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6325" y="104456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00425" y="73196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13860" y="2367134"/>
            <a:ext cx="8416092" cy="123187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 panose="02020603050405020304"/>
                <a:cs typeface="Times New Roman" panose="02020603050405020304"/>
              </a:rPr>
              <a:t>KUCHIMANCHI SESHA SAI SRAVANTHI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55340" y="4031961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7F3C8-D445-B7B3-5C23-D76DB7946B80}"/>
              </a:ext>
            </a:extLst>
          </p:cNvPr>
          <p:cNvSpPr txBox="1"/>
          <p:nvPr/>
        </p:nvSpPr>
        <p:spPr>
          <a:xfrm>
            <a:off x="2608006" y="305966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https://github.com/sravanthi-30/apssdc-cybersecurity.git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5FA836-C128-19FE-F5B9-E0910A1AD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06" y="1333119"/>
            <a:ext cx="7134533" cy="38294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KUCHIMANCHI SESHA SAI SRAVANTHI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SRAVANTHI KUCHIMANCHI</cp:lastModifiedBy>
  <cp:revision>25</cp:revision>
  <dcterms:created xsi:type="dcterms:W3CDTF">2024-06-03T05:48:00Z</dcterms:created>
  <dcterms:modified xsi:type="dcterms:W3CDTF">2024-06-14T07:38:34Z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3D0DD2C425F142A287DD0D9D3C9D5CC1_13</vt:lpwstr>
  </property>
  <property fmtid="{D5CDD505-2E9C-101B-9397-08002B2CF9AE}" pid="5" name="KSOProductBuildVer">
    <vt:lpwstr>1033-12.2.0.16909</vt:lpwstr>
  </property>
</Properties>
</file>