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D1C0-FF86-B134-7B8F-1DDD7E868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983FF-65CB-D91C-9029-8B7B7991F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0E9ED-A2E9-9CB4-BD0F-E10D458B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C93B-055B-47F9-9C16-F8C7A0BEE04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7F15-05B3-EB90-619C-645DB4CA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75017-487E-7784-9704-C9142FF9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A6CD-4E24-4DC7-BBEC-34DCF9DCD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0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9AE1-ACF8-9E55-B0FE-3DF74E84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61B22-4948-4D8A-0AF1-17D4F6B16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9C16-DFBB-C2C7-6D03-98318FA4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C93B-055B-47F9-9C16-F8C7A0BEE04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E4A8-196C-715E-AD6E-EE3C003B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E3B2-446B-2015-ADB5-20D67DDB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A6CD-4E24-4DC7-BBEC-34DCF9DCD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87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90D61-76B2-BE37-AF47-20BB39542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2628E-306E-0BC6-957E-4E21FB209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76B5-B2C6-F413-C4FB-261F668F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C93B-055B-47F9-9C16-F8C7A0BEE04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F25A8-82EE-9EFB-40C9-FA7BB0DF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26B0-8B28-E04D-FFE4-77D0C075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A6CD-4E24-4DC7-BBEC-34DCF9DCD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13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ABF7-B34E-9AAB-33DC-019E0AFD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117B-4881-2F74-AE7B-E8171A91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413CB-789F-05AA-1976-E5CCE7E4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C93B-055B-47F9-9C16-F8C7A0BEE04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2AC24-C33A-43E3-A600-12D70095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7BADB-BE45-E084-C427-F86680C7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A6CD-4E24-4DC7-BBEC-34DCF9DCD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99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6B7A-4134-69D0-E80D-0F328030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1FE8B-16AB-B483-4AE9-51F6F8EE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10555-C1EA-2CF1-3D88-C4F80652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C93B-055B-47F9-9C16-F8C7A0BEE04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77C42-8D72-9948-5419-A33655FC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7D94-B719-CCBB-3096-75769035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A6CD-4E24-4DC7-BBEC-34DCF9DCD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01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D89B-3475-CB50-0CBD-F1CC3A72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0CCB4-5871-E040-F3AC-99DCF120A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FBE50-D173-BE17-6710-F7FAAC31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13C41-3734-BB35-FC8C-B9543855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C93B-055B-47F9-9C16-F8C7A0BEE04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02043-13E2-645E-C23A-147A578B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1F6B5-02BB-0351-0479-D6831CCA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A6CD-4E24-4DC7-BBEC-34DCF9DCD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7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F2AF-E092-DEDF-6B35-48A691D3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FE89C-E257-14B8-B343-2FBAB9943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47916-AC01-C2BE-0E20-DDA6CFFB4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EA700-F1F4-AB2F-D164-198CB6C5A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DD79F-3277-FE02-4E5A-9C5EB35F9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CEAE4-85E2-AA9B-A1E8-1CB4D80F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C93B-055B-47F9-9C16-F8C7A0BEE04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25B0F-0C31-E975-0C7E-58E154ED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888D7-B148-DD5E-B128-2E2A897D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A6CD-4E24-4DC7-BBEC-34DCF9DCD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30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973F-BABE-90EE-848E-89CF3D56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4902F-0B6B-DBF4-E30A-0D2C5554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C93B-055B-47F9-9C16-F8C7A0BEE04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CE3C-431E-7CC4-CE4E-BDDE0A40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035DF-F330-62E5-22DB-F19EDA68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A6CD-4E24-4DC7-BBEC-34DCF9DCD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8A976-A1F8-E16E-6194-A1923B0D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C93B-055B-47F9-9C16-F8C7A0BEE04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2E0CA-0A48-DA1F-2F11-9D7FFE3F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3F790-241B-E1CF-D185-50858701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A6CD-4E24-4DC7-BBEC-34DCF9DCD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45E1-259A-40F1-A3D4-8E7AF513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3767-163A-35D4-4DEB-1C3B4164E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68A85-83C1-1D88-8C43-71126E669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ABFEE-2382-BDB7-9AD2-B6030A9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C93B-055B-47F9-9C16-F8C7A0BEE04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1D374-DB65-6845-0734-85D6ECBD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E05F6-1C1E-56D8-FBB5-E806D81B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A6CD-4E24-4DC7-BBEC-34DCF9DCD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7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6D54-4AB6-5FBC-A19A-3A378C3D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3686D-B564-667F-0828-0BB1C1B92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BE97F-C43B-A974-97D3-02910501E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259CE-7698-D0E6-D222-A58422EB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C93B-055B-47F9-9C16-F8C7A0BEE04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23C8-4830-0241-005F-6E15BC3C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68300-B117-661C-F209-3758B216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A6CD-4E24-4DC7-BBEC-34DCF9DCD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FCD15-9643-D7D5-B555-B0AE1348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6B19-37A3-2BE5-007C-680F7CFA5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6F63-15C4-BB27-41E6-A2698CAF8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EC93B-055B-47F9-9C16-F8C7A0BEE04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A0B2-172E-B292-07EB-1ED6EA526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964C-1CA0-EF81-3C93-FBA02FE81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A6CD-4E24-4DC7-BBEC-34DCF9DCD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3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3481-F6D0-0CD4-1E03-75C26EA64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976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P</a:t>
            </a:r>
            <a:r>
              <a:rPr lang="en-US" b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rovisioning a new EC2 instance </a:t>
            </a:r>
            <a:br>
              <a:rPr lang="en-US" b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IN" b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using Ansible Playbook</a:t>
            </a:r>
            <a:br>
              <a:rPr lang="en-IN" b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08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622D4-3B27-82B0-C3BA-3A176EF2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A270B6-A02B-5629-65C0-94968A31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615" y="2350676"/>
            <a:ext cx="5890770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9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E9AA-053D-29AD-E021-1BE600AC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5CD0A-624C-F5DC-FE3B-7CB49ADB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working on Ansible we need to first set up a few things,</a:t>
            </a:r>
          </a:p>
          <a:p>
            <a:endParaRPr lang="en-US" dirty="0"/>
          </a:p>
          <a:p>
            <a:r>
              <a:rPr lang="en-US" dirty="0"/>
              <a:t>AWS user account</a:t>
            </a:r>
          </a:p>
          <a:p>
            <a:r>
              <a:rPr lang="en-US" dirty="0"/>
              <a:t>Ansible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Boto</a:t>
            </a:r>
          </a:p>
          <a:p>
            <a:r>
              <a:rPr lang="en-US" dirty="0"/>
              <a:t>need to create the IAM user (As we will need a secret key and secret ID).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11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7E078-FF75-DB38-AA6B-770AA2DAD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118" y="1825625"/>
            <a:ext cx="7953764" cy="4351338"/>
          </a:xfrm>
        </p:spPr>
      </p:pic>
    </p:spTree>
    <p:extLst>
      <p:ext uri="{BB962C8B-B14F-4D97-AF65-F5344CB8AC3E}">
        <p14:creationId xmlns:p14="http://schemas.microsoft.com/office/powerpoint/2010/main" val="78579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E085-9574-4DAD-0CE4-CA17AB10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779"/>
            <a:ext cx="10515600" cy="57621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Need to create a file with the extension .</a:t>
            </a:r>
            <a:r>
              <a:rPr lang="en-US" b="0" i="0" dirty="0" err="1">
                <a:solidFill>
                  <a:srgbClr val="393836"/>
                </a:solidFill>
                <a:effectLst/>
                <a:latin typeface="Inter_Light"/>
              </a:rPr>
              <a:t>yml</a:t>
            </a:r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 or .</a:t>
            </a:r>
            <a:r>
              <a:rPr lang="en-US" b="0" i="0" dirty="0" err="1">
                <a:solidFill>
                  <a:srgbClr val="393836"/>
                </a:solidFill>
                <a:effectLst/>
                <a:latin typeface="Inter_Light"/>
              </a:rPr>
              <a:t>ymal</a:t>
            </a:r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, add below script and save it</a:t>
            </a:r>
          </a:p>
          <a:p>
            <a:pPr marL="1371600" lvl="3" indent="0" algn="just">
              <a:buNone/>
            </a:pPr>
            <a:r>
              <a:rPr lang="en-IN" dirty="0"/>
              <a:t># Basic provisioning example</a:t>
            </a:r>
          </a:p>
          <a:p>
            <a:pPr marL="1371600" lvl="3" indent="0" algn="just">
              <a:buNone/>
            </a:pPr>
            <a:r>
              <a:rPr lang="en-IN" dirty="0"/>
              <a:t>- name: Ansible test</a:t>
            </a:r>
          </a:p>
          <a:p>
            <a:pPr marL="1371600" lvl="3" indent="0" algn="just">
              <a:buNone/>
            </a:pPr>
            <a:r>
              <a:rPr lang="en-IN" dirty="0"/>
              <a:t>hosts: localhost</a:t>
            </a:r>
          </a:p>
          <a:p>
            <a:pPr marL="1371600" lvl="3" indent="0" algn="just">
              <a:buNone/>
            </a:pPr>
            <a:r>
              <a:rPr lang="en-IN" dirty="0"/>
              <a:t>tasks:</a:t>
            </a:r>
          </a:p>
          <a:p>
            <a:pPr marL="1371600" lvl="3" indent="0" algn="just">
              <a:buNone/>
            </a:pPr>
            <a:r>
              <a:rPr lang="en-IN" dirty="0"/>
              <a:t>- name: launching AWS instance using Ansible</a:t>
            </a:r>
          </a:p>
          <a:p>
            <a:pPr marL="1371600" lvl="3" indent="0" algn="just">
              <a:buNone/>
            </a:pPr>
            <a:r>
              <a:rPr lang="en-IN" dirty="0"/>
              <a:t>ec2:</a:t>
            </a:r>
          </a:p>
          <a:p>
            <a:pPr marL="1371600" lvl="3" indent="0" algn="just">
              <a:buNone/>
            </a:pPr>
            <a:r>
              <a:rPr lang="en-IN" dirty="0" err="1"/>
              <a:t>key_name</a:t>
            </a:r>
            <a:r>
              <a:rPr lang="en-IN" dirty="0"/>
              <a:t>: </a:t>
            </a:r>
            <a:r>
              <a:rPr lang="en-IN" dirty="0" err="1"/>
              <a:t>aws_instance_Ansible</a:t>
            </a:r>
            <a:endParaRPr lang="en-IN" dirty="0"/>
          </a:p>
          <a:p>
            <a:pPr marL="1371600" lvl="3" indent="0" algn="just">
              <a:buNone/>
            </a:pPr>
            <a:r>
              <a:rPr lang="en-IN" dirty="0" err="1"/>
              <a:t>instance_type</a:t>
            </a:r>
            <a:r>
              <a:rPr lang="en-IN" dirty="0"/>
              <a:t>: t2.micro</a:t>
            </a:r>
          </a:p>
          <a:p>
            <a:pPr marL="1371600" lvl="3" indent="0" algn="just">
              <a:buNone/>
            </a:pPr>
            <a:r>
              <a:rPr lang="en-IN" dirty="0"/>
              <a:t>image: ami-0dacb0c129b49f529</a:t>
            </a:r>
          </a:p>
          <a:p>
            <a:pPr marL="1371600" lvl="3" indent="0" algn="just">
              <a:buNone/>
            </a:pPr>
            <a:r>
              <a:rPr lang="en-IN" dirty="0"/>
              <a:t>region: us-east-2</a:t>
            </a:r>
          </a:p>
          <a:p>
            <a:pPr marL="1371600" lvl="3" indent="0" algn="just">
              <a:buNone/>
            </a:pPr>
            <a:r>
              <a:rPr lang="en-IN" dirty="0"/>
              <a:t>wait: yes</a:t>
            </a:r>
          </a:p>
          <a:p>
            <a:pPr marL="1371600" lvl="3" indent="0" algn="just">
              <a:buNone/>
            </a:pPr>
            <a:r>
              <a:rPr lang="en-IN" dirty="0"/>
              <a:t>group: Ansible</a:t>
            </a:r>
          </a:p>
          <a:p>
            <a:pPr marL="1371600" lvl="3" indent="0" algn="just">
              <a:buNone/>
            </a:pPr>
            <a:r>
              <a:rPr lang="en-IN" dirty="0"/>
              <a:t>count: 1</a:t>
            </a:r>
          </a:p>
          <a:p>
            <a:pPr marL="1371600" lvl="3" indent="0" algn="just">
              <a:buNone/>
            </a:pPr>
            <a:r>
              <a:rPr lang="en-IN" dirty="0" err="1"/>
              <a:t>vpc_subnet_id</a:t>
            </a:r>
            <a:r>
              <a:rPr lang="en-IN" dirty="0"/>
              <a:t>: default</a:t>
            </a:r>
          </a:p>
          <a:p>
            <a:pPr marL="1371600" lvl="3" indent="0" algn="just">
              <a:buNone/>
            </a:pPr>
            <a:r>
              <a:rPr lang="en-IN" dirty="0" err="1"/>
              <a:t>assign_public_ip</a:t>
            </a:r>
            <a:r>
              <a:rPr lang="en-IN" dirty="0"/>
              <a:t>: yes</a:t>
            </a:r>
          </a:p>
          <a:p>
            <a:pPr marL="1371600" lvl="3" indent="0" algn="just">
              <a:buNone/>
            </a:pPr>
            <a:r>
              <a:rPr lang="en-IN" dirty="0" err="1"/>
              <a:t>aws_access_key</a:t>
            </a:r>
            <a:r>
              <a:rPr lang="en-IN" dirty="0"/>
              <a:t>: ***********</a:t>
            </a:r>
            <a:r>
              <a:rPr lang="en-IN" dirty="0" err="1"/>
              <a:t>xxxxxxxx</a:t>
            </a:r>
            <a:endParaRPr lang="en-IN" dirty="0"/>
          </a:p>
          <a:p>
            <a:pPr marL="1371600" lvl="3" indent="0" algn="just">
              <a:buNone/>
            </a:pPr>
            <a:r>
              <a:rPr lang="en-IN" dirty="0" err="1"/>
              <a:t>Aws_secret_key</a:t>
            </a:r>
            <a:r>
              <a:rPr lang="en-IN" dirty="0"/>
              <a:t>: ***********</a:t>
            </a:r>
            <a:r>
              <a:rPr lang="en-IN" dirty="0" err="1"/>
              <a:t>xxxxxxxx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24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24111-0E5A-AF07-00AF-EAE4F4D9A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515" y="716437"/>
            <a:ext cx="6730739" cy="5460526"/>
          </a:xfrm>
        </p:spPr>
      </p:pic>
    </p:spTree>
    <p:extLst>
      <p:ext uri="{BB962C8B-B14F-4D97-AF65-F5344CB8AC3E}">
        <p14:creationId xmlns:p14="http://schemas.microsoft.com/office/powerpoint/2010/main" val="235167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ECD3-87E7-4C21-77F8-38AF5C2D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779"/>
            <a:ext cx="10515600" cy="5762184"/>
          </a:xfrm>
        </p:spPr>
        <p:txBody>
          <a:bodyPr/>
          <a:lstStyle/>
          <a:p>
            <a:r>
              <a:rPr lang="en-US" dirty="0"/>
              <a:t>Hosts: add [webserver] localhost in /</a:t>
            </a:r>
            <a:r>
              <a:rPr lang="en-US" dirty="0" err="1"/>
              <a:t>etc</a:t>
            </a:r>
            <a:r>
              <a:rPr lang="en-US" dirty="0"/>
              <a:t>/Ansible/hosts file as my internet is running on the local server. If the file does not exist create one at the same location then add.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A22B8-18AB-EBDA-7323-9D25A475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13" y="3139415"/>
            <a:ext cx="5006774" cy="579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A6D30-66C3-8FD2-5C1B-02A92D03F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613" y="4001294"/>
            <a:ext cx="3055885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7808-747F-8ABC-E625-B795866C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47"/>
            <a:ext cx="10515600" cy="5667916"/>
          </a:xfrm>
        </p:spPr>
        <p:txBody>
          <a:bodyPr>
            <a:normAutofit/>
          </a:bodyPr>
          <a:lstStyle/>
          <a:p>
            <a:pPr algn="just"/>
            <a:r>
              <a:rPr lang="en-US" b="1" i="0" dirty="0" err="1">
                <a:solidFill>
                  <a:srgbClr val="393836"/>
                </a:solidFill>
                <a:effectLst/>
                <a:latin typeface="Inter_Bold"/>
              </a:rPr>
              <a:t>Key_name</a:t>
            </a:r>
            <a:r>
              <a:rPr lang="en-US" b="1" i="0" dirty="0">
                <a:solidFill>
                  <a:srgbClr val="393836"/>
                </a:solidFill>
                <a:effectLst/>
                <a:latin typeface="Inter_Bold"/>
              </a:rPr>
              <a:t>:</a:t>
            </a:r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 Go to EC2 dashboard -&gt; Key pairs -&gt; Create key pair -&gt; Copy key pair name</a:t>
            </a:r>
          </a:p>
          <a:p>
            <a:pPr algn="just"/>
            <a:r>
              <a:rPr lang="en-US" b="1" i="0" dirty="0" err="1">
                <a:solidFill>
                  <a:srgbClr val="393836"/>
                </a:solidFill>
                <a:effectLst/>
                <a:latin typeface="Inter_Bold"/>
              </a:rPr>
              <a:t>Instance_type</a:t>
            </a:r>
            <a:r>
              <a:rPr lang="en-US" b="1" i="0" dirty="0">
                <a:solidFill>
                  <a:srgbClr val="393836"/>
                </a:solidFill>
                <a:effectLst/>
                <a:latin typeface="Inter_Bold"/>
              </a:rPr>
              <a:t>:</a:t>
            </a:r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 You can select the instance type whichever you want to launch. Go to EC2 dashboard -&gt; Launch instance -&gt; Check instance type.</a:t>
            </a:r>
          </a:p>
          <a:p>
            <a:pPr algn="just"/>
            <a:r>
              <a:rPr lang="en-US" b="1" i="0" dirty="0">
                <a:solidFill>
                  <a:srgbClr val="393836"/>
                </a:solidFill>
                <a:effectLst/>
                <a:latin typeface="Inter_Bold"/>
              </a:rPr>
              <a:t>Image:</a:t>
            </a:r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 Go to EC2 dashboard -&gt; Launch instance -&gt; </a:t>
            </a:r>
            <a:r>
              <a:rPr lang="en-US" b="1" i="0" dirty="0" err="1">
                <a:solidFill>
                  <a:srgbClr val="393836"/>
                </a:solidFill>
                <a:effectLst/>
                <a:latin typeface="Inter_Light"/>
                <a:hlinkClick r:id="rId2" action="ppaction://hlinksldjump"/>
              </a:rPr>
              <a:t>ami</a:t>
            </a:r>
            <a:r>
              <a:rPr lang="en-US" b="1" i="0" dirty="0">
                <a:solidFill>
                  <a:srgbClr val="393836"/>
                </a:solidFill>
                <a:effectLst/>
                <a:latin typeface="Inter_Light"/>
                <a:hlinkClick r:id="rId2" action="ppaction://hlinksldjump"/>
              </a:rPr>
              <a:t> id (Image id)</a:t>
            </a:r>
            <a:endParaRPr lang="en-US" b="1" i="0" dirty="0">
              <a:solidFill>
                <a:srgbClr val="393836"/>
              </a:solidFill>
              <a:effectLst/>
              <a:latin typeface="Inter_Light"/>
            </a:endParaRPr>
          </a:p>
          <a:p>
            <a:pPr lvl="2" algn="just"/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IMG- </a:t>
            </a:r>
            <a:r>
              <a:rPr lang="en-US" b="0" i="0" dirty="0">
                <a:solidFill>
                  <a:srgbClr val="393836"/>
                </a:solidFill>
                <a:effectLst/>
                <a:latin typeface="Inter_Light"/>
                <a:hlinkClick r:id="rId2" action="ppaction://hlinksldjump"/>
              </a:rPr>
              <a:t>CLICK</a:t>
            </a:r>
            <a:r>
              <a:rPr lang="en-US" dirty="0">
                <a:solidFill>
                  <a:srgbClr val="393836"/>
                </a:solidFill>
                <a:latin typeface="Inter_Light"/>
                <a:hlinkClick r:id="rId2" action="ppaction://hlinksldjump"/>
              </a:rPr>
              <a:t> HERE</a:t>
            </a:r>
            <a:endParaRPr lang="en-US" b="0" i="0" dirty="0">
              <a:solidFill>
                <a:srgbClr val="393836"/>
              </a:solidFill>
              <a:effectLst/>
              <a:latin typeface="Inter_Light"/>
            </a:endParaRPr>
          </a:p>
          <a:p>
            <a:pPr algn="just"/>
            <a:r>
              <a:rPr lang="en-US" b="1" i="0" dirty="0" err="1">
                <a:solidFill>
                  <a:srgbClr val="393836"/>
                </a:solidFill>
                <a:effectLst/>
                <a:latin typeface="Inter_Bold"/>
              </a:rPr>
              <a:t>Vpc_subnet_id</a:t>
            </a:r>
            <a:r>
              <a:rPr lang="en-US" b="1" i="0" dirty="0">
                <a:solidFill>
                  <a:srgbClr val="393836"/>
                </a:solidFill>
                <a:effectLst/>
                <a:latin typeface="Inter_Bold"/>
              </a:rPr>
              <a:t>:</a:t>
            </a:r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 I made it default as I don’t have any VPC configuration.</a:t>
            </a:r>
          </a:p>
          <a:p>
            <a:pPr algn="just"/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Add your </a:t>
            </a:r>
            <a:r>
              <a:rPr lang="en-US" b="1" i="0" dirty="0" err="1">
                <a:solidFill>
                  <a:srgbClr val="393836"/>
                </a:solidFill>
                <a:effectLst/>
                <a:latin typeface="Inter_Bold"/>
              </a:rPr>
              <a:t>aws_access_key</a:t>
            </a:r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 and </a:t>
            </a:r>
            <a:r>
              <a:rPr lang="en-US" b="1" i="0" dirty="0" err="1">
                <a:solidFill>
                  <a:srgbClr val="393836"/>
                </a:solidFill>
                <a:effectLst/>
                <a:latin typeface="Inter_Bold"/>
              </a:rPr>
              <a:t>aws_secret_key</a:t>
            </a:r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 which you got from IAM user creation.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64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7F4FA-BE05-0229-BE87-BF4D66E0B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188" y="1018095"/>
            <a:ext cx="6909624" cy="51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7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B0C0-3695-DB25-C198-9B92575C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730"/>
            <a:ext cx="10515600" cy="549823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Now our Ansible file is ready.</a:t>
            </a:r>
          </a:p>
          <a:p>
            <a:pPr lvl="1"/>
            <a:r>
              <a:rPr lang="en-US" dirty="0">
                <a:effectLst/>
              </a:rPr>
              <a:t>Run the below command to check whether Ansible is ready to launch EC2 or not.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b="1" dirty="0">
                <a:effectLst/>
                <a:highlight>
                  <a:srgbClr val="FFFF00"/>
                </a:highlight>
              </a:rPr>
              <a:t>nsible-playbook -C &lt;FILENAME&gt;.</a:t>
            </a:r>
            <a:r>
              <a:rPr lang="en-US" b="1" dirty="0" err="1">
                <a:effectLst/>
                <a:highlight>
                  <a:srgbClr val="FFFF00"/>
                </a:highlight>
              </a:rPr>
              <a:t>yml</a:t>
            </a:r>
            <a:endParaRPr lang="en-US" b="1" dirty="0">
              <a:effectLst/>
              <a:highlight>
                <a:srgbClr val="FFFF00"/>
              </a:highlight>
            </a:endParaRPr>
          </a:p>
          <a:p>
            <a:pPr lvl="3"/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Where -C will check if everything is ready or not.</a:t>
            </a:r>
          </a:p>
          <a:p>
            <a:endParaRPr lang="en-US" dirty="0">
              <a:effectLst/>
            </a:endParaRPr>
          </a:p>
          <a:p>
            <a:pPr algn="l"/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Once everything looks good, run the below command, and within a minute your EC2 server will be launched.</a:t>
            </a:r>
          </a:p>
          <a:p>
            <a:pPr lvl="1"/>
            <a:r>
              <a:rPr lang="en-US" b="1" dirty="0">
                <a:solidFill>
                  <a:srgbClr val="393836"/>
                </a:solidFill>
                <a:highlight>
                  <a:srgbClr val="FFFF00"/>
                </a:highlight>
                <a:latin typeface="Inter_Light"/>
              </a:rPr>
              <a:t>a</a:t>
            </a:r>
            <a:r>
              <a:rPr lang="en-US" b="1" i="0" dirty="0">
                <a:solidFill>
                  <a:srgbClr val="393836"/>
                </a:solidFill>
                <a:effectLst/>
                <a:highlight>
                  <a:srgbClr val="FFFF00"/>
                </a:highlight>
                <a:latin typeface="Inter_Light"/>
              </a:rPr>
              <a:t>nsible-playbook </a:t>
            </a:r>
            <a:r>
              <a:rPr lang="en-US" b="1" dirty="0">
                <a:effectLst/>
                <a:highlight>
                  <a:srgbClr val="FFFF00"/>
                </a:highlight>
              </a:rPr>
              <a:t>&lt;FILENAME&gt;.</a:t>
            </a:r>
            <a:r>
              <a:rPr lang="en-US" b="1" dirty="0" err="1">
                <a:effectLst/>
                <a:highlight>
                  <a:srgbClr val="FFFF00"/>
                </a:highlight>
              </a:rPr>
              <a:t>yml</a:t>
            </a:r>
            <a:endParaRPr lang="en-US" b="1" i="0" dirty="0">
              <a:solidFill>
                <a:srgbClr val="393836"/>
              </a:solidFill>
              <a:effectLst/>
              <a:highlight>
                <a:srgbClr val="FFFF00"/>
              </a:highlight>
              <a:latin typeface="Inter_Light"/>
            </a:endParaRPr>
          </a:p>
          <a:p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Amazon console you will see the server is </a:t>
            </a:r>
            <a:r>
              <a:rPr lang="en-US" b="1" i="0" dirty="0">
                <a:solidFill>
                  <a:srgbClr val="393836"/>
                </a:solidFill>
                <a:effectLst/>
                <a:latin typeface="Inter_Light"/>
              </a:rPr>
              <a:t>launched</a:t>
            </a:r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 </a:t>
            </a:r>
            <a:r>
              <a:rPr lang="en-US" b="1" i="0" dirty="0">
                <a:solidFill>
                  <a:srgbClr val="393836"/>
                </a:solidFill>
                <a:effectLst/>
                <a:latin typeface="Inter_Light"/>
              </a:rPr>
              <a:t>successfully</a:t>
            </a:r>
            <a:r>
              <a:rPr lang="en-US" b="0" i="0" dirty="0">
                <a:solidFill>
                  <a:srgbClr val="393836"/>
                </a:solidFill>
                <a:effectLst/>
                <a:latin typeface="Inter_Light"/>
              </a:rPr>
              <a:t>.</a:t>
            </a:r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65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381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Inter_Bold</vt:lpstr>
      <vt:lpstr>Inter_Light</vt:lpstr>
      <vt:lpstr>Office Theme</vt:lpstr>
      <vt:lpstr>Provisioning a new EC2 instance  using Ansible Playbook  </vt:lpstr>
      <vt:lpstr>Prerequisites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Provisioning a new EC2 instance  using Ansible Playbook  </dc:title>
  <dc:creator>SRAVANTHI</dc:creator>
  <cp:lastModifiedBy>SRAVANTHI</cp:lastModifiedBy>
  <cp:revision>3</cp:revision>
  <dcterms:created xsi:type="dcterms:W3CDTF">2022-05-04T03:17:28Z</dcterms:created>
  <dcterms:modified xsi:type="dcterms:W3CDTF">2022-05-04T05:34:46Z</dcterms:modified>
</cp:coreProperties>
</file>