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6" d="100"/>
          <a:sy n="96" d="100"/>
        </p:scale>
        <p:origin x="178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4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0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4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7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0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7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4867E-5F86-4973-8AD7-5E1C8B514AFE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EAA8BB-0456-4B4B-8EBA-2079FA53990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494-899A-678C-786A-DD6E5EF8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202510"/>
            <a:ext cx="10058400" cy="1001865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Image Deployment In Kubernetes</a:t>
            </a:r>
          </a:p>
        </p:txBody>
      </p:sp>
    </p:spTree>
    <p:extLst>
      <p:ext uri="{BB962C8B-B14F-4D97-AF65-F5344CB8AC3E}">
        <p14:creationId xmlns:p14="http://schemas.microsoft.com/office/powerpoint/2010/main" val="11571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5300-2847-E934-897D-38059242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3366"/>
                </a:solidFill>
                <a:effectLst/>
                <a:latin typeface="Source Sans Pro" panose="020B0503030403020204" pitchFamily="34" charset="0"/>
              </a:rPr>
            </a:br>
            <a:br>
              <a:rPr lang="en-US" b="1" i="0" dirty="0">
                <a:solidFill>
                  <a:srgbClr val="003366"/>
                </a:solidFill>
                <a:effectLst/>
                <a:latin typeface="Source Sans Pro" panose="020B0503030403020204" pitchFamily="34" charset="0"/>
              </a:rPr>
            </a:br>
            <a:r>
              <a:rPr lang="en-US" sz="4400" b="1" i="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Deploy Docker Image to </a:t>
            </a:r>
            <a:r>
              <a:rPr lang="en-US" sz="4400" b="1" i="0" dirty="0">
                <a:solidFill>
                  <a:srgbClr val="C912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br>
              <a:rPr lang="en-US" b="1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BC2A-8D89-A9C9-B962-64EDDEC8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Creating a Dockerfile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Building an Image from Dockerfile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Validate if the Image is created and Listed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Optionally upload to Docker Hub to share with the world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Start the Container from Image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Open the minikube dashboard and check the deployment of the docker image</a:t>
            </a:r>
          </a:p>
        </p:txBody>
      </p:sp>
    </p:spTree>
    <p:extLst>
      <p:ext uri="{BB962C8B-B14F-4D97-AF65-F5344CB8AC3E}">
        <p14:creationId xmlns:p14="http://schemas.microsoft.com/office/powerpoint/2010/main" val="266278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9FEC-7F52-C7CC-0A6C-0928FB4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Creating a Dockerfile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8D404-1B06-290D-463F-46659074A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78" y="1846263"/>
            <a:ext cx="9128098" cy="4022725"/>
          </a:xfrm>
        </p:spPr>
      </p:pic>
    </p:spTree>
    <p:extLst>
      <p:ext uri="{BB962C8B-B14F-4D97-AF65-F5344CB8AC3E}">
        <p14:creationId xmlns:p14="http://schemas.microsoft.com/office/powerpoint/2010/main" val="24325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D5B7-0E37-27C3-D1D3-ADEBFCF4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Building an Image from Dockerfile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A772A-37F9-993D-FACF-3712C9531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716" y="1846263"/>
            <a:ext cx="7592893" cy="4022725"/>
          </a:xfrm>
        </p:spPr>
      </p:pic>
    </p:spTree>
    <p:extLst>
      <p:ext uri="{BB962C8B-B14F-4D97-AF65-F5344CB8AC3E}">
        <p14:creationId xmlns:p14="http://schemas.microsoft.com/office/powerpoint/2010/main" val="25253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B07E-53B0-9964-0823-7F2A53AB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Validate if the Image is created and Listed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30187-254E-8A14-8BF9-45AD7DABE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859" y="1846263"/>
            <a:ext cx="7878608" cy="4022725"/>
          </a:xfrm>
        </p:spPr>
      </p:pic>
    </p:spTree>
    <p:extLst>
      <p:ext uri="{BB962C8B-B14F-4D97-AF65-F5344CB8AC3E}">
        <p14:creationId xmlns:p14="http://schemas.microsoft.com/office/powerpoint/2010/main" val="33996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B06C-20DC-5924-8613-9F72CE2A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106740"/>
          </a:xfrm>
        </p:spPr>
        <p:txBody>
          <a:bodyPr>
            <a:normAutofit/>
          </a:bodyPr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r>
              <a:rPr lang="en-US" sz="2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Optionally upload to Docker Hub to share with the world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20B64-1915-1211-A0FA-BCDB22448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52" y="2472856"/>
            <a:ext cx="6825627" cy="2379265"/>
          </a:xfrm>
        </p:spPr>
      </p:pic>
    </p:spTree>
    <p:extLst>
      <p:ext uri="{BB962C8B-B14F-4D97-AF65-F5344CB8AC3E}">
        <p14:creationId xmlns:p14="http://schemas.microsoft.com/office/powerpoint/2010/main" val="2255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0F65-A67F-F2EF-161D-B8591EFB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Start the Container from Image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616A1-A731-530B-7FA6-3933FA45E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709" y="2115047"/>
            <a:ext cx="6688807" cy="2836143"/>
          </a:xfrm>
        </p:spPr>
      </p:pic>
    </p:spTree>
    <p:extLst>
      <p:ext uri="{BB962C8B-B14F-4D97-AF65-F5344CB8AC3E}">
        <p14:creationId xmlns:p14="http://schemas.microsoft.com/office/powerpoint/2010/main" val="256040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57AC-88D9-40EF-1E16-5A9888A7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73302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minikube dashboard and check the deployment of the docker image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3E53B-BCEC-C9E5-45D0-A74F3CD41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958" y="1846263"/>
            <a:ext cx="7966409" cy="4022725"/>
          </a:xfrm>
        </p:spPr>
      </p:pic>
    </p:spTree>
    <p:extLst>
      <p:ext uri="{BB962C8B-B14F-4D97-AF65-F5344CB8AC3E}">
        <p14:creationId xmlns:p14="http://schemas.microsoft.com/office/powerpoint/2010/main" val="236704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 Appreciation, Gratitude and Thank You Quotes">
            <a:extLst>
              <a:ext uri="{FF2B5EF4-FFF2-40B4-BE49-F238E27FC236}">
                <a16:creationId xmlns:a16="http://schemas.microsoft.com/office/drawing/2014/main" id="{61B5D8F9-8A30-3725-15D8-824C421B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590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767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108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Times New Roman</vt:lpstr>
      <vt:lpstr>Wingdings</vt:lpstr>
      <vt:lpstr>Retrospect</vt:lpstr>
      <vt:lpstr>Docker Image Deployment In Kubernetes</vt:lpstr>
      <vt:lpstr>  Steps to Deploy Docker Image to Kubernetes </vt:lpstr>
      <vt:lpstr>Creating a Dockerfile </vt:lpstr>
      <vt:lpstr>Building an Image from Dockerfile </vt:lpstr>
      <vt:lpstr>Validate if the Image is created and Listed </vt:lpstr>
      <vt:lpstr> Optionally upload to Docker Hub to share with the world </vt:lpstr>
      <vt:lpstr>Start the Container from Image </vt:lpstr>
      <vt:lpstr>Open the minikube dashboard and check the deployment of the docker image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Image Deployment In Kubernetes</dc:title>
  <dc:creator>SRAVANTHI</dc:creator>
  <cp:lastModifiedBy>SRAVANTHI</cp:lastModifiedBy>
  <cp:revision>1</cp:revision>
  <dcterms:created xsi:type="dcterms:W3CDTF">2022-05-11T03:09:53Z</dcterms:created>
  <dcterms:modified xsi:type="dcterms:W3CDTF">2022-05-11T03:58:40Z</dcterms:modified>
</cp:coreProperties>
</file>