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DB34-78F5-4192-BD97-24ECCAC8A07A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D4DC-12F3-424C-A1F1-6BCB1CDF5A6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34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DB34-78F5-4192-BD97-24ECCAC8A07A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D4DC-12F3-424C-A1F1-6BCB1CDF5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33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DB34-78F5-4192-BD97-24ECCAC8A07A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D4DC-12F3-424C-A1F1-6BCB1CDF5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31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DB34-78F5-4192-BD97-24ECCAC8A07A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D4DC-12F3-424C-A1F1-6BCB1CDF5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32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DB34-78F5-4192-BD97-24ECCAC8A07A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D4DC-12F3-424C-A1F1-6BCB1CDF5A6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13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DB34-78F5-4192-BD97-24ECCAC8A07A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D4DC-12F3-424C-A1F1-6BCB1CDF5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88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DB34-78F5-4192-BD97-24ECCAC8A07A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D4DC-12F3-424C-A1F1-6BCB1CDF5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44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DB34-78F5-4192-BD97-24ECCAC8A07A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D4DC-12F3-424C-A1F1-6BCB1CDF5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59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DB34-78F5-4192-BD97-24ECCAC8A07A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D4DC-12F3-424C-A1F1-6BCB1CDF5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59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DCADB34-78F5-4192-BD97-24ECCAC8A07A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44D4DC-12F3-424C-A1F1-6BCB1CDF5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45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DB34-78F5-4192-BD97-24ECCAC8A07A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D4DC-12F3-424C-A1F1-6BCB1CDF5A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05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CADB34-78F5-4192-BD97-24ECCAC8A07A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44D4DC-12F3-424C-A1F1-6BCB1CDF5A6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8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4E58-24E2-4D87-8E2C-0A160CA3D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88" y="1871131"/>
            <a:ext cx="10751761" cy="2170608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1026" name="Picture 2" descr="Apache Groovy - Wikipedia">
            <a:extLst>
              <a:ext uri="{FF2B5EF4-FFF2-40B4-BE49-F238E27FC236}">
                <a16:creationId xmlns:a16="http://schemas.microsoft.com/office/drawing/2014/main" id="{FFF11886-88C3-4EDA-BFB4-864E63B73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071" y="1694330"/>
            <a:ext cx="4778188" cy="341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03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B420-F95F-47C0-A18A-55E080F4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9D2C3-9EDE-449A-8AB8-AC0A46111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b="1" dirty="0">
                <a:solidFill>
                  <a:schemeClr val="tx1"/>
                </a:solidFill>
              </a:rPr>
              <a:t>Accessing the global variable into closure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def str = “Hello”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def closure2 = {name-&gt;println “$str $name”}</a:t>
            </a:r>
          </a:p>
          <a:p>
            <a:pPr marL="0" indent="0">
              <a:buNone/>
            </a:pPr>
            <a:r>
              <a:rPr lang="en-IN" dirty="0"/>
              <a:t>closure2.call(“Ramu”)</a:t>
            </a:r>
          </a:p>
          <a:p>
            <a:pPr marL="0" indent="0">
              <a:buNone/>
            </a:pPr>
            <a:r>
              <a:rPr lang="en-IN" sz="2400" b="1" dirty="0"/>
              <a:t>Output:</a:t>
            </a:r>
          </a:p>
          <a:p>
            <a:pPr marL="0" indent="0">
              <a:buNone/>
            </a:pPr>
            <a:r>
              <a:rPr lang="en-IN" dirty="0"/>
              <a:t>Hello Ramu</a:t>
            </a:r>
          </a:p>
        </p:txBody>
      </p:sp>
    </p:spTree>
    <p:extLst>
      <p:ext uri="{BB962C8B-B14F-4D97-AF65-F5344CB8AC3E}">
        <p14:creationId xmlns:p14="http://schemas.microsoft.com/office/powerpoint/2010/main" val="154636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9D97-6CEE-432A-98DD-3DB4EEF4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27CA-5178-40E2-B97C-6D38C6B57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400" b="1" dirty="0">
                <a:solidFill>
                  <a:schemeClr val="tx1"/>
                </a:solidFill>
              </a:rPr>
              <a:t>Closure with return type:</a:t>
            </a:r>
          </a:p>
          <a:p>
            <a:pPr marL="0" indent="0">
              <a:buNone/>
            </a:pPr>
            <a:r>
              <a:rPr lang="en-IN" dirty="0"/>
              <a:t>def add = {</a:t>
            </a:r>
          </a:p>
          <a:p>
            <a:pPr marL="0" indent="0">
              <a:buNone/>
            </a:pPr>
            <a:r>
              <a:rPr lang="en-IN" dirty="0"/>
              <a:t>a,b,c -&gt; </a:t>
            </a:r>
          </a:p>
          <a:p>
            <a:pPr marL="0" indent="0">
              <a:buNone/>
            </a:pPr>
            <a:r>
              <a:rPr lang="en-IN" dirty="0"/>
              <a:t>return a+b+c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def result = add(10,20,30)</a:t>
            </a:r>
          </a:p>
          <a:p>
            <a:pPr marL="0" indent="0">
              <a:buNone/>
            </a:pPr>
            <a:r>
              <a:rPr lang="en-IN" dirty="0"/>
              <a:t>println result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38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6358-D2E0-42A9-9B18-C8D098BB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B617-708B-4A4E-BCE1-521C3A749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b="1" dirty="0"/>
              <a:t>Closure with List: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list = [1,2,3,4,5]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println list.each{it} 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println list.collect{item-&gt;item*2}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println list.find{item-&gt;item==2}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println list.findAll{item-&gt;item&gt;2}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println list.any{item-&gt;item&gt;2}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println list.every{item-&gt;item&gt;3}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A6DB-83D4-4BCD-AE5D-EB45F98A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METHODS(/FUNCTIONS)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F2349-94C4-44D7-9C84-E6BE2136F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  A method in Groovy is 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defined with the def keyword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  Methods can receive any number of arguments.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  Functions are simple blocks of code.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  We will use functions for code readability and reusable manner.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53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77FD-8622-4951-95EE-DFD0C9CF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DECLERATION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10514-35F4-4D0F-A62A-DB95F3257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Basic Syntax of Function:</a:t>
            </a:r>
          </a:p>
          <a:p>
            <a:endParaRPr lang="en-IN" sz="2800" dirty="0"/>
          </a:p>
          <a:p>
            <a:pPr marL="201168" lvl="1" indent="0">
              <a:buNone/>
            </a:pPr>
            <a:r>
              <a:rPr lang="en-IN" sz="2800" dirty="0"/>
              <a:t>def  function-Name(){</a:t>
            </a:r>
          </a:p>
          <a:p>
            <a:pPr marL="201168" lvl="1" indent="0">
              <a:buNone/>
            </a:pPr>
            <a:r>
              <a:rPr lang="en-IN" sz="2800" dirty="0"/>
              <a:t>	statements</a:t>
            </a:r>
          </a:p>
          <a:p>
            <a:r>
              <a:rPr lang="en-IN" sz="2800" dirty="0"/>
              <a:t>}</a:t>
            </a:r>
          </a:p>
          <a:p>
            <a:pPr algn="just"/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68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DED1-2DE9-4284-97A6-7C5CCE86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95B81-00D0-4940-8323-9F9E953B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b="1" dirty="0"/>
              <a:t>Function with no parameters: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sz="2400" dirty="0"/>
              <a:t>def greeting(){</a:t>
            </a:r>
          </a:p>
          <a:p>
            <a:pPr marL="0" indent="0">
              <a:buNone/>
            </a:pPr>
            <a:r>
              <a:rPr lang="en-IN" sz="2400" dirty="0"/>
              <a:t> 	print “Hello World”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  <a:p>
            <a:pPr marL="0" indent="0">
              <a:buNone/>
            </a:pPr>
            <a:r>
              <a:rPr lang="en-IN" sz="2400" dirty="0"/>
              <a:t>greeting()</a:t>
            </a:r>
          </a:p>
        </p:txBody>
      </p:sp>
    </p:spTree>
    <p:extLst>
      <p:ext uri="{BB962C8B-B14F-4D97-AF65-F5344CB8AC3E}">
        <p14:creationId xmlns:p14="http://schemas.microsoft.com/office/powerpoint/2010/main" val="109212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20D9-5EFB-4582-B741-14103C1B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079A9-EFBE-4BEC-B9D0-4D5FA233A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Function with parameters:</a:t>
            </a:r>
          </a:p>
          <a:p>
            <a:endParaRPr lang="en-US" sz="2400" b="1" dirty="0"/>
          </a:p>
          <a:p>
            <a:r>
              <a:rPr lang="en-US" sz="2400" b="1" dirty="0"/>
              <a:t>def sum(int x, int y){</a:t>
            </a:r>
          </a:p>
          <a:p>
            <a:pPr marL="384048" lvl="2" indent="0" algn="just">
              <a:buNone/>
            </a:pPr>
            <a:r>
              <a:rPr lang="en-US" sz="1600" b="1" dirty="0"/>
              <a:t>	</a:t>
            </a:r>
            <a:r>
              <a:rPr lang="en-US" sz="2400" b="1" dirty="0"/>
              <a:t>print  x+y</a:t>
            </a:r>
          </a:p>
          <a:p>
            <a:r>
              <a:rPr lang="en-US" sz="2400" b="1" dirty="0"/>
              <a:t>}</a:t>
            </a:r>
          </a:p>
          <a:p>
            <a:r>
              <a:rPr lang="en-US" sz="2400" b="1" dirty="0"/>
              <a:t>sum(10 , 20)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8072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FFC5-5E96-44B9-889D-835DC245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A41E-CDA9-43B8-A36A-A0D65F733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Function with return type:</a:t>
            </a:r>
          </a:p>
          <a:p>
            <a:endParaRPr lang="en-IN" dirty="0"/>
          </a:p>
          <a:p>
            <a:r>
              <a:rPr lang="en-IN" sz="2400" dirty="0"/>
              <a:t>def multiplication(int a , int b){</a:t>
            </a:r>
          </a:p>
          <a:p>
            <a:pPr marL="566928" lvl="3" indent="0">
              <a:buNone/>
            </a:pPr>
            <a:r>
              <a:rPr lang="en-IN" sz="2400" dirty="0"/>
              <a:t>return a*b</a:t>
            </a:r>
          </a:p>
          <a:p>
            <a:r>
              <a:rPr lang="en-IN" sz="2400" dirty="0"/>
              <a:t>}</a:t>
            </a:r>
          </a:p>
          <a:p>
            <a:r>
              <a:rPr lang="en-IN" sz="2400" dirty="0"/>
              <a:t>Result = multiplication(10,20)</a:t>
            </a:r>
          </a:p>
          <a:p>
            <a:r>
              <a:rPr lang="en-IN" sz="2400" dirty="0"/>
              <a:t>println Result</a:t>
            </a:r>
          </a:p>
        </p:txBody>
      </p:sp>
    </p:spTree>
    <p:extLst>
      <p:ext uri="{BB962C8B-B14F-4D97-AF65-F5344CB8AC3E}">
        <p14:creationId xmlns:p14="http://schemas.microsoft.com/office/powerpoint/2010/main" val="92191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BEAD-9597-4F68-911B-51AE1B11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6A3A-221D-4289-89C1-4CED9BEB4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Function with default parameters:</a:t>
            </a:r>
          </a:p>
          <a:p>
            <a:r>
              <a:rPr lang="en-IN" sz="2400" dirty="0"/>
              <a:t>def sub(int a, int b = 30){</a:t>
            </a:r>
          </a:p>
          <a:p>
            <a:pPr marL="201168" lvl="1" indent="0">
              <a:buNone/>
            </a:pPr>
            <a:r>
              <a:rPr lang="en-IN" sz="2400" dirty="0"/>
              <a:t>	println a-b</a:t>
            </a:r>
          </a:p>
          <a:p>
            <a:r>
              <a:rPr lang="en-IN" sz="2400" dirty="0"/>
              <a:t>}</a:t>
            </a:r>
          </a:p>
          <a:p>
            <a:r>
              <a:rPr lang="en-IN" sz="2400" dirty="0"/>
              <a:t>sub(40)</a:t>
            </a:r>
          </a:p>
        </p:txBody>
      </p:sp>
    </p:spTree>
    <p:extLst>
      <p:ext uri="{BB962C8B-B14F-4D97-AF65-F5344CB8AC3E}">
        <p14:creationId xmlns:p14="http://schemas.microsoft.com/office/powerpoint/2010/main" val="134907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A6DB-83D4-4BCD-AE5D-EB45F98A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+mn-lt"/>
              </a:rPr>
              <a:t>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F2349-94C4-44D7-9C84-E6BE2136F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The closure is a piece of code wrapped as an object. It acts as a method or a function.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Example of simple closure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def myClosure = { println “</a:t>
            </a:r>
            <a:r>
              <a:rPr lang="en-US" altLang="en-US" sz="2400" dirty="0">
                <a:solidFill>
                  <a:srgbClr val="222222"/>
                </a:solidFill>
              </a:rPr>
              <a:t>Hello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Closure" } myClosure.call()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10 Pitch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222222"/>
                </a:solidFill>
              </a:rPr>
              <a:t>Hello Closure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30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6B2F-B19F-4384-AF8B-47791511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BBFD1-C4C4-4CA3-938E-C61F0B66C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786" y="1944346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b="1" dirty="0"/>
              <a:t>Passing parameter to the closure</a:t>
            </a:r>
          </a:p>
          <a:p>
            <a:pPr marL="0" indent="0">
              <a:buNone/>
            </a:pPr>
            <a:r>
              <a:rPr lang="en-IN" sz="2400" b="0" dirty="0">
                <a:solidFill>
                  <a:schemeClr val="tx1"/>
                </a:solidFill>
                <a:effectLst/>
              </a:rPr>
              <a:t>def closure1 = {name-&gt;println "Hello $name"} </a:t>
            </a:r>
          </a:p>
          <a:p>
            <a:pPr marL="0" indent="0">
              <a:buNone/>
            </a:pPr>
            <a:r>
              <a:rPr lang="en-IN" sz="2400" b="0" dirty="0">
                <a:solidFill>
                  <a:schemeClr val="tx1"/>
                </a:solidFill>
                <a:effectLst/>
              </a:rPr>
              <a:t>closure1.call("Sravanthi")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Hello Sravanthi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400" b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1171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5042</TotalTime>
  <Words>380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Courier 10 Pitch</vt:lpstr>
      <vt:lpstr>Source Sans Pro</vt:lpstr>
      <vt:lpstr>Wingdings</vt:lpstr>
      <vt:lpstr>Retrospect</vt:lpstr>
      <vt:lpstr> </vt:lpstr>
      <vt:lpstr>METHODS(/FUNCTIONS)</vt:lpstr>
      <vt:lpstr>FUNCTION DECLERATION</vt:lpstr>
      <vt:lpstr>Example - 1</vt:lpstr>
      <vt:lpstr>Example -2</vt:lpstr>
      <vt:lpstr>Example-3</vt:lpstr>
      <vt:lpstr>Example-4</vt:lpstr>
      <vt:lpstr>CLOSURES</vt:lpstr>
      <vt:lpstr>Example-1</vt:lpstr>
      <vt:lpstr>Example-2</vt:lpstr>
      <vt:lpstr>Example-3</vt:lpstr>
      <vt:lpstr>Example-4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sravanthimca95@outlook.com</dc:creator>
  <cp:lastModifiedBy>sravanthimca95@outlook.com</cp:lastModifiedBy>
  <cp:revision>10</cp:revision>
  <dcterms:created xsi:type="dcterms:W3CDTF">2022-04-17T07:51:00Z</dcterms:created>
  <dcterms:modified xsi:type="dcterms:W3CDTF">2022-04-21T00:11:05Z</dcterms:modified>
</cp:coreProperties>
</file>