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5cf5d1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5cf5d1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5cf5d1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5cf5d1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5cf5d1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5cf5d1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5cf5d12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5cf5d12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7109e90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7109e90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a5cf5d12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a5cf5d12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eeksforgeeks.org/linked-list-vs-array/?ref=lb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eeksforgeeks.org/data-structures/linked-list/" TargetMode="External"/><Relationship Id="rId4" Type="http://schemas.openxmlformats.org/officeDocument/2006/relationships/hyperlink" Target="https://www.geeksforgeeks.org/implementation-linkedlist-javascript/" TargetMode="External"/><Relationship Id="rId5" Type="http://schemas.openxmlformats.org/officeDocument/2006/relationships/hyperlink" Target="https://jsfiddle.net/ty2ch7r8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deone.com/uCX9Rs" TargetMode="External"/><Relationship Id="rId4" Type="http://schemas.openxmlformats.org/officeDocument/2006/relationships/hyperlink" Target="https://ideone.com/uCX9Rs" TargetMode="External"/><Relationship Id="rId5" Type="http://schemas.openxmlformats.org/officeDocument/2006/relationships/hyperlink" Target="https://ideone.com/vQRPl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sfiddle.net/v1dy9rhu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2 - LinkedList and Sliding Window Technique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LinkedList?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LinkedList is a non-random access Data Structure which is uses address to manipulate on the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Difference between Linked List and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Linked List vs Array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LinkedList and how do we traverse?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Linked List Data Structure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Implementation of LinkedList in 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Given a sorted linked list, delete all duplicates such that each element appear only once.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Solution: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https://jsfiddle.net/ty2ch7r8/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Problems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CodeKata Q. 2 and Q. 4 in Linked List (to add JS solution)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Q2. Solution: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://ideone.com/uCX9Rs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Q4. Solution: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https://ideone.com/vQRPlP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Fast and slow pointers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Sliding Window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Sliding Window also known as Two pointers is an approach to manipulate the data using a window of given size.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Sliding Window problem type: </a:t>
            </a:r>
            <a:r>
              <a:rPr lang="en"/>
              <a:t>Given an array A of 0s and 1s, we may change up to K values from 0 to 1.Return the length of the longest (contiguous) subarray that contains only 1s.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JS Code with explanation as comments: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https://jsfiddle.net/v1dy9rhu/</a:t>
            </a:r>
            <a:r>
              <a:rPr lang="en">
                <a:highlight>
                  <a:srgbClr val="FFFFFF"/>
                </a:highlight>
              </a:rPr>
              <a:t>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work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InsertAtIndex(index, element) in a linked list using a single temporary pointer.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DeleteAtIndex(index) in a linked list using a single temporary pointer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middle of a linked list in a single traversal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Given a string s that consists of only uppercase English letters, you can perform at most k operations on that string.In one operation, you can choose any character of the string and change it to any other uppercase English character.Find the length of the longest sub-string containing all repeating letters you can get after performing the above operations.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Given an array of integers nums and an integer limit, return the size of the longest non-empty subarray such that the absolute difference between any two elements of this subarray is less than or equal to limit.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 - Codekata whole section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Practice Problems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CodeKata Q5(extension of Q3), Q1, Q 12(very famous), Merging two sorted LL, Finding a cycle in a LL(Slow and Fast pointers)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Rough Book Link: https://docs.google.com/document/d/1yIhSQPkNDehUK2CQka2pD4YyNKa0xIImaulf3GgpC2w/edit?usp=sharing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