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afc9120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afc9120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afc9120a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afc9120a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afc9120a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afc9120a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df16f0cd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df16f0cd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df16f0cd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df16f0cd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8afc9120a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afc9120a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jsfiddle.net/u218wqv3/1/" TargetMode="External"/><Relationship Id="rId4" Type="http://schemas.openxmlformats.org/officeDocument/2006/relationships/hyperlink" Target="https://jsfiddle.net/m3nrhbw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jsfiddle.net/tL40s57d/" TargetMode="External"/><Relationship Id="rId4" Type="http://schemas.openxmlformats.org/officeDocument/2006/relationships/hyperlink" Target="https://leetcode.com/problems/minimum-size-subarray-sum/" TargetMode="External"/><Relationship Id="rId5" Type="http://schemas.openxmlformats.org/officeDocument/2006/relationships/hyperlink" Target="https://jsfiddle.net/7bfn8q6d/" TargetMode="External"/><Relationship Id="rId6" Type="http://schemas.openxmlformats.org/officeDocument/2006/relationships/hyperlink" Target="https://jsfiddle.net/hzkagm6x/"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Stack and Binary Search</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Stack</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Last In First Out</a:t>
            </a:r>
            <a:br>
              <a:rPr lang="en"/>
            </a:br>
            <a:endParaRPr/>
          </a:p>
          <a:p>
            <a:pPr indent="-342900" lvl="0" marL="457200" rtl="0" algn="l">
              <a:spcBef>
                <a:spcPts val="0"/>
              </a:spcBef>
              <a:spcAft>
                <a:spcPts val="0"/>
              </a:spcAft>
              <a:buSzPts val="1800"/>
              <a:buAutoNum type="arabicPeriod"/>
            </a:pPr>
            <a:r>
              <a:rPr lang="en"/>
              <a:t>Can use build it DS</a:t>
            </a:r>
            <a:br>
              <a:rPr lang="en"/>
            </a:br>
            <a:endParaRPr/>
          </a:p>
          <a:p>
            <a:pPr indent="-342900" lvl="0" marL="457200" rtl="0" algn="l">
              <a:spcBef>
                <a:spcPts val="0"/>
              </a:spcBef>
              <a:spcAft>
                <a:spcPts val="0"/>
              </a:spcAft>
              <a:buSzPts val="1800"/>
              <a:buAutoNum type="arabicPeriod"/>
            </a:pPr>
            <a:r>
              <a:rPr lang="en"/>
              <a:t>Mostly Application oriented questions from Stack instead of direct Stack question.</a:t>
            </a:r>
            <a:br>
              <a:rPr lang="en"/>
            </a:br>
            <a:br>
              <a:rPr lang="en"/>
            </a:br>
            <a:endParaRPr/>
          </a:p>
          <a:p>
            <a:pPr indent="-342900" lvl="0" marL="457200" rtl="0" algn="l">
              <a:spcBef>
                <a:spcPts val="0"/>
              </a:spcBef>
              <a:spcAft>
                <a:spcPts val="0"/>
              </a:spcAft>
              <a:buSzPts val="1800"/>
              <a:buAutoNum type="arabicPeriod"/>
            </a:pPr>
            <a:r>
              <a:rPr lang="en"/>
              <a:t>Infix to Postfix, Prefix etc, Homework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Problems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Stack</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CodeKata</a:t>
            </a:r>
            <a:endParaRPr/>
          </a:p>
          <a:p>
            <a:pPr indent="0" lvl="0" marL="0" rtl="0" algn="l">
              <a:spcBef>
                <a:spcPts val="1600"/>
              </a:spcBef>
              <a:spcAft>
                <a:spcPts val="0"/>
              </a:spcAft>
              <a:buNone/>
            </a:pPr>
            <a:r>
              <a:rPr lang="en"/>
              <a:t>Q. 5 CodeKata - Stack - Solution in JS - </a:t>
            </a:r>
            <a:r>
              <a:rPr lang="en" u="sng">
                <a:solidFill>
                  <a:schemeClr val="hlink"/>
                </a:solidFill>
                <a:hlinkClick r:id="rId3"/>
              </a:rPr>
              <a:t>https://jsfiddle.net/u218wqv3/1/</a:t>
            </a:r>
            <a:r>
              <a:rPr lang="en"/>
              <a:t> </a:t>
            </a:r>
            <a:endParaRPr/>
          </a:p>
          <a:p>
            <a:pPr indent="0" lvl="0" marL="0" rtl="0" algn="l">
              <a:spcBef>
                <a:spcPts val="1600"/>
              </a:spcBef>
              <a:spcAft>
                <a:spcPts val="0"/>
              </a:spcAft>
              <a:buNone/>
            </a:pPr>
            <a:r>
              <a:rPr lang="en"/>
              <a:t>Q. 8 Stack CodeKata</a:t>
            </a:r>
            <a:endParaRPr/>
          </a:p>
          <a:p>
            <a:pPr indent="0" lvl="0" marL="0" rtl="0" algn="l">
              <a:spcBef>
                <a:spcPts val="1600"/>
              </a:spcBef>
              <a:spcAft>
                <a:spcPts val="1600"/>
              </a:spcAft>
              <a:buNone/>
            </a:pPr>
            <a:r>
              <a:rPr lang="en"/>
              <a:t>Q.18 Stack - CodeKata - Solution in JS - </a:t>
            </a:r>
            <a:r>
              <a:rPr lang="en" u="sng">
                <a:solidFill>
                  <a:schemeClr val="hlink"/>
                </a:solidFill>
                <a:hlinkClick r:id="rId4"/>
              </a:rPr>
              <a:t>https://jsfiddle.net/m3nrhbwx/</a:t>
            </a: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a:t>
            </a:r>
            <a:endParaRPr/>
          </a:p>
          <a:p>
            <a:pPr indent="-342900" lvl="0" marL="457200" rtl="0" algn="l">
              <a:spcBef>
                <a:spcPts val="1600"/>
              </a:spcBef>
              <a:spcAft>
                <a:spcPts val="0"/>
              </a:spcAft>
              <a:buSzPts val="1800"/>
              <a:buAutoNum type="arabicPeriod"/>
            </a:pPr>
            <a:r>
              <a:rPr lang="en"/>
              <a:t>What is Binary Search and how is it useful?</a:t>
            </a:r>
            <a:br>
              <a:rPr lang="en"/>
            </a:br>
            <a:br>
              <a:rPr lang="en"/>
            </a:br>
            <a:endParaRPr/>
          </a:p>
          <a:p>
            <a:pPr indent="-342900" lvl="0" marL="457200" rtl="0" algn="l">
              <a:spcBef>
                <a:spcPts val="0"/>
              </a:spcBef>
              <a:spcAft>
                <a:spcPts val="0"/>
              </a:spcAft>
              <a:buSzPts val="1800"/>
              <a:buAutoNum type="arabicPeriod"/>
            </a:pPr>
            <a:r>
              <a:rPr lang="en"/>
              <a:t>Different types of BS problems</a:t>
            </a:r>
            <a:br>
              <a:rPr lang="en"/>
            </a:br>
            <a:r>
              <a:rPr lang="en"/>
              <a:t>Normal BS - Q.8 Searching on CodeKata - </a:t>
            </a:r>
            <a:r>
              <a:rPr lang="en" u="sng">
                <a:solidFill>
                  <a:schemeClr val="hlink"/>
                </a:solidFill>
                <a:hlinkClick r:id="rId3"/>
              </a:rPr>
              <a:t>https://jsfiddle.net/tL40s57d/</a:t>
            </a:r>
            <a:r>
              <a:rPr lang="en"/>
              <a:t> </a:t>
            </a:r>
            <a:br>
              <a:rPr lang="en"/>
            </a:br>
            <a:r>
              <a:rPr lang="en"/>
              <a:t>BS on Function - </a:t>
            </a:r>
            <a:r>
              <a:rPr lang="en" u="sng">
                <a:solidFill>
                  <a:schemeClr val="hlink"/>
                </a:solidFill>
                <a:hlinkClick r:id="rId4"/>
              </a:rPr>
              <a:t>Minimum Size Subarray Sum</a:t>
            </a:r>
            <a:r>
              <a:rPr lang="en"/>
              <a:t> - Sliding Window Solution in JS(</a:t>
            </a:r>
            <a:r>
              <a:rPr lang="en" u="sng">
                <a:solidFill>
                  <a:schemeClr val="hlink"/>
                </a:solidFill>
                <a:hlinkClick r:id="rId5"/>
              </a:rPr>
              <a:t>https://jsfiddle.net/7bfn8q6d/</a:t>
            </a:r>
            <a:r>
              <a:rPr lang="en"/>
              <a:t> ), Binary Search( </a:t>
            </a:r>
            <a:r>
              <a:rPr lang="en" u="sng">
                <a:solidFill>
                  <a:schemeClr val="hlink"/>
                </a:solidFill>
                <a:hlinkClick r:id="rId6"/>
              </a:rPr>
              <a:t>https://jsfiddle.net/hzkagm6x/</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Homework</a:t>
            </a:r>
            <a:r>
              <a:rPr lang="en"/>
              <a:t> Problems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Stack</a:t>
            </a:r>
            <a:endParaRPr sz="1600"/>
          </a:p>
          <a:p>
            <a:pPr indent="-330200" lvl="0" marL="457200" rtl="0" algn="l">
              <a:spcBef>
                <a:spcPts val="1600"/>
              </a:spcBef>
              <a:spcAft>
                <a:spcPts val="0"/>
              </a:spcAft>
              <a:buSzPts val="1600"/>
              <a:buAutoNum type="arabicPeriod"/>
            </a:pPr>
            <a:r>
              <a:rPr lang="en" sz="1600"/>
              <a:t>Minimum number of parantheses additions to make the string valid. Eg. I/P: [[[{{}]]) O/P: 3 how? </a:t>
            </a:r>
            <a:endParaRPr sz="1600"/>
          </a:p>
          <a:p>
            <a:pPr indent="-330200" lvl="0" marL="457200" rtl="0" algn="l">
              <a:spcBef>
                <a:spcPts val="0"/>
              </a:spcBef>
              <a:spcAft>
                <a:spcPts val="0"/>
              </a:spcAft>
              <a:buSzPts val="1600"/>
              <a:buAutoNum type="arabicPeriod"/>
            </a:pPr>
            <a:r>
              <a:rPr lang="en" sz="1600"/>
              <a:t>Given a list of daily temperatures T, return a list such that, for each day in the input, tells you how many days you would have to wait until a warmer temperature. If there is no future day for which this is possible, put 0 instead.For example, given the list of temperatures T = [73, 74, 75, 71, 69, 72, 76, 73], your output should be [1, 1, 4, 2, 1, 1, 0, 0]. </a:t>
            </a:r>
            <a:br>
              <a:rPr lang="en" sz="1600"/>
            </a:br>
            <a:r>
              <a:rPr lang="en" sz="1600"/>
              <a:t>Do both the questions in O(n)</a:t>
            </a:r>
            <a:endParaRPr sz="1600"/>
          </a:p>
          <a:p>
            <a:pPr indent="0" lvl="0" marL="0" rtl="0" algn="l">
              <a:spcBef>
                <a:spcPts val="1600"/>
              </a:spcBef>
              <a:spcAft>
                <a:spcPts val="16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Homework problem continued</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3. Given a sorted array and a target value, return the index if the target is found. If not, return the index where it would be if it were inserted in order.You may assume no duplicates in the array. Also do not use built_in methods and do in O(log n)</a:t>
            </a:r>
            <a:endParaRPr sz="1600"/>
          </a:p>
          <a:p>
            <a:pPr indent="0" lvl="0" marL="0" rtl="0" algn="l">
              <a:spcBef>
                <a:spcPts val="1600"/>
              </a:spcBef>
              <a:spcAft>
                <a:spcPts val="0"/>
              </a:spcAft>
              <a:buNone/>
            </a:pPr>
            <a:r>
              <a:rPr lang="en" sz="1600"/>
              <a:t>4. Babu loves to eat chocolates. There are N piles of </a:t>
            </a:r>
            <a:r>
              <a:rPr lang="en" sz="1600"/>
              <a:t>chocolates</a:t>
            </a:r>
            <a:r>
              <a:rPr lang="en" sz="1600"/>
              <a:t>, the i-th pile has piles[i] </a:t>
            </a:r>
            <a:r>
              <a:rPr lang="en" sz="1600"/>
              <a:t>chocolates</a:t>
            </a:r>
            <a:r>
              <a:rPr lang="en" sz="1600"/>
              <a:t>.  The parents have gone and will come back in H hours.Babu can decide his chocolate-per-hour eating speed of K.  Each hour, he chooses some pile of chocolates, and eats K </a:t>
            </a:r>
            <a:r>
              <a:rPr lang="en" sz="1600"/>
              <a:t>chocolates</a:t>
            </a:r>
            <a:r>
              <a:rPr lang="en" sz="1600"/>
              <a:t> from that pile.  If the pile has less than K </a:t>
            </a:r>
            <a:r>
              <a:rPr lang="en" sz="1600"/>
              <a:t>chocolates</a:t>
            </a:r>
            <a:r>
              <a:rPr lang="en" sz="1600"/>
              <a:t>, he eats all of them instead, and won't eat any more </a:t>
            </a:r>
            <a:r>
              <a:rPr lang="en" sz="1600"/>
              <a:t>chocolates</a:t>
            </a:r>
            <a:r>
              <a:rPr lang="en" sz="1600"/>
              <a:t> during this hour.Babu likes to eat slowly, but still wants to finish eating all the </a:t>
            </a:r>
            <a:r>
              <a:rPr lang="en" sz="1600"/>
              <a:t>chocolates</a:t>
            </a:r>
            <a:r>
              <a:rPr lang="en" sz="1600"/>
              <a:t> before the parents come back.Return the minimum integer K such that he can eat all the </a:t>
            </a:r>
            <a:r>
              <a:rPr lang="en" sz="1600"/>
              <a:t>chocolates</a:t>
            </a:r>
            <a:r>
              <a:rPr lang="en" sz="1600"/>
              <a:t> within H hours. O(n logn)</a:t>
            </a:r>
            <a:br>
              <a:rPr lang="en" sz="1600"/>
            </a:br>
            <a:r>
              <a:rPr lang="en" sz="1600"/>
              <a:t>Eg. I/P: piles = [3,6,7,11], H = 8 O/P = 4</a:t>
            </a:r>
            <a:br>
              <a:rPr lang="en" sz="1600"/>
            </a:br>
            <a:br>
              <a:rPr lang="en" sz="1600"/>
            </a:b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Rough Book Links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https://docs.google.com/document/d/1I3eRADhghc6PzLm38f-bmk4TyMJOkER9bJA8BhH8HUU/edit?usp=sharing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