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0a0f1d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0a0f1d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0a0f1d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0a0f1d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0a0f1d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0a0f1d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ad1a26a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ad1a26a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0a0f1d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0a0f1d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0a0f1d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0a0f1d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0a0f1df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0a0f1d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etcode.com/problems/k-closest-points-to-origi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sfiddle.net/dac43q9m/" TargetMode="External"/><Relationship Id="rId4" Type="http://schemas.openxmlformats.org/officeDocument/2006/relationships/hyperlink" Target="https://leetcode.com/problems/maximum-depth-of-n-ary-tree/" TargetMode="External"/><Relationship Id="rId5" Type="http://schemas.openxmlformats.org/officeDocument/2006/relationships/hyperlink" Target="https://jsfiddle.net/r2gcm98d/" TargetMode="External"/><Relationship Id="rId6" Type="http://schemas.openxmlformats.org/officeDocument/2006/relationships/hyperlink" Target="https://jsfiddle.net/wkgbpu6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sfiddle.net/6bdu2L5n/" TargetMode="External"/><Relationship Id="rId4" Type="http://schemas.openxmlformats.org/officeDocument/2006/relationships/hyperlink" Target="https://leetcode.com/problems/rotting-oranges/" TargetMode="External"/><Relationship Id="rId5" Type="http://schemas.openxmlformats.org/officeDocument/2006/relationships/hyperlink" Target="https://jsfiddle.net/mn2k8cjL/" TargetMode="External"/><Relationship Id="rId6" Type="http://schemas.openxmlformats.org/officeDocument/2006/relationships/hyperlink" Target="https://leetcode.com/problems/surrounded-region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and Graph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Queue?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 Implementation of Queue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Priority Queue, one question.</a:t>
            </a:r>
            <a:r>
              <a:rPr lang="en" u="sng">
                <a:solidFill>
                  <a:schemeClr val="hlink"/>
                </a:solidFill>
                <a:hlinkClick r:id="rId3"/>
              </a:rPr>
              <a:t>K Closest Points to Origin</a:t>
            </a:r>
            <a:r>
              <a:rPr lang="en"/>
              <a:t> JS Solution - https://ideone.com/iHoF7B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 and why is it needed?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we represent Graph in Code?</a:t>
            </a:r>
            <a:br>
              <a:rPr lang="en"/>
            </a:br>
            <a:br>
              <a:rPr lang="en"/>
            </a:br>
            <a:r>
              <a:rPr lang="en"/>
              <a:t>What is DFS and its implementation: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https://jsfiddle.net/dac43q9m/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DFS Problem: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https://leetcode.com/problems/maximum-depth-of-n-ary-tree/</a:t>
            </a:r>
            <a:br>
              <a:rPr lang="en"/>
            </a:br>
            <a:r>
              <a:rPr lang="en"/>
              <a:t>Solution: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https://jsfiddle.net/r2gcm98d/</a:t>
            </a:r>
            <a:r>
              <a:rPr lang="en"/>
              <a:t> (DFS),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https://jsfiddle.net/wkgbpu6a/</a:t>
            </a:r>
            <a:r>
              <a:rPr lang="en"/>
              <a:t> (BFS)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BFS and how queue is used? Basic Impl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https://jsfiddle.net/6bdu2L5n/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Practice problem on BFS: </a:t>
            </a:r>
            <a:r>
              <a:rPr lang="en" u="sng">
                <a:solidFill>
                  <a:schemeClr val="hlink"/>
                </a:solidFill>
                <a:hlinkClick r:id="rId4"/>
              </a:rPr>
              <a:t>Rotting Oranges</a:t>
            </a:r>
            <a:r>
              <a:rPr lang="en"/>
              <a:t> Solution in JS: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https://jsfiddle.net/mn2k8cjL/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Both Used? </a:t>
            </a:r>
            <a:r>
              <a:rPr lang="en" u="sng">
                <a:solidFill>
                  <a:schemeClr val="hlink"/>
                </a:solidFill>
                <a:hlinkClick r:id="rId6"/>
              </a:rPr>
              <a:t>Surrounded Regions</a:t>
            </a:r>
            <a:r>
              <a:rPr lang="en"/>
              <a:t> - Both BFS and DFS - Code for this?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Other Algorithms on Graph: Dijkstra’s Algorithm - More frequently compared to other Algorithms, Bellman Ford, Floyd Warshall etc - Rarely asked.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Questions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https://docs.google.com/document/d/1-O65tmAKS2s_agg1ZirdY9WKfKMvLzU5rOKjgxXDMG0/edit?usp=sharing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Session Tasks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about DFS and BFS again and write that code and keep it in handy, review it every week.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doing problems, not giving any specific problems but general problems based on your level of comfort.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CodeKata and if you have any doubts, post it in the group, solving as a group helps a lot.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to get lost, follow a limited set of resources and make DS your daily habit.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Workbook Link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/>
              <a:t>https://docs.google.com/document/d/16NmGkLW65gqFZkQjMXuPnFlZZgSNICGhUD-E9FQO38M/edit?usp=sharing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" y="0"/>
            <a:ext cx="91313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