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9" r:id="rId4"/>
    <p:sldId id="260" r:id="rId5"/>
    <p:sldId id="283" r:id="rId6"/>
    <p:sldId id="308" r:id="rId7"/>
    <p:sldId id="298" r:id="rId8"/>
    <p:sldId id="318" r:id="rId9"/>
    <p:sldId id="314" r:id="rId10"/>
    <p:sldId id="323" r:id="rId11"/>
    <p:sldId id="293" r:id="rId12"/>
    <p:sldId id="311" r:id="rId13"/>
    <p:sldId id="312" r:id="rId14"/>
    <p:sldId id="295" r:id="rId15"/>
    <p:sldId id="301" r:id="rId16"/>
    <p:sldId id="319" r:id="rId17"/>
    <p:sldId id="321" r:id="rId18"/>
    <p:sldId id="328" r:id="rId19"/>
    <p:sldId id="32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9"/>
          </p14:sldIdLst>
        </p14:section>
        <p14:section name="Insert a 3D Model from a File" id="{66737F24-1C36-4DF4-A00F-927A3F1468AC}">
          <p14:sldIdLst>
            <p14:sldId id="260"/>
          </p14:sldIdLst>
        </p14:section>
        <p14:section name="Position and Rotate Your 3D Model" id="{A08F0015-E7F5-4E26-BBAF-AEE4F9A16AD2}">
          <p14:sldIdLst>
            <p14:sldId id="283"/>
            <p14:sldId id="308"/>
            <p14:sldId id="298"/>
            <p14:sldId id="318"/>
            <p14:sldId id="314"/>
            <p14:sldId id="323"/>
            <p14:sldId id="293"/>
            <p14:sldId id="311"/>
            <p14:sldId id="312"/>
            <p14:sldId id="295"/>
            <p14:sldId id="301"/>
            <p14:sldId id="319"/>
            <p14:sldId id="321"/>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598" autoAdjust="0"/>
  </p:normalViewPr>
  <p:slideViewPr>
    <p:cSldViewPr snapToGrid="0">
      <p:cViewPr varScale="1">
        <p:scale>
          <a:sx n="104" d="100"/>
          <a:sy n="104" d="100"/>
        </p:scale>
        <p:origin x="21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 Nv" userId="6af9304486007578" providerId="LiveId" clId="{52FF9F9D-D2EC-4579-BD26-B6378263C21F}"/>
    <pc:docChg chg="undo redo custSel addSld delSld modSld sldOrd delSection modSection">
      <pc:chgData name="Srinivas Nv" userId="6af9304486007578" providerId="LiveId" clId="{52FF9F9D-D2EC-4579-BD26-B6378263C21F}" dt="2024-09-25T18:36:21.289" v="3516" actId="47"/>
      <pc:docMkLst>
        <pc:docMk/>
      </pc:docMkLst>
      <pc:sldChg chg="addSp modSp mod">
        <pc:chgData name="Srinivas Nv" userId="6af9304486007578" providerId="LiveId" clId="{52FF9F9D-D2EC-4579-BD26-B6378263C21F}" dt="2024-09-25T17:47:55.978" v="3294" actId="2711"/>
        <pc:sldMkLst>
          <pc:docMk/>
          <pc:sldMk cId="3855108150" sldId="257"/>
        </pc:sldMkLst>
        <pc:spChg chg="add mod">
          <ac:chgData name="Srinivas Nv" userId="6af9304486007578" providerId="LiveId" clId="{52FF9F9D-D2EC-4579-BD26-B6378263C21F}" dt="2024-09-25T17:47:55.978" v="3294" actId="2711"/>
          <ac:spMkLst>
            <pc:docMk/>
            <pc:sldMk cId="3855108150" sldId="257"/>
            <ac:spMk id="5" creationId="{5021FB22-0814-C55F-99D5-7D907A43FF21}"/>
          </ac:spMkLst>
        </pc:spChg>
        <pc:spChg chg="add mod">
          <ac:chgData name="Srinivas Nv" userId="6af9304486007578" providerId="LiveId" clId="{52FF9F9D-D2EC-4579-BD26-B6378263C21F}" dt="2024-09-25T17:47:17.012" v="3286"/>
          <ac:spMkLst>
            <pc:docMk/>
            <pc:sldMk cId="3855108150" sldId="257"/>
            <ac:spMk id="6" creationId="{C6AAFE7A-9D42-2675-1497-2EE74F98BB2F}"/>
          </ac:spMkLst>
        </pc:spChg>
      </pc:sldChg>
      <pc:sldChg chg="modSp del mod">
        <pc:chgData name="Srinivas Nv" userId="6af9304486007578" providerId="LiveId" clId="{52FF9F9D-D2EC-4579-BD26-B6378263C21F}" dt="2024-09-25T17:48:02.934" v="3295" actId="2696"/>
        <pc:sldMkLst>
          <pc:docMk/>
          <pc:sldMk cId="225163801" sldId="258"/>
        </pc:sldMkLst>
        <pc:spChg chg="mod">
          <ac:chgData name="Srinivas Nv" userId="6af9304486007578" providerId="LiveId" clId="{52FF9F9D-D2EC-4579-BD26-B6378263C21F}" dt="2024-09-25T17:46:46.940" v="3279" actId="21"/>
          <ac:spMkLst>
            <pc:docMk/>
            <pc:sldMk cId="225163801" sldId="258"/>
            <ac:spMk id="2" creationId="{95AB49E1-195D-497A-BB31-2158958CA082}"/>
          </ac:spMkLst>
        </pc:spChg>
      </pc:sldChg>
      <pc:sldChg chg="addSp modSp mod">
        <pc:chgData name="Srinivas Nv" userId="6af9304486007578" providerId="LiveId" clId="{52FF9F9D-D2EC-4579-BD26-B6378263C21F}" dt="2024-09-24T17:01:43.356" v="2340" actId="14100"/>
        <pc:sldMkLst>
          <pc:docMk/>
          <pc:sldMk cId="1997439054" sldId="259"/>
        </pc:sldMkLst>
        <pc:graphicFrameChg chg="mod">
          <ac:chgData name="Srinivas Nv" userId="6af9304486007578" providerId="LiveId" clId="{52FF9F9D-D2EC-4579-BD26-B6378263C21F}" dt="2024-09-24T16:58:48.932" v="2133"/>
          <ac:graphicFrameMkLst>
            <pc:docMk/>
            <pc:sldMk cId="1997439054" sldId="259"/>
            <ac:graphicFrameMk id="14" creationId="{2E956367-B5B2-4CA8-203D-ECB46875A983}"/>
          </ac:graphicFrameMkLst>
        </pc:graphicFrameChg>
        <pc:graphicFrameChg chg="mod">
          <ac:chgData name="Srinivas Nv" userId="6af9304486007578" providerId="LiveId" clId="{52FF9F9D-D2EC-4579-BD26-B6378263C21F}" dt="2024-09-24T16:59:23.356" v="2140" actId="14100"/>
          <ac:graphicFrameMkLst>
            <pc:docMk/>
            <pc:sldMk cId="1997439054" sldId="259"/>
            <ac:graphicFrameMk id="21" creationId="{87AD0AB2-1D40-7833-392A-67DB245671A6}"/>
          </ac:graphicFrameMkLst>
        </pc:graphicFrameChg>
        <pc:graphicFrameChg chg="add mod">
          <ac:chgData name="Srinivas Nv" userId="6af9304486007578" providerId="LiveId" clId="{52FF9F9D-D2EC-4579-BD26-B6378263C21F}" dt="2024-09-24T16:59:07.399" v="2136"/>
          <ac:graphicFrameMkLst>
            <pc:docMk/>
            <pc:sldMk cId="1997439054" sldId="259"/>
            <ac:graphicFrameMk id="22" creationId="{397DC3FC-26EA-1D59-8F7B-6D6B31D3C8E1}"/>
          </ac:graphicFrameMkLst>
        </pc:graphicFrameChg>
        <pc:graphicFrameChg chg="add mod">
          <ac:chgData name="Srinivas Nv" userId="6af9304486007578" providerId="LiveId" clId="{52FF9F9D-D2EC-4579-BD26-B6378263C21F}" dt="2024-09-24T17:00:45.594" v="2251"/>
          <ac:graphicFrameMkLst>
            <pc:docMk/>
            <pc:sldMk cId="1997439054" sldId="259"/>
            <ac:graphicFrameMk id="23" creationId="{89E351EF-DB91-4E79-8F65-7A6887C3D866}"/>
          </ac:graphicFrameMkLst>
        </pc:graphicFrameChg>
        <pc:graphicFrameChg chg="add mod">
          <ac:chgData name="Srinivas Nv" userId="6af9304486007578" providerId="LiveId" clId="{52FF9F9D-D2EC-4579-BD26-B6378263C21F}" dt="2024-09-24T17:01:43.356" v="2340" actId="14100"/>
          <ac:graphicFrameMkLst>
            <pc:docMk/>
            <pc:sldMk cId="1997439054" sldId="259"/>
            <ac:graphicFrameMk id="24" creationId="{29D2F383-C49D-35BE-E3F5-20E9ED254780}"/>
          </ac:graphicFrameMkLst>
        </pc:graphicFrameChg>
      </pc:sldChg>
      <pc:sldChg chg="del">
        <pc:chgData name="Srinivas Nv" userId="6af9304486007578" providerId="LiveId" clId="{52FF9F9D-D2EC-4579-BD26-B6378263C21F}" dt="2024-09-24T16:58:03.854" v="2129" actId="47"/>
        <pc:sldMkLst>
          <pc:docMk/>
          <pc:sldMk cId="1764756509" sldId="262"/>
        </pc:sldMkLst>
      </pc:sldChg>
      <pc:sldChg chg="del">
        <pc:chgData name="Srinivas Nv" userId="6af9304486007578" providerId="LiveId" clId="{52FF9F9D-D2EC-4579-BD26-B6378263C21F}" dt="2024-09-24T16:58:03.854" v="2129" actId="47"/>
        <pc:sldMkLst>
          <pc:docMk/>
          <pc:sldMk cId="1249102131" sldId="263"/>
        </pc:sldMkLst>
      </pc:sldChg>
      <pc:sldChg chg="del">
        <pc:chgData name="Srinivas Nv" userId="6af9304486007578" providerId="LiveId" clId="{52FF9F9D-D2EC-4579-BD26-B6378263C21F}" dt="2024-09-24T16:58:03.854" v="2129" actId="47"/>
        <pc:sldMkLst>
          <pc:docMk/>
          <pc:sldMk cId="1424314166" sldId="264"/>
        </pc:sldMkLst>
      </pc:sldChg>
      <pc:sldChg chg="del">
        <pc:chgData name="Srinivas Nv" userId="6af9304486007578" providerId="LiveId" clId="{52FF9F9D-D2EC-4579-BD26-B6378263C21F}" dt="2024-09-24T16:58:06.681" v="2130" actId="47"/>
        <pc:sldMkLst>
          <pc:docMk/>
          <pc:sldMk cId="893025881" sldId="282"/>
        </pc:sldMkLst>
      </pc:sldChg>
      <pc:sldChg chg="addSp delSp modSp mod">
        <pc:chgData name="Srinivas Nv" userId="6af9304486007578" providerId="LiveId" clId="{52FF9F9D-D2EC-4579-BD26-B6378263C21F}" dt="2024-09-25T17:54:53.977" v="3415" actId="20577"/>
        <pc:sldMkLst>
          <pc:docMk/>
          <pc:sldMk cId="555303954" sldId="283"/>
        </pc:sldMkLst>
        <pc:spChg chg="mod">
          <ac:chgData name="Srinivas Nv" userId="6af9304486007578" providerId="LiveId" clId="{52FF9F9D-D2EC-4579-BD26-B6378263C21F}" dt="2024-09-25T17:54:53.977" v="3415" actId="20577"/>
          <ac:spMkLst>
            <pc:docMk/>
            <pc:sldMk cId="555303954" sldId="283"/>
            <ac:spMk id="2" creationId="{133ED516-A0B4-4D09-B6A3-A788188B6704}"/>
          </ac:spMkLst>
        </pc:spChg>
        <pc:spChg chg="del">
          <ac:chgData name="Srinivas Nv" userId="6af9304486007578" providerId="LiveId" clId="{52FF9F9D-D2EC-4579-BD26-B6378263C21F}" dt="2024-09-25T17:45:10.524" v="3216" actId="478"/>
          <ac:spMkLst>
            <pc:docMk/>
            <pc:sldMk cId="555303954" sldId="283"/>
            <ac:spMk id="4" creationId="{2DCCB298-76B5-FA0A-1991-319538B7521B}"/>
          </ac:spMkLst>
        </pc:spChg>
        <pc:spChg chg="mod">
          <ac:chgData name="Srinivas Nv" userId="6af9304486007578" providerId="LiveId" clId="{52FF9F9D-D2EC-4579-BD26-B6378263C21F}" dt="2024-09-25T17:54:26.188" v="3385" actId="5793"/>
          <ac:spMkLst>
            <pc:docMk/>
            <pc:sldMk cId="555303954" sldId="283"/>
            <ac:spMk id="5" creationId="{F9208CEB-8A45-BD60-BCBA-D13C1394041B}"/>
          </ac:spMkLst>
        </pc:spChg>
        <pc:spChg chg="add mod">
          <ac:chgData name="Srinivas Nv" userId="6af9304486007578" providerId="LiveId" clId="{52FF9F9D-D2EC-4579-BD26-B6378263C21F}" dt="2024-09-25T17:54:21.253" v="3383" actId="1076"/>
          <ac:spMkLst>
            <pc:docMk/>
            <pc:sldMk cId="555303954" sldId="283"/>
            <ac:spMk id="10" creationId="{ADB64882-6925-6DEB-F9B8-6DE6835B3D1D}"/>
          </ac:spMkLst>
        </pc:spChg>
        <pc:picChg chg="del">
          <ac:chgData name="Srinivas Nv" userId="6af9304486007578" providerId="LiveId" clId="{52FF9F9D-D2EC-4579-BD26-B6378263C21F}" dt="2024-09-25T17:45:01.346" v="3213" actId="478"/>
          <ac:picMkLst>
            <pc:docMk/>
            <pc:sldMk cId="555303954" sldId="283"/>
            <ac:picMk id="2052" creationId="{4FB31276-EDCC-868E-2640-859BCCB256FB}"/>
          </ac:picMkLst>
        </pc:picChg>
        <pc:picChg chg="del">
          <ac:chgData name="Srinivas Nv" userId="6af9304486007578" providerId="LiveId" clId="{52FF9F9D-D2EC-4579-BD26-B6378263C21F}" dt="2024-09-25T17:45:01.346" v="3213" actId="478"/>
          <ac:picMkLst>
            <pc:docMk/>
            <pc:sldMk cId="555303954" sldId="283"/>
            <ac:picMk id="2054" creationId="{D53A08B3-86D9-FE28-810F-F5B893A3982F}"/>
          </ac:picMkLst>
        </pc:picChg>
        <pc:picChg chg="add mod">
          <ac:chgData name="Srinivas Nv" userId="6af9304486007578" providerId="LiveId" clId="{52FF9F9D-D2EC-4579-BD26-B6378263C21F}" dt="2024-09-25T17:54:16.378" v="3382" actId="1076"/>
          <ac:picMkLst>
            <pc:docMk/>
            <pc:sldMk cId="555303954" sldId="283"/>
            <ac:picMk id="8198" creationId="{59794028-C598-4A34-B74D-CCAB6AED5920}"/>
          </ac:picMkLst>
        </pc:picChg>
        <pc:picChg chg="add mod">
          <ac:chgData name="Srinivas Nv" userId="6af9304486007578" providerId="LiveId" clId="{52FF9F9D-D2EC-4579-BD26-B6378263C21F}" dt="2024-09-25T17:53:51.253" v="3378" actId="1076"/>
          <ac:picMkLst>
            <pc:docMk/>
            <pc:sldMk cId="555303954" sldId="283"/>
            <ac:picMk id="24578" creationId="{5BB341FD-3DD3-6C6B-948E-DA5B07801095}"/>
          </ac:picMkLst>
        </pc:picChg>
      </pc:sldChg>
      <pc:sldChg chg="modSp del mod">
        <pc:chgData name="Srinivas Nv" userId="6af9304486007578" providerId="LiveId" clId="{52FF9F9D-D2EC-4579-BD26-B6378263C21F}" dt="2024-09-25T17:51:56.525" v="3363" actId="47"/>
        <pc:sldMkLst>
          <pc:docMk/>
          <pc:sldMk cId="3032570770" sldId="284"/>
        </pc:sldMkLst>
        <pc:spChg chg="mod">
          <ac:chgData name="Srinivas Nv" userId="6af9304486007578" providerId="LiveId" clId="{52FF9F9D-D2EC-4579-BD26-B6378263C21F}" dt="2024-09-25T17:50:19.972" v="3333" actId="20577"/>
          <ac:spMkLst>
            <pc:docMk/>
            <pc:sldMk cId="3032570770" sldId="284"/>
            <ac:spMk id="2" creationId="{133ED516-A0B4-4D09-B6A3-A788188B6704}"/>
          </ac:spMkLst>
        </pc:spChg>
      </pc:sldChg>
      <pc:sldChg chg="addSp delSp modSp add del mod">
        <pc:chgData name="Srinivas Nv" userId="6af9304486007578" providerId="LiveId" clId="{52FF9F9D-D2EC-4579-BD26-B6378263C21F}" dt="2024-09-25T17:51:58.656" v="3364" actId="47"/>
        <pc:sldMkLst>
          <pc:docMk/>
          <pc:sldMk cId="1974474361" sldId="285"/>
        </pc:sldMkLst>
        <pc:spChg chg="mod">
          <ac:chgData name="Srinivas Nv" userId="6af9304486007578" providerId="LiveId" clId="{52FF9F9D-D2EC-4579-BD26-B6378263C21F}" dt="2024-09-25T17:50:43.069" v="3342" actId="20577"/>
          <ac:spMkLst>
            <pc:docMk/>
            <pc:sldMk cId="1974474361" sldId="285"/>
            <ac:spMk id="2" creationId="{133ED516-A0B4-4D09-B6A3-A788188B6704}"/>
          </ac:spMkLst>
        </pc:spChg>
        <pc:spChg chg="add del">
          <ac:chgData name="Srinivas Nv" userId="6af9304486007578" providerId="LiveId" clId="{52FF9F9D-D2EC-4579-BD26-B6378263C21F}" dt="2024-09-24T09:04:11.070" v="28" actId="22"/>
          <ac:spMkLst>
            <pc:docMk/>
            <pc:sldMk cId="1974474361" sldId="285"/>
            <ac:spMk id="4" creationId="{37C6801D-705E-E8C4-FDD3-8BF41B2D8E86}"/>
          </ac:spMkLst>
        </pc:spChg>
        <pc:spChg chg="mod">
          <ac:chgData name="Srinivas Nv" userId="6af9304486007578" providerId="LiveId" clId="{52FF9F9D-D2EC-4579-BD26-B6378263C21F}" dt="2024-09-24T09:03:48.044" v="25" actId="313"/>
          <ac:spMkLst>
            <pc:docMk/>
            <pc:sldMk cId="1974474361" sldId="285"/>
            <ac:spMk id="8" creationId="{01159895-5422-4F8D-4444-D9FB28C7591C}"/>
          </ac:spMkLst>
        </pc:spChg>
        <pc:spChg chg="mod">
          <ac:chgData name="Srinivas Nv" userId="6af9304486007578" providerId="LiveId" clId="{52FF9F9D-D2EC-4579-BD26-B6378263C21F}" dt="2024-09-24T09:05:18.150" v="47" actId="313"/>
          <ac:spMkLst>
            <pc:docMk/>
            <pc:sldMk cId="1974474361" sldId="285"/>
            <ac:spMk id="10" creationId="{ADB64882-6925-6DEB-F9B8-6DE6835B3D1D}"/>
          </ac:spMkLst>
        </pc:spChg>
        <pc:picChg chg="del">
          <ac:chgData name="Srinivas Nv" userId="6af9304486007578" providerId="LiveId" clId="{52FF9F9D-D2EC-4579-BD26-B6378263C21F}" dt="2024-09-24T09:02:37.682" v="1" actId="478"/>
          <ac:picMkLst>
            <pc:docMk/>
            <pc:sldMk cId="1974474361" sldId="285"/>
            <ac:picMk id="3076" creationId="{9F4EC142-A0AF-93F9-74F7-90D40722430B}"/>
          </ac:picMkLst>
        </pc:picChg>
        <pc:picChg chg="del">
          <ac:chgData name="Srinivas Nv" userId="6af9304486007578" providerId="LiveId" clId="{52FF9F9D-D2EC-4579-BD26-B6378263C21F}" dt="2024-09-24T09:04:09.293" v="26" actId="478"/>
          <ac:picMkLst>
            <pc:docMk/>
            <pc:sldMk cId="1974474361" sldId="285"/>
            <ac:picMk id="3078" creationId="{34A86295-654A-38F5-C916-A9036686E206}"/>
          </ac:picMkLst>
        </pc:picChg>
        <pc:picChg chg="add mod">
          <ac:chgData name="Srinivas Nv" userId="6af9304486007578" providerId="LiveId" clId="{52FF9F9D-D2EC-4579-BD26-B6378263C21F}" dt="2024-09-24T09:02:53.202" v="4" actId="14100"/>
          <ac:picMkLst>
            <pc:docMk/>
            <pc:sldMk cId="1974474361" sldId="285"/>
            <ac:picMk id="4098" creationId="{72AC2151-AEF1-B7FD-9824-B9FE409676B5}"/>
          </ac:picMkLst>
        </pc:picChg>
        <pc:picChg chg="add mod">
          <ac:chgData name="Srinivas Nv" userId="6af9304486007578" providerId="LiveId" clId="{52FF9F9D-D2EC-4579-BD26-B6378263C21F}" dt="2024-09-24T09:04:31.553" v="31" actId="14100"/>
          <ac:picMkLst>
            <pc:docMk/>
            <pc:sldMk cId="1974474361" sldId="285"/>
            <ac:picMk id="4100" creationId="{A124E77E-B66D-4B34-AEBD-323710AD436D}"/>
          </ac:picMkLst>
        </pc:picChg>
      </pc:sldChg>
      <pc:sldChg chg="addSp delSp modSp add del mod">
        <pc:chgData name="Srinivas Nv" userId="6af9304486007578" providerId="LiveId" clId="{52FF9F9D-D2EC-4579-BD26-B6378263C21F}" dt="2024-09-25T17:52:05.138" v="3365" actId="47"/>
        <pc:sldMkLst>
          <pc:docMk/>
          <pc:sldMk cId="2001340372" sldId="286"/>
        </pc:sldMkLst>
        <pc:spChg chg="mod">
          <ac:chgData name="Srinivas Nv" userId="6af9304486007578" providerId="LiveId" clId="{52FF9F9D-D2EC-4579-BD26-B6378263C21F}" dt="2024-09-25T17:50:55.722" v="3353" actId="20577"/>
          <ac:spMkLst>
            <pc:docMk/>
            <pc:sldMk cId="2001340372" sldId="286"/>
            <ac:spMk id="2" creationId="{133ED516-A0B4-4D09-B6A3-A788188B6704}"/>
          </ac:spMkLst>
        </pc:spChg>
        <pc:spChg chg="mod">
          <ac:chgData name="Srinivas Nv" userId="6af9304486007578" providerId="LiveId" clId="{52FF9F9D-D2EC-4579-BD26-B6378263C21F}" dt="2024-09-24T09:07:13.422" v="60" actId="20577"/>
          <ac:spMkLst>
            <pc:docMk/>
            <pc:sldMk cId="2001340372" sldId="286"/>
            <ac:spMk id="8" creationId="{01159895-5422-4F8D-4444-D9FB28C7591C}"/>
          </ac:spMkLst>
        </pc:spChg>
        <pc:spChg chg="mod">
          <ac:chgData name="Srinivas Nv" userId="6af9304486007578" providerId="LiveId" clId="{52FF9F9D-D2EC-4579-BD26-B6378263C21F}" dt="2024-09-24T09:08:28.161" v="80" actId="313"/>
          <ac:spMkLst>
            <pc:docMk/>
            <pc:sldMk cId="2001340372" sldId="286"/>
            <ac:spMk id="10" creationId="{ADB64882-6925-6DEB-F9B8-6DE6835B3D1D}"/>
          </ac:spMkLst>
        </pc:spChg>
        <pc:picChg chg="del">
          <ac:chgData name="Srinivas Nv" userId="6af9304486007578" providerId="LiveId" clId="{52FF9F9D-D2EC-4579-BD26-B6378263C21F}" dt="2024-09-24T09:06:27.405" v="49" actId="478"/>
          <ac:picMkLst>
            <pc:docMk/>
            <pc:sldMk cId="2001340372" sldId="286"/>
            <ac:picMk id="4098" creationId="{72AC2151-AEF1-B7FD-9824-B9FE409676B5}"/>
          </ac:picMkLst>
        </pc:picChg>
        <pc:picChg chg="del">
          <ac:chgData name="Srinivas Nv" userId="6af9304486007578" providerId="LiveId" clId="{52FF9F9D-D2EC-4579-BD26-B6378263C21F}" dt="2024-09-24T09:07:38.660" v="61" actId="478"/>
          <ac:picMkLst>
            <pc:docMk/>
            <pc:sldMk cId="2001340372" sldId="286"/>
            <ac:picMk id="4100" creationId="{A124E77E-B66D-4B34-AEBD-323710AD436D}"/>
          </ac:picMkLst>
        </pc:picChg>
        <pc:picChg chg="add mod">
          <ac:chgData name="Srinivas Nv" userId="6af9304486007578" providerId="LiveId" clId="{52FF9F9D-D2EC-4579-BD26-B6378263C21F}" dt="2024-09-24T09:06:53.871" v="52" actId="14100"/>
          <ac:picMkLst>
            <pc:docMk/>
            <pc:sldMk cId="2001340372" sldId="286"/>
            <ac:picMk id="5122" creationId="{E3A80AE5-499A-990E-BFFA-2C54534C4A27}"/>
          </ac:picMkLst>
        </pc:picChg>
        <pc:picChg chg="add mod">
          <ac:chgData name="Srinivas Nv" userId="6af9304486007578" providerId="LiveId" clId="{52FF9F9D-D2EC-4579-BD26-B6378263C21F}" dt="2024-09-24T09:07:50.462" v="64" actId="14100"/>
          <ac:picMkLst>
            <pc:docMk/>
            <pc:sldMk cId="2001340372" sldId="286"/>
            <ac:picMk id="5124" creationId="{AA3D6C41-2367-4425-45CB-832D36FDF929}"/>
          </ac:picMkLst>
        </pc:picChg>
      </pc:sldChg>
      <pc:sldChg chg="addSp delSp modSp add del mod">
        <pc:chgData name="Srinivas Nv" userId="6af9304486007578" providerId="LiveId" clId="{52FF9F9D-D2EC-4579-BD26-B6378263C21F}" dt="2024-09-25T17:52:07.942" v="3366" actId="47"/>
        <pc:sldMkLst>
          <pc:docMk/>
          <pc:sldMk cId="417229553" sldId="287"/>
        </pc:sldMkLst>
        <pc:spChg chg="mod">
          <ac:chgData name="Srinivas Nv" userId="6af9304486007578" providerId="LiveId" clId="{52FF9F9D-D2EC-4579-BD26-B6378263C21F}" dt="2024-09-25T17:51:04.299" v="3362" actId="20577"/>
          <ac:spMkLst>
            <pc:docMk/>
            <pc:sldMk cId="417229553" sldId="287"/>
            <ac:spMk id="2" creationId="{133ED516-A0B4-4D09-B6A3-A788188B6704}"/>
          </ac:spMkLst>
        </pc:spChg>
        <pc:spChg chg="mod">
          <ac:chgData name="Srinivas Nv" userId="6af9304486007578" providerId="LiveId" clId="{52FF9F9D-D2EC-4579-BD26-B6378263C21F}" dt="2024-09-24T09:10:57.945" v="95" actId="313"/>
          <ac:spMkLst>
            <pc:docMk/>
            <pc:sldMk cId="417229553" sldId="287"/>
            <ac:spMk id="8" creationId="{01159895-5422-4F8D-4444-D9FB28C7591C}"/>
          </ac:spMkLst>
        </pc:spChg>
        <pc:spChg chg="mod">
          <ac:chgData name="Srinivas Nv" userId="6af9304486007578" providerId="LiveId" clId="{52FF9F9D-D2EC-4579-BD26-B6378263C21F}" dt="2024-09-24T09:14:10.395" v="110"/>
          <ac:spMkLst>
            <pc:docMk/>
            <pc:sldMk cId="417229553" sldId="287"/>
            <ac:spMk id="10" creationId="{ADB64882-6925-6DEB-F9B8-6DE6835B3D1D}"/>
          </ac:spMkLst>
        </pc:spChg>
        <pc:picChg chg="del">
          <ac:chgData name="Srinivas Nv" userId="6af9304486007578" providerId="LiveId" clId="{52FF9F9D-D2EC-4579-BD26-B6378263C21F}" dt="2024-09-24T09:10:03.550" v="82" actId="478"/>
          <ac:picMkLst>
            <pc:docMk/>
            <pc:sldMk cId="417229553" sldId="287"/>
            <ac:picMk id="5122" creationId="{E3A80AE5-499A-990E-BFFA-2C54534C4A27}"/>
          </ac:picMkLst>
        </pc:picChg>
        <pc:picChg chg="del">
          <ac:chgData name="Srinivas Nv" userId="6af9304486007578" providerId="LiveId" clId="{52FF9F9D-D2EC-4579-BD26-B6378263C21F}" dt="2024-09-24T09:12:21.119" v="96" actId="478"/>
          <ac:picMkLst>
            <pc:docMk/>
            <pc:sldMk cId="417229553" sldId="287"/>
            <ac:picMk id="5124" creationId="{AA3D6C41-2367-4425-45CB-832D36FDF929}"/>
          </ac:picMkLst>
        </pc:picChg>
        <pc:picChg chg="add mod">
          <ac:chgData name="Srinivas Nv" userId="6af9304486007578" providerId="LiveId" clId="{52FF9F9D-D2EC-4579-BD26-B6378263C21F}" dt="2024-09-24T09:10:21.990" v="87" actId="14100"/>
          <ac:picMkLst>
            <pc:docMk/>
            <pc:sldMk cId="417229553" sldId="287"/>
            <ac:picMk id="6146" creationId="{A1E1B05E-E6A4-0E42-E9AD-880EE02844DA}"/>
          </ac:picMkLst>
        </pc:picChg>
        <pc:picChg chg="add mod">
          <ac:chgData name="Srinivas Nv" userId="6af9304486007578" providerId="LiveId" clId="{52FF9F9D-D2EC-4579-BD26-B6378263C21F}" dt="2024-09-24T09:12:39.532" v="101" actId="1076"/>
          <ac:picMkLst>
            <pc:docMk/>
            <pc:sldMk cId="417229553" sldId="287"/>
            <ac:picMk id="6148" creationId="{A83C6CC6-633C-E581-52D3-D87CC7B3230B}"/>
          </ac:picMkLst>
        </pc:picChg>
        <pc:picChg chg="add mod">
          <ac:chgData name="Srinivas Nv" userId="6af9304486007578" providerId="LiveId" clId="{52FF9F9D-D2EC-4579-BD26-B6378263C21F}" dt="2024-09-24T09:13:47.340" v="105" actId="14100"/>
          <ac:picMkLst>
            <pc:docMk/>
            <pc:sldMk cId="417229553" sldId="287"/>
            <ac:picMk id="6150" creationId="{9D8D6AEE-9D4C-12B4-5C31-93FCEB48760D}"/>
          </ac:picMkLst>
        </pc:picChg>
      </pc:sldChg>
      <pc:sldChg chg="addSp delSp modSp add del mod">
        <pc:chgData name="Srinivas Nv" userId="6af9304486007578" providerId="LiveId" clId="{52FF9F9D-D2EC-4579-BD26-B6378263C21F}" dt="2024-09-25T17:52:58.398" v="3369" actId="47"/>
        <pc:sldMkLst>
          <pc:docMk/>
          <pc:sldMk cId="3926254997" sldId="288"/>
        </pc:sldMkLst>
        <pc:spChg chg="mod">
          <ac:chgData name="Srinivas Nv" userId="6af9304486007578" providerId="LiveId" clId="{52FF9F9D-D2EC-4579-BD26-B6378263C21F}" dt="2024-09-25T17:26:52.245" v="2877" actId="20577"/>
          <ac:spMkLst>
            <pc:docMk/>
            <pc:sldMk cId="3926254997" sldId="288"/>
            <ac:spMk id="2" creationId="{133ED516-A0B4-4D09-B6A3-A788188B6704}"/>
          </ac:spMkLst>
        </pc:spChg>
        <pc:spChg chg="mod">
          <ac:chgData name="Srinivas Nv" userId="6af9304486007578" providerId="LiveId" clId="{52FF9F9D-D2EC-4579-BD26-B6378263C21F}" dt="2024-09-24T09:17:53.835" v="162" actId="313"/>
          <ac:spMkLst>
            <pc:docMk/>
            <pc:sldMk cId="3926254997" sldId="288"/>
            <ac:spMk id="8" creationId="{01159895-5422-4F8D-4444-D9FB28C7591C}"/>
          </ac:spMkLst>
        </pc:spChg>
        <pc:spChg chg="del">
          <ac:chgData name="Srinivas Nv" userId="6af9304486007578" providerId="LiveId" clId="{52FF9F9D-D2EC-4579-BD26-B6378263C21F}" dt="2024-09-24T09:16:49.882" v="126" actId="478"/>
          <ac:spMkLst>
            <pc:docMk/>
            <pc:sldMk cId="3926254997" sldId="288"/>
            <ac:spMk id="10" creationId="{ADB64882-6925-6DEB-F9B8-6DE6835B3D1D}"/>
          </ac:spMkLst>
        </pc:spChg>
        <pc:picChg chg="del">
          <ac:chgData name="Srinivas Nv" userId="6af9304486007578" providerId="LiveId" clId="{52FF9F9D-D2EC-4579-BD26-B6378263C21F}" dt="2024-09-24T09:15:20.942" v="112" actId="478"/>
          <ac:picMkLst>
            <pc:docMk/>
            <pc:sldMk cId="3926254997" sldId="288"/>
            <ac:picMk id="6146" creationId="{A1E1B05E-E6A4-0E42-E9AD-880EE02844DA}"/>
          </ac:picMkLst>
        </pc:picChg>
        <pc:picChg chg="del">
          <ac:chgData name="Srinivas Nv" userId="6af9304486007578" providerId="LiveId" clId="{52FF9F9D-D2EC-4579-BD26-B6378263C21F}" dt="2024-09-24T09:15:20.942" v="112" actId="478"/>
          <ac:picMkLst>
            <pc:docMk/>
            <pc:sldMk cId="3926254997" sldId="288"/>
            <ac:picMk id="6150" creationId="{9D8D6AEE-9D4C-12B4-5C31-93FCEB48760D}"/>
          </ac:picMkLst>
        </pc:picChg>
        <pc:picChg chg="add mod">
          <ac:chgData name="Srinivas Nv" userId="6af9304486007578" providerId="LiveId" clId="{52FF9F9D-D2EC-4579-BD26-B6378263C21F}" dt="2024-09-24T09:15:34.634" v="117" actId="1076"/>
          <ac:picMkLst>
            <pc:docMk/>
            <pc:sldMk cId="3926254997" sldId="288"/>
            <ac:picMk id="7170" creationId="{6625956E-DD08-55DE-71C9-3E66248EC797}"/>
          </ac:picMkLst>
        </pc:picChg>
        <pc:picChg chg="add del mod">
          <ac:chgData name="Srinivas Nv" userId="6af9304486007578" providerId="LiveId" clId="{52FF9F9D-D2EC-4579-BD26-B6378263C21F}" dt="2024-09-24T09:16:23.170" v="120" actId="478"/>
          <ac:picMkLst>
            <pc:docMk/>
            <pc:sldMk cId="3926254997" sldId="288"/>
            <ac:picMk id="7172" creationId="{477D7553-7BBA-28CF-BEC6-277A1A796392}"/>
          </ac:picMkLst>
        </pc:picChg>
        <pc:picChg chg="add mod">
          <ac:chgData name="Srinivas Nv" userId="6af9304486007578" providerId="LiveId" clId="{52FF9F9D-D2EC-4579-BD26-B6378263C21F}" dt="2024-09-24T09:16:26.955" v="123" actId="1076"/>
          <ac:picMkLst>
            <pc:docMk/>
            <pc:sldMk cId="3926254997" sldId="288"/>
            <ac:picMk id="7174" creationId="{45EC049B-D202-0F2C-4BE7-A2E409D542EF}"/>
          </ac:picMkLst>
        </pc:picChg>
        <pc:picChg chg="add mod">
          <ac:chgData name="Srinivas Nv" userId="6af9304486007578" providerId="LiveId" clId="{52FF9F9D-D2EC-4579-BD26-B6378263C21F}" dt="2024-09-24T09:16:45.860" v="125" actId="1076"/>
          <ac:picMkLst>
            <pc:docMk/>
            <pc:sldMk cId="3926254997" sldId="288"/>
            <ac:picMk id="7176" creationId="{50C23B07-9376-01EC-06E5-27BD8065505E}"/>
          </ac:picMkLst>
        </pc:picChg>
      </pc:sldChg>
      <pc:sldChg chg="addSp delSp modSp add del mod ord">
        <pc:chgData name="Srinivas Nv" userId="6af9304486007578" providerId="LiveId" clId="{52FF9F9D-D2EC-4579-BD26-B6378263C21F}" dt="2024-09-25T17:55:00.039" v="3416" actId="47"/>
        <pc:sldMkLst>
          <pc:docMk/>
          <pc:sldMk cId="2362810693" sldId="289"/>
        </pc:sldMkLst>
        <pc:spChg chg="del mod">
          <ac:chgData name="Srinivas Nv" userId="6af9304486007578" providerId="LiveId" clId="{52FF9F9D-D2EC-4579-BD26-B6378263C21F}" dt="2024-09-25T17:53:24.403" v="3373" actId="478"/>
          <ac:spMkLst>
            <pc:docMk/>
            <pc:sldMk cId="2362810693" sldId="289"/>
            <ac:spMk id="8" creationId="{01159895-5422-4F8D-4444-D9FB28C7591C}"/>
          </ac:spMkLst>
        </pc:spChg>
        <pc:spChg chg="add del mod">
          <ac:chgData name="Srinivas Nv" userId="6af9304486007578" providerId="LiveId" clId="{52FF9F9D-D2EC-4579-BD26-B6378263C21F}" dt="2024-09-25T17:54:05.614" v="3380" actId="21"/>
          <ac:spMkLst>
            <pc:docMk/>
            <pc:sldMk cId="2362810693" sldId="289"/>
            <ac:spMk id="10" creationId="{ADB64882-6925-6DEB-F9B8-6DE6835B3D1D}"/>
          </ac:spMkLst>
        </pc:spChg>
        <pc:picChg chg="del">
          <ac:chgData name="Srinivas Nv" userId="6af9304486007578" providerId="LiveId" clId="{52FF9F9D-D2EC-4579-BD26-B6378263C21F}" dt="2024-09-24T09:19:50.434" v="166" actId="478"/>
          <ac:picMkLst>
            <pc:docMk/>
            <pc:sldMk cId="2362810693" sldId="289"/>
            <ac:picMk id="6146" creationId="{A1E1B05E-E6A4-0E42-E9AD-880EE02844DA}"/>
          </ac:picMkLst>
        </pc:picChg>
        <pc:picChg chg="del">
          <ac:chgData name="Srinivas Nv" userId="6af9304486007578" providerId="LiveId" clId="{52FF9F9D-D2EC-4579-BD26-B6378263C21F}" dt="2024-09-24T09:21:06.367" v="192" actId="478"/>
          <ac:picMkLst>
            <pc:docMk/>
            <pc:sldMk cId="2362810693" sldId="289"/>
            <ac:picMk id="6150" creationId="{9D8D6AEE-9D4C-12B4-5C31-93FCEB48760D}"/>
          </ac:picMkLst>
        </pc:picChg>
        <pc:picChg chg="add del mod">
          <ac:chgData name="Srinivas Nv" userId="6af9304486007578" providerId="LiveId" clId="{52FF9F9D-D2EC-4579-BD26-B6378263C21F}" dt="2024-09-25T17:53:22.762" v="3372" actId="478"/>
          <ac:picMkLst>
            <pc:docMk/>
            <pc:sldMk cId="2362810693" sldId="289"/>
            <ac:picMk id="8194" creationId="{E8CFC149-02D2-BC8E-D1F4-A7A970A62950}"/>
          </ac:picMkLst>
        </pc:picChg>
        <pc:picChg chg="add del mod">
          <ac:chgData name="Srinivas Nv" userId="6af9304486007578" providerId="LiveId" clId="{52FF9F9D-D2EC-4579-BD26-B6378263C21F}" dt="2024-09-24T09:22:43.112" v="203" actId="478"/>
          <ac:picMkLst>
            <pc:docMk/>
            <pc:sldMk cId="2362810693" sldId="289"/>
            <ac:picMk id="8196" creationId="{FA71F1B6-9E68-8E8B-5367-54DE80F477DF}"/>
          </ac:picMkLst>
        </pc:picChg>
        <pc:picChg chg="add del mod">
          <ac:chgData name="Srinivas Nv" userId="6af9304486007578" providerId="LiveId" clId="{52FF9F9D-D2EC-4579-BD26-B6378263C21F}" dt="2024-09-25T17:54:05.614" v="3380" actId="21"/>
          <ac:picMkLst>
            <pc:docMk/>
            <pc:sldMk cId="2362810693" sldId="289"/>
            <ac:picMk id="8198" creationId="{59794028-C598-4A34-B74D-CCAB6AED5920}"/>
          </ac:picMkLst>
        </pc:picChg>
      </pc:sldChg>
      <pc:sldChg chg="addSp delSp modSp add del mod">
        <pc:chgData name="Srinivas Nv" userId="6af9304486007578" providerId="LiveId" clId="{52FF9F9D-D2EC-4579-BD26-B6378263C21F}" dt="2024-09-25T18:01:48.383" v="3439" actId="47"/>
        <pc:sldMkLst>
          <pc:docMk/>
          <pc:sldMk cId="2261864419" sldId="290"/>
        </pc:sldMkLst>
        <pc:spChg chg="mod">
          <ac:chgData name="Srinivas Nv" userId="6af9304486007578" providerId="LiveId" clId="{52FF9F9D-D2EC-4579-BD26-B6378263C21F}" dt="2024-09-24T09:25:55.149" v="224"/>
          <ac:spMkLst>
            <pc:docMk/>
            <pc:sldMk cId="2261864419" sldId="290"/>
            <ac:spMk id="10" creationId="{ADB64882-6925-6DEB-F9B8-6DE6835B3D1D}"/>
          </ac:spMkLst>
        </pc:spChg>
        <pc:picChg chg="del">
          <ac:chgData name="Srinivas Nv" userId="6af9304486007578" providerId="LiveId" clId="{52FF9F9D-D2EC-4579-BD26-B6378263C21F}" dt="2024-09-24T09:24:19.389" v="212" actId="478"/>
          <ac:picMkLst>
            <pc:docMk/>
            <pc:sldMk cId="2261864419" sldId="290"/>
            <ac:picMk id="8194" creationId="{E8CFC149-02D2-BC8E-D1F4-A7A970A62950}"/>
          </ac:picMkLst>
        </pc:picChg>
        <pc:picChg chg="del">
          <ac:chgData name="Srinivas Nv" userId="6af9304486007578" providerId="LiveId" clId="{52FF9F9D-D2EC-4579-BD26-B6378263C21F}" dt="2024-09-24T09:25:18.670" v="216" actId="478"/>
          <ac:picMkLst>
            <pc:docMk/>
            <pc:sldMk cId="2261864419" sldId="290"/>
            <ac:picMk id="8198" creationId="{59794028-C598-4A34-B74D-CCAB6AED5920}"/>
          </ac:picMkLst>
        </pc:picChg>
        <pc:picChg chg="add mod">
          <ac:chgData name="Srinivas Nv" userId="6af9304486007578" providerId="LiveId" clId="{52FF9F9D-D2EC-4579-BD26-B6378263C21F}" dt="2024-09-24T09:24:33.650" v="215" actId="14100"/>
          <ac:picMkLst>
            <pc:docMk/>
            <pc:sldMk cId="2261864419" sldId="290"/>
            <ac:picMk id="9218" creationId="{7A091DDE-9487-A4EE-C8FA-B8276E469434}"/>
          </ac:picMkLst>
        </pc:picChg>
        <pc:picChg chg="add mod">
          <ac:chgData name="Srinivas Nv" userId="6af9304486007578" providerId="LiveId" clId="{52FF9F9D-D2EC-4579-BD26-B6378263C21F}" dt="2024-09-24T09:25:37.475" v="219" actId="14100"/>
          <ac:picMkLst>
            <pc:docMk/>
            <pc:sldMk cId="2261864419" sldId="290"/>
            <ac:picMk id="9220" creationId="{CE2C98CD-B943-97F9-DC46-CB2934AA563F}"/>
          </ac:picMkLst>
        </pc:picChg>
      </pc:sldChg>
      <pc:sldChg chg="addSp delSp modSp add del mod">
        <pc:chgData name="Srinivas Nv" userId="6af9304486007578" providerId="LiveId" clId="{52FF9F9D-D2EC-4579-BD26-B6378263C21F}" dt="2024-09-25T18:02:14.041" v="3440" actId="47"/>
        <pc:sldMkLst>
          <pc:docMk/>
          <pc:sldMk cId="1801052773" sldId="291"/>
        </pc:sldMkLst>
        <pc:spChg chg="mod">
          <ac:chgData name="Srinivas Nv" userId="6af9304486007578" providerId="LiveId" clId="{52FF9F9D-D2EC-4579-BD26-B6378263C21F}" dt="2024-09-24T09:29:21.332" v="235" actId="313"/>
          <ac:spMkLst>
            <pc:docMk/>
            <pc:sldMk cId="1801052773" sldId="291"/>
            <ac:spMk id="8" creationId="{01159895-5422-4F8D-4444-D9FB28C7591C}"/>
          </ac:spMkLst>
        </pc:spChg>
        <pc:spChg chg="mod">
          <ac:chgData name="Srinivas Nv" userId="6af9304486007578" providerId="LiveId" clId="{52FF9F9D-D2EC-4579-BD26-B6378263C21F}" dt="2024-09-24T09:30:10.894" v="245"/>
          <ac:spMkLst>
            <pc:docMk/>
            <pc:sldMk cId="1801052773" sldId="291"/>
            <ac:spMk id="10" creationId="{ADB64882-6925-6DEB-F9B8-6DE6835B3D1D}"/>
          </ac:spMkLst>
        </pc:spChg>
        <pc:picChg chg="del">
          <ac:chgData name="Srinivas Nv" userId="6af9304486007578" providerId="LiveId" clId="{52FF9F9D-D2EC-4579-BD26-B6378263C21F}" dt="2024-09-24T09:28:48.342" v="226" actId="478"/>
          <ac:picMkLst>
            <pc:docMk/>
            <pc:sldMk cId="1801052773" sldId="291"/>
            <ac:picMk id="9218" creationId="{7A091DDE-9487-A4EE-C8FA-B8276E469434}"/>
          </ac:picMkLst>
        </pc:picChg>
        <pc:picChg chg="del">
          <ac:chgData name="Srinivas Nv" userId="6af9304486007578" providerId="LiveId" clId="{52FF9F9D-D2EC-4579-BD26-B6378263C21F}" dt="2024-09-24T09:29:35.105" v="236" actId="478"/>
          <ac:picMkLst>
            <pc:docMk/>
            <pc:sldMk cId="1801052773" sldId="291"/>
            <ac:picMk id="9220" creationId="{CE2C98CD-B943-97F9-DC46-CB2934AA563F}"/>
          </ac:picMkLst>
        </pc:picChg>
        <pc:picChg chg="add mod">
          <ac:chgData name="Srinivas Nv" userId="6af9304486007578" providerId="LiveId" clId="{52FF9F9D-D2EC-4579-BD26-B6378263C21F}" dt="2024-09-24T09:28:58.340" v="228" actId="1076"/>
          <ac:picMkLst>
            <pc:docMk/>
            <pc:sldMk cId="1801052773" sldId="291"/>
            <ac:picMk id="10242" creationId="{6909BD0C-7AEC-1EE5-B1D2-BA2037BD90C1}"/>
          </ac:picMkLst>
        </pc:picChg>
        <pc:picChg chg="add mod">
          <ac:chgData name="Srinivas Nv" userId="6af9304486007578" providerId="LiveId" clId="{52FF9F9D-D2EC-4579-BD26-B6378263C21F}" dt="2024-09-24T09:29:52.095" v="240" actId="14100"/>
          <ac:picMkLst>
            <pc:docMk/>
            <pc:sldMk cId="1801052773" sldId="291"/>
            <ac:picMk id="10244" creationId="{E885A06B-EA50-AEF4-3F4D-2EBD9CACA955}"/>
          </ac:picMkLst>
        </pc:picChg>
      </pc:sldChg>
      <pc:sldChg chg="addSp delSp modSp add del mod">
        <pc:chgData name="Srinivas Nv" userId="6af9304486007578" providerId="LiveId" clId="{52FF9F9D-D2EC-4579-BD26-B6378263C21F}" dt="2024-09-25T18:02:26.955" v="3441" actId="47"/>
        <pc:sldMkLst>
          <pc:docMk/>
          <pc:sldMk cId="1002444766" sldId="292"/>
        </pc:sldMkLst>
        <pc:spChg chg="mod">
          <ac:chgData name="Srinivas Nv" userId="6af9304486007578" providerId="LiveId" clId="{52FF9F9D-D2EC-4579-BD26-B6378263C21F}" dt="2024-09-25T17:27:53.856" v="2917" actId="20577"/>
          <ac:spMkLst>
            <pc:docMk/>
            <pc:sldMk cId="1002444766" sldId="292"/>
            <ac:spMk id="2" creationId="{133ED516-A0B4-4D09-B6A3-A788188B6704}"/>
          </ac:spMkLst>
        </pc:spChg>
        <pc:spChg chg="mod">
          <ac:chgData name="Srinivas Nv" userId="6af9304486007578" providerId="LiveId" clId="{52FF9F9D-D2EC-4579-BD26-B6378263C21F}" dt="2024-09-24T09:32:01.367" v="261"/>
          <ac:spMkLst>
            <pc:docMk/>
            <pc:sldMk cId="1002444766" sldId="292"/>
            <ac:spMk id="8" creationId="{01159895-5422-4F8D-4444-D9FB28C7591C}"/>
          </ac:spMkLst>
        </pc:spChg>
        <pc:spChg chg="del">
          <ac:chgData name="Srinivas Nv" userId="6af9304486007578" providerId="LiveId" clId="{52FF9F9D-D2EC-4579-BD26-B6378263C21F}" dt="2024-09-24T09:31:29.658" v="253" actId="478"/>
          <ac:spMkLst>
            <pc:docMk/>
            <pc:sldMk cId="1002444766" sldId="292"/>
            <ac:spMk id="10" creationId="{ADB64882-6925-6DEB-F9B8-6DE6835B3D1D}"/>
          </ac:spMkLst>
        </pc:spChg>
        <pc:picChg chg="del">
          <ac:chgData name="Srinivas Nv" userId="6af9304486007578" providerId="LiveId" clId="{52FF9F9D-D2EC-4579-BD26-B6378263C21F}" dt="2024-09-24T09:30:52.711" v="247" actId="478"/>
          <ac:picMkLst>
            <pc:docMk/>
            <pc:sldMk cId="1002444766" sldId="292"/>
            <ac:picMk id="10242" creationId="{6909BD0C-7AEC-1EE5-B1D2-BA2037BD90C1}"/>
          </ac:picMkLst>
        </pc:picChg>
        <pc:picChg chg="del">
          <ac:chgData name="Srinivas Nv" userId="6af9304486007578" providerId="LiveId" clId="{52FF9F9D-D2EC-4579-BD26-B6378263C21F}" dt="2024-09-24T09:30:52.711" v="247" actId="478"/>
          <ac:picMkLst>
            <pc:docMk/>
            <pc:sldMk cId="1002444766" sldId="292"/>
            <ac:picMk id="10244" creationId="{E885A06B-EA50-AEF4-3F4D-2EBD9CACA955}"/>
          </ac:picMkLst>
        </pc:picChg>
        <pc:picChg chg="add del mod">
          <ac:chgData name="Srinivas Nv" userId="6af9304486007578" providerId="LiveId" clId="{52FF9F9D-D2EC-4579-BD26-B6378263C21F}" dt="2024-09-24T09:31:16.659" v="250" actId="478"/>
          <ac:picMkLst>
            <pc:docMk/>
            <pc:sldMk cId="1002444766" sldId="292"/>
            <ac:picMk id="11266" creationId="{A3ED739B-378D-D7FE-829E-8E514AD5E289}"/>
          </ac:picMkLst>
        </pc:picChg>
        <pc:picChg chg="add mod">
          <ac:chgData name="Srinivas Nv" userId="6af9304486007578" providerId="LiveId" clId="{52FF9F9D-D2EC-4579-BD26-B6378263C21F}" dt="2024-09-24T09:35:00.735" v="284" actId="1076"/>
          <ac:picMkLst>
            <pc:docMk/>
            <pc:sldMk cId="1002444766" sldId="292"/>
            <ac:picMk id="11268" creationId="{A1622F38-2C2A-E43C-894B-552D0C921AD9}"/>
          </ac:picMkLst>
        </pc:picChg>
      </pc:sldChg>
      <pc:sldChg chg="addSp delSp modSp add del mod">
        <pc:chgData name="Srinivas Nv" userId="6af9304486007578" providerId="LiveId" clId="{52FF9F9D-D2EC-4579-BD26-B6378263C21F}" dt="2024-09-25T18:14:09.314" v="3466" actId="47"/>
        <pc:sldMkLst>
          <pc:docMk/>
          <pc:sldMk cId="3290391242" sldId="293"/>
        </pc:sldMkLst>
        <pc:spChg chg="mod">
          <ac:chgData name="Srinivas Nv" userId="6af9304486007578" providerId="LiveId" clId="{52FF9F9D-D2EC-4579-BD26-B6378263C21F}" dt="2024-09-25T17:28:11.057" v="2953" actId="20577"/>
          <ac:spMkLst>
            <pc:docMk/>
            <pc:sldMk cId="3290391242" sldId="293"/>
            <ac:spMk id="2" creationId="{133ED516-A0B4-4D09-B6A3-A788188B6704}"/>
          </ac:spMkLst>
        </pc:spChg>
        <pc:spChg chg="mod">
          <ac:chgData name="Srinivas Nv" userId="6af9304486007578" providerId="LiveId" clId="{52FF9F9D-D2EC-4579-BD26-B6378263C21F}" dt="2024-09-24T09:34:42.484" v="282" actId="14100"/>
          <ac:spMkLst>
            <pc:docMk/>
            <pc:sldMk cId="3290391242" sldId="293"/>
            <ac:spMk id="8" creationId="{01159895-5422-4F8D-4444-D9FB28C7591C}"/>
          </ac:spMkLst>
        </pc:spChg>
        <pc:picChg chg="del">
          <ac:chgData name="Srinivas Nv" userId="6af9304486007578" providerId="LiveId" clId="{52FF9F9D-D2EC-4579-BD26-B6378263C21F}" dt="2024-09-24T09:33:38.269" v="269" actId="478"/>
          <ac:picMkLst>
            <pc:docMk/>
            <pc:sldMk cId="3290391242" sldId="293"/>
            <ac:picMk id="11268" creationId="{A1622F38-2C2A-E43C-894B-552D0C921AD9}"/>
          </ac:picMkLst>
        </pc:picChg>
        <pc:picChg chg="add mod">
          <ac:chgData name="Srinivas Nv" userId="6af9304486007578" providerId="LiveId" clId="{52FF9F9D-D2EC-4579-BD26-B6378263C21F}" dt="2024-09-24T09:34:52.127" v="283" actId="1076"/>
          <ac:picMkLst>
            <pc:docMk/>
            <pc:sldMk cId="3290391242" sldId="293"/>
            <ac:picMk id="12290" creationId="{98F8484D-D6DB-53C3-53B2-A3C48CB9B876}"/>
          </ac:picMkLst>
        </pc:picChg>
      </pc:sldChg>
      <pc:sldChg chg="addSp delSp modSp add del mod">
        <pc:chgData name="Srinivas Nv" userId="6af9304486007578" providerId="LiveId" clId="{52FF9F9D-D2EC-4579-BD26-B6378263C21F}" dt="2024-09-25T18:09:23.959" v="3449" actId="47"/>
        <pc:sldMkLst>
          <pc:docMk/>
          <pc:sldMk cId="266333889" sldId="294"/>
        </pc:sldMkLst>
        <pc:spChg chg="mod">
          <ac:chgData name="Srinivas Nv" userId="6af9304486007578" providerId="LiveId" clId="{52FF9F9D-D2EC-4579-BD26-B6378263C21F}" dt="2024-09-25T17:28:41.280" v="2993" actId="20577"/>
          <ac:spMkLst>
            <pc:docMk/>
            <pc:sldMk cId="266333889" sldId="294"/>
            <ac:spMk id="2" creationId="{133ED516-A0B4-4D09-B6A3-A788188B6704}"/>
          </ac:spMkLst>
        </pc:spChg>
        <pc:spChg chg="add del">
          <ac:chgData name="Srinivas Nv" userId="6af9304486007578" providerId="LiveId" clId="{52FF9F9D-D2EC-4579-BD26-B6378263C21F}" dt="2024-09-25T16:33:10.543" v="2344" actId="22"/>
          <ac:spMkLst>
            <pc:docMk/>
            <pc:sldMk cId="266333889" sldId="294"/>
            <ac:spMk id="4" creationId="{4086CFE8-B66D-4F00-130C-D06938778CBC}"/>
          </ac:spMkLst>
        </pc:spChg>
        <pc:spChg chg="add del">
          <ac:chgData name="Srinivas Nv" userId="6af9304486007578" providerId="LiveId" clId="{52FF9F9D-D2EC-4579-BD26-B6378263C21F}" dt="2024-09-25T16:33:12.805" v="2346" actId="22"/>
          <ac:spMkLst>
            <pc:docMk/>
            <pc:sldMk cId="266333889" sldId="294"/>
            <ac:spMk id="7" creationId="{1FEC2BFA-4B4E-D222-388E-A2A43B4743A1}"/>
          </ac:spMkLst>
        </pc:spChg>
        <pc:spChg chg="del mod">
          <ac:chgData name="Srinivas Nv" userId="6af9304486007578" providerId="LiveId" clId="{52FF9F9D-D2EC-4579-BD26-B6378263C21F}" dt="2024-09-24T09:37:32.496" v="348"/>
          <ac:spMkLst>
            <pc:docMk/>
            <pc:sldMk cId="266333889" sldId="294"/>
            <ac:spMk id="8" creationId="{01159895-5422-4F8D-4444-D9FB28C7591C}"/>
          </ac:spMkLst>
        </pc:spChg>
        <pc:spChg chg="add mod">
          <ac:chgData name="Srinivas Nv" userId="6af9304486007578" providerId="LiveId" clId="{52FF9F9D-D2EC-4579-BD26-B6378263C21F}" dt="2024-09-25T16:33:40.765" v="2352" actId="1076"/>
          <ac:spMkLst>
            <pc:docMk/>
            <pc:sldMk cId="266333889" sldId="294"/>
            <ac:spMk id="9" creationId="{72FD6031-D586-166E-2EBD-02CA3A4760AA}"/>
          </ac:spMkLst>
        </pc:spChg>
        <pc:picChg chg="add mod">
          <ac:chgData name="Srinivas Nv" userId="6af9304486007578" providerId="LiveId" clId="{52FF9F9D-D2EC-4579-BD26-B6378263C21F}" dt="2024-09-25T16:33:05.270" v="2342" actId="1076"/>
          <ac:picMkLst>
            <pc:docMk/>
            <pc:sldMk cId="266333889" sldId="294"/>
            <ac:picMk id="1026" creationId="{B0D0B1E8-B294-E329-D97D-5ECC95A108F8}"/>
          </ac:picMkLst>
        </pc:picChg>
        <pc:picChg chg="del">
          <ac:chgData name="Srinivas Nv" userId="6af9304486007578" providerId="LiveId" clId="{52FF9F9D-D2EC-4579-BD26-B6378263C21F}" dt="2024-09-24T09:36:22.778" v="286" actId="478"/>
          <ac:picMkLst>
            <pc:docMk/>
            <pc:sldMk cId="266333889" sldId="294"/>
            <ac:picMk id="12290" creationId="{98F8484D-D6DB-53C3-53B2-A3C48CB9B876}"/>
          </ac:picMkLst>
        </pc:picChg>
        <pc:picChg chg="add del mod">
          <ac:chgData name="Srinivas Nv" userId="6af9304486007578" providerId="LiveId" clId="{52FF9F9D-D2EC-4579-BD26-B6378263C21F}" dt="2024-09-24T09:36:53.971" v="289" actId="478"/>
          <ac:picMkLst>
            <pc:docMk/>
            <pc:sldMk cId="266333889" sldId="294"/>
            <ac:picMk id="13314" creationId="{A766D7E1-B8C3-127B-97D7-E26FAA464C21}"/>
          </ac:picMkLst>
        </pc:picChg>
        <pc:picChg chg="add del mod">
          <ac:chgData name="Srinivas Nv" userId="6af9304486007578" providerId="LiveId" clId="{52FF9F9D-D2EC-4579-BD26-B6378263C21F}" dt="2024-09-24T09:37:32.494" v="346" actId="478"/>
          <ac:picMkLst>
            <pc:docMk/>
            <pc:sldMk cId="266333889" sldId="294"/>
            <ac:picMk id="13316" creationId="{BEA70497-322C-2856-EBC8-E91879878AF1}"/>
          </ac:picMkLst>
        </pc:picChg>
      </pc:sldChg>
      <pc:sldChg chg="addSp modSp add mod">
        <pc:chgData name="Srinivas Nv" userId="6af9304486007578" providerId="LiveId" clId="{52FF9F9D-D2EC-4579-BD26-B6378263C21F}" dt="2024-09-25T17:30:53.099" v="3085" actId="20577"/>
        <pc:sldMkLst>
          <pc:docMk/>
          <pc:sldMk cId="2536581816" sldId="295"/>
        </pc:sldMkLst>
        <pc:spChg chg="mod">
          <ac:chgData name="Srinivas Nv" userId="6af9304486007578" providerId="LiveId" clId="{52FF9F9D-D2EC-4579-BD26-B6378263C21F}" dt="2024-09-25T17:30:53.099" v="3085" actId="20577"/>
          <ac:spMkLst>
            <pc:docMk/>
            <pc:sldMk cId="2536581816" sldId="295"/>
            <ac:spMk id="2" creationId="{133ED516-A0B4-4D09-B6A3-A788188B6704}"/>
          </ac:spMkLst>
        </pc:spChg>
        <pc:spChg chg="add mod">
          <ac:chgData name="Srinivas Nv" userId="6af9304486007578" providerId="LiveId" clId="{52FF9F9D-D2EC-4579-BD26-B6378263C21F}" dt="2024-09-24T09:50:56.621" v="610" actId="20577"/>
          <ac:spMkLst>
            <pc:docMk/>
            <pc:sldMk cId="2536581816" sldId="295"/>
            <ac:spMk id="3" creationId="{2D31E110-EE8C-DBE5-B28A-6E37A6881A84}"/>
          </ac:spMkLst>
        </pc:spChg>
        <pc:picChg chg="add mod">
          <ac:chgData name="Srinivas Nv" userId="6af9304486007578" providerId="LiveId" clId="{52FF9F9D-D2EC-4579-BD26-B6378263C21F}" dt="2024-09-24T09:48:03.487" v="355" actId="14100"/>
          <ac:picMkLst>
            <pc:docMk/>
            <pc:sldMk cId="2536581816" sldId="295"/>
            <ac:picMk id="14338" creationId="{F481EED4-8DAA-713F-3CAD-9F86AEBC96F2}"/>
          </ac:picMkLst>
        </pc:picChg>
        <pc:picChg chg="add mod">
          <ac:chgData name="Srinivas Nv" userId="6af9304486007578" providerId="LiveId" clId="{52FF9F9D-D2EC-4579-BD26-B6378263C21F}" dt="2024-09-24T09:48:44.189" v="359" actId="14100"/>
          <ac:picMkLst>
            <pc:docMk/>
            <pc:sldMk cId="2536581816" sldId="295"/>
            <ac:picMk id="14340" creationId="{DAC720F1-0A91-CF5B-699C-68F4CC9BD21E}"/>
          </ac:picMkLst>
        </pc:picChg>
      </pc:sldChg>
      <pc:sldChg chg="addSp delSp modSp add del mod">
        <pc:chgData name="Srinivas Nv" userId="6af9304486007578" providerId="LiveId" clId="{52FF9F9D-D2EC-4579-BD26-B6378263C21F}" dt="2024-09-25T17:31:04.811" v="3086" actId="2696"/>
        <pc:sldMkLst>
          <pc:docMk/>
          <pc:sldMk cId="2041473161" sldId="296"/>
        </pc:sldMkLst>
        <pc:spChg chg="del">
          <ac:chgData name="Srinivas Nv" userId="6af9304486007578" providerId="LiveId" clId="{52FF9F9D-D2EC-4579-BD26-B6378263C21F}" dt="2024-09-24T09:52:06.639" v="612" actId="478"/>
          <ac:spMkLst>
            <pc:docMk/>
            <pc:sldMk cId="2041473161" sldId="296"/>
            <ac:spMk id="3" creationId="{2D31E110-EE8C-DBE5-B28A-6E37A6881A84}"/>
          </ac:spMkLst>
        </pc:spChg>
        <pc:spChg chg="add mod">
          <ac:chgData name="Srinivas Nv" userId="6af9304486007578" providerId="LiveId" clId="{52FF9F9D-D2EC-4579-BD26-B6378263C21F}" dt="2024-09-24T09:53:26.594" v="625" actId="1076"/>
          <ac:spMkLst>
            <pc:docMk/>
            <pc:sldMk cId="2041473161" sldId="296"/>
            <ac:spMk id="4" creationId="{02D461C5-144A-6029-7820-7349B5EFDA8E}"/>
          </ac:spMkLst>
        </pc:spChg>
        <pc:spChg chg="del">
          <ac:chgData name="Srinivas Nv" userId="6af9304486007578" providerId="LiveId" clId="{52FF9F9D-D2EC-4579-BD26-B6378263C21F}" dt="2024-09-24T09:52:06.639" v="612" actId="478"/>
          <ac:spMkLst>
            <pc:docMk/>
            <pc:sldMk cId="2041473161" sldId="296"/>
            <ac:spMk id="6" creationId="{BD52D873-1788-AAB0-CEDA-AA492854CE51}"/>
          </ac:spMkLst>
        </pc:spChg>
        <pc:picChg chg="del">
          <ac:chgData name="Srinivas Nv" userId="6af9304486007578" providerId="LiveId" clId="{52FF9F9D-D2EC-4579-BD26-B6378263C21F}" dt="2024-09-24T09:52:06.639" v="612" actId="478"/>
          <ac:picMkLst>
            <pc:docMk/>
            <pc:sldMk cId="2041473161" sldId="296"/>
            <ac:picMk id="14338" creationId="{F481EED4-8DAA-713F-3CAD-9F86AEBC96F2}"/>
          </ac:picMkLst>
        </pc:picChg>
        <pc:picChg chg="del">
          <ac:chgData name="Srinivas Nv" userId="6af9304486007578" providerId="LiveId" clId="{52FF9F9D-D2EC-4579-BD26-B6378263C21F}" dt="2024-09-24T09:52:06.639" v="612" actId="478"/>
          <ac:picMkLst>
            <pc:docMk/>
            <pc:sldMk cId="2041473161" sldId="296"/>
            <ac:picMk id="14340" creationId="{DAC720F1-0A91-CF5B-699C-68F4CC9BD21E}"/>
          </ac:picMkLst>
        </pc:picChg>
        <pc:picChg chg="add mod">
          <ac:chgData name="Srinivas Nv" userId="6af9304486007578" providerId="LiveId" clId="{52FF9F9D-D2EC-4579-BD26-B6378263C21F}" dt="2024-09-24T09:52:16.140" v="615" actId="1076"/>
          <ac:picMkLst>
            <pc:docMk/>
            <pc:sldMk cId="2041473161" sldId="296"/>
            <ac:picMk id="15362" creationId="{5CE9DB04-26F8-7F25-8ACE-5A40A389D6B1}"/>
          </ac:picMkLst>
        </pc:picChg>
      </pc:sldChg>
      <pc:sldChg chg="addSp delSp modSp add del mod">
        <pc:chgData name="Srinivas Nv" userId="6af9304486007578" providerId="LiveId" clId="{52FF9F9D-D2EC-4579-BD26-B6378263C21F}" dt="2024-09-25T17:31:17.739" v="3087" actId="2696"/>
        <pc:sldMkLst>
          <pc:docMk/>
          <pc:sldMk cId="2163146885" sldId="297"/>
        </pc:sldMkLst>
        <pc:spChg chg="add mod">
          <ac:chgData name="Srinivas Nv" userId="6af9304486007578" providerId="LiveId" clId="{52FF9F9D-D2EC-4579-BD26-B6378263C21F}" dt="2024-09-24T15:51:59.139" v="891" actId="20577"/>
          <ac:spMkLst>
            <pc:docMk/>
            <pc:sldMk cId="2163146885" sldId="297"/>
            <ac:spMk id="3" creationId="{693EE738-4087-8083-3880-8ED026B74A1D}"/>
          </ac:spMkLst>
        </pc:spChg>
        <pc:spChg chg="mod">
          <ac:chgData name="Srinivas Nv" userId="6af9304486007578" providerId="LiveId" clId="{52FF9F9D-D2EC-4579-BD26-B6378263C21F}" dt="2024-09-24T15:49:57.744" v="762" actId="20577"/>
          <ac:spMkLst>
            <pc:docMk/>
            <pc:sldMk cId="2163146885" sldId="297"/>
            <ac:spMk id="4" creationId="{02D461C5-144A-6029-7820-7349B5EFDA8E}"/>
          </ac:spMkLst>
        </pc:spChg>
        <pc:picChg chg="del">
          <ac:chgData name="Srinivas Nv" userId="6af9304486007578" providerId="LiveId" clId="{52FF9F9D-D2EC-4579-BD26-B6378263C21F}" dt="2024-09-24T15:47:24.402" v="627" actId="478"/>
          <ac:picMkLst>
            <pc:docMk/>
            <pc:sldMk cId="2163146885" sldId="297"/>
            <ac:picMk id="15362" creationId="{5CE9DB04-26F8-7F25-8ACE-5A40A389D6B1}"/>
          </ac:picMkLst>
        </pc:picChg>
        <pc:picChg chg="add del mod">
          <ac:chgData name="Srinivas Nv" userId="6af9304486007578" providerId="LiveId" clId="{52FF9F9D-D2EC-4579-BD26-B6378263C21F}" dt="2024-09-24T15:49:01.482" v="681" actId="478"/>
          <ac:picMkLst>
            <pc:docMk/>
            <pc:sldMk cId="2163146885" sldId="297"/>
            <ac:picMk id="16386" creationId="{2FD22C48-507C-F0CA-E4E8-D025B1EADF10}"/>
          </ac:picMkLst>
        </pc:picChg>
        <pc:picChg chg="add mod">
          <ac:chgData name="Srinivas Nv" userId="6af9304486007578" providerId="LiveId" clId="{52FF9F9D-D2EC-4579-BD26-B6378263C21F}" dt="2024-09-24T15:49:17.866" v="685" actId="14100"/>
          <ac:picMkLst>
            <pc:docMk/>
            <pc:sldMk cId="2163146885" sldId="297"/>
            <ac:picMk id="16388" creationId="{8D27F985-A062-B32F-3048-EE80762945FC}"/>
          </ac:picMkLst>
        </pc:picChg>
        <pc:picChg chg="add mod">
          <ac:chgData name="Srinivas Nv" userId="6af9304486007578" providerId="LiveId" clId="{52FF9F9D-D2EC-4579-BD26-B6378263C21F}" dt="2024-09-24T15:51:04.774" v="765" actId="14100"/>
          <ac:picMkLst>
            <pc:docMk/>
            <pc:sldMk cId="2163146885" sldId="297"/>
            <ac:picMk id="16390" creationId="{242E6B81-E7DD-7C7D-9F4D-2F4E9A679E14}"/>
          </ac:picMkLst>
        </pc:picChg>
      </pc:sldChg>
      <pc:sldChg chg="addSp delSp modSp add mod ord">
        <pc:chgData name="Srinivas Nv" userId="6af9304486007578" providerId="LiveId" clId="{52FF9F9D-D2EC-4579-BD26-B6378263C21F}" dt="2024-09-25T18:03:21.321" v="3447"/>
        <pc:sldMkLst>
          <pc:docMk/>
          <pc:sldMk cId="4065725372" sldId="298"/>
        </pc:sldMkLst>
        <pc:spChg chg="mod">
          <ac:chgData name="Srinivas Nv" userId="6af9304486007578" providerId="LiveId" clId="{52FF9F9D-D2EC-4579-BD26-B6378263C21F}" dt="2024-09-25T16:56:42.026" v="2475" actId="20577"/>
          <ac:spMkLst>
            <pc:docMk/>
            <pc:sldMk cId="4065725372" sldId="298"/>
            <ac:spMk id="2" creationId="{133ED516-A0B4-4D09-B6A3-A788188B6704}"/>
          </ac:spMkLst>
        </pc:spChg>
        <pc:spChg chg="del">
          <ac:chgData name="Srinivas Nv" userId="6af9304486007578" providerId="LiveId" clId="{52FF9F9D-D2EC-4579-BD26-B6378263C21F}" dt="2024-09-24T15:53:24.118" v="899" actId="478"/>
          <ac:spMkLst>
            <pc:docMk/>
            <pc:sldMk cId="4065725372" sldId="298"/>
            <ac:spMk id="3" creationId="{693EE738-4087-8083-3880-8ED026B74A1D}"/>
          </ac:spMkLst>
        </pc:spChg>
        <pc:spChg chg="mod">
          <ac:chgData name="Srinivas Nv" userId="6af9304486007578" providerId="LiveId" clId="{52FF9F9D-D2EC-4579-BD26-B6378263C21F}" dt="2024-09-25T16:56:06.057" v="2465" actId="122"/>
          <ac:spMkLst>
            <pc:docMk/>
            <pc:sldMk cId="4065725372" sldId="298"/>
            <ac:spMk id="4" creationId="{02D461C5-144A-6029-7820-7349B5EFDA8E}"/>
          </ac:spMkLst>
        </pc:spChg>
        <pc:picChg chg="add mod">
          <ac:chgData name="Srinivas Nv" userId="6af9304486007578" providerId="LiveId" clId="{52FF9F9D-D2EC-4579-BD26-B6378263C21F}" dt="2024-09-25T16:55:58.547" v="2463" actId="1076"/>
          <ac:picMkLst>
            <pc:docMk/>
            <pc:sldMk cId="4065725372" sldId="298"/>
            <ac:picMk id="11266" creationId="{2A8E35DC-DDB5-B0CD-4898-47FAB39C9E55}"/>
          </ac:picMkLst>
        </pc:picChg>
        <pc:picChg chg="del mod">
          <ac:chgData name="Srinivas Nv" userId="6af9304486007578" providerId="LiveId" clId="{52FF9F9D-D2EC-4579-BD26-B6378263C21F}" dt="2024-09-24T15:53:03.603" v="894" actId="478"/>
          <ac:picMkLst>
            <pc:docMk/>
            <pc:sldMk cId="4065725372" sldId="298"/>
            <ac:picMk id="16388" creationId="{8D27F985-A062-B32F-3048-EE80762945FC}"/>
          </ac:picMkLst>
        </pc:picChg>
        <pc:picChg chg="del">
          <ac:chgData name="Srinivas Nv" userId="6af9304486007578" providerId="LiveId" clId="{52FF9F9D-D2EC-4579-BD26-B6378263C21F}" dt="2024-09-24T15:53:03.603" v="894" actId="478"/>
          <ac:picMkLst>
            <pc:docMk/>
            <pc:sldMk cId="4065725372" sldId="298"/>
            <ac:picMk id="16390" creationId="{242E6B81-E7DD-7C7D-9F4D-2F4E9A679E14}"/>
          </ac:picMkLst>
        </pc:picChg>
        <pc:picChg chg="add del mod">
          <ac:chgData name="Srinivas Nv" userId="6af9304486007578" providerId="LiveId" clId="{52FF9F9D-D2EC-4579-BD26-B6378263C21F}" dt="2024-09-24T15:54:56.761" v="945" actId="478"/>
          <ac:picMkLst>
            <pc:docMk/>
            <pc:sldMk cId="4065725372" sldId="298"/>
            <ac:picMk id="17410" creationId="{91597F58-556D-9AC2-4873-E3A2782F3182}"/>
          </ac:picMkLst>
        </pc:picChg>
        <pc:picChg chg="add del mod">
          <ac:chgData name="Srinivas Nv" userId="6af9304486007578" providerId="LiveId" clId="{52FF9F9D-D2EC-4579-BD26-B6378263C21F}" dt="2024-09-25T16:55:39.550" v="2458" actId="478"/>
          <ac:picMkLst>
            <pc:docMk/>
            <pc:sldMk cId="4065725372" sldId="298"/>
            <ac:picMk id="17412" creationId="{725FDCB1-1948-6EC6-7787-C21B873EB13D}"/>
          </ac:picMkLst>
        </pc:picChg>
      </pc:sldChg>
      <pc:sldChg chg="addSp delSp modSp add del mod ord">
        <pc:chgData name="Srinivas Nv" userId="6af9304486007578" providerId="LiveId" clId="{52FF9F9D-D2EC-4579-BD26-B6378263C21F}" dt="2024-09-25T18:22:48.975" v="3469" actId="47"/>
        <pc:sldMkLst>
          <pc:docMk/>
          <pc:sldMk cId="1705224362" sldId="299"/>
        </pc:sldMkLst>
        <pc:spChg chg="mod">
          <ac:chgData name="Srinivas Nv" userId="6af9304486007578" providerId="LiveId" clId="{52FF9F9D-D2EC-4579-BD26-B6378263C21F}" dt="2024-09-25T17:31:52.330" v="3133" actId="20577"/>
          <ac:spMkLst>
            <pc:docMk/>
            <pc:sldMk cId="1705224362" sldId="299"/>
            <ac:spMk id="2" creationId="{133ED516-A0B4-4D09-B6A3-A788188B6704}"/>
          </ac:spMkLst>
        </pc:spChg>
        <pc:spChg chg="mod">
          <ac:chgData name="Srinivas Nv" userId="6af9304486007578" providerId="LiveId" clId="{52FF9F9D-D2EC-4579-BD26-B6378263C21F}" dt="2024-09-24T16:00:39.784" v="1154" actId="20577"/>
          <ac:spMkLst>
            <pc:docMk/>
            <pc:sldMk cId="1705224362" sldId="299"/>
            <ac:spMk id="4" creationId="{02D461C5-144A-6029-7820-7349B5EFDA8E}"/>
          </ac:spMkLst>
        </pc:spChg>
        <pc:picChg chg="del">
          <ac:chgData name="Srinivas Nv" userId="6af9304486007578" providerId="LiveId" clId="{52FF9F9D-D2EC-4579-BD26-B6378263C21F}" dt="2024-09-24T15:59:33.757" v="1054" actId="478"/>
          <ac:picMkLst>
            <pc:docMk/>
            <pc:sldMk cId="1705224362" sldId="299"/>
            <ac:picMk id="17412" creationId="{725FDCB1-1948-6EC6-7787-C21B873EB13D}"/>
          </ac:picMkLst>
        </pc:picChg>
        <pc:picChg chg="add mod">
          <ac:chgData name="Srinivas Nv" userId="6af9304486007578" providerId="LiveId" clId="{52FF9F9D-D2EC-4579-BD26-B6378263C21F}" dt="2024-09-24T15:59:55.251" v="1059" actId="1076"/>
          <ac:picMkLst>
            <pc:docMk/>
            <pc:sldMk cId="1705224362" sldId="299"/>
            <ac:picMk id="18434" creationId="{F800276F-AC04-1725-26A1-D28E521A4B39}"/>
          </ac:picMkLst>
        </pc:picChg>
      </pc:sldChg>
      <pc:sldChg chg="addSp delSp modSp add del mod">
        <pc:chgData name="Srinivas Nv" userId="6af9304486007578" providerId="LiveId" clId="{52FF9F9D-D2EC-4579-BD26-B6378263C21F}" dt="2024-09-25T18:22:57.183" v="3471" actId="47"/>
        <pc:sldMkLst>
          <pc:docMk/>
          <pc:sldMk cId="923991976" sldId="300"/>
        </pc:sldMkLst>
        <pc:spChg chg="mod">
          <ac:chgData name="Srinivas Nv" userId="6af9304486007578" providerId="LiveId" clId="{52FF9F9D-D2EC-4579-BD26-B6378263C21F}" dt="2024-09-24T16:03:17.903" v="1251" actId="20577"/>
          <ac:spMkLst>
            <pc:docMk/>
            <pc:sldMk cId="923991976" sldId="300"/>
            <ac:spMk id="4" creationId="{02D461C5-144A-6029-7820-7349B5EFDA8E}"/>
          </ac:spMkLst>
        </pc:spChg>
        <pc:picChg chg="del">
          <ac:chgData name="Srinivas Nv" userId="6af9304486007578" providerId="LiveId" clId="{52FF9F9D-D2EC-4579-BD26-B6378263C21F}" dt="2024-09-24T16:01:06.869" v="1156" actId="478"/>
          <ac:picMkLst>
            <pc:docMk/>
            <pc:sldMk cId="923991976" sldId="300"/>
            <ac:picMk id="18434" creationId="{F800276F-AC04-1725-26A1-D28E521A4B39}"/>
          </ac:picMkLst>
        </pc:picChg>
        <pc:picChg chg="add del">
          <ac:chgData name="Srinivas Nv" userId="6af9304486007578" providerId="LiveId" clId="{52FF9F9D-D2EC-4579-BD26-B6378263C21F}" dt="2024-09-24T16:03:00.669" v="1222" actId="478"/>
          <ac:picMkLst>
            <pc:docMk/>
            <pc:sldMk cId="923991976" sldId="300"/>
            <ac:picMk id="19458" creationId="{7C31EE21-20D6-49D1-3A43-796F978B343C}"/>
          </ac:picMkLst>
        </pc:picChg>
        <pc:picChg chg="add">
          <ac:chgData name="Srinivas Nv" userId="6af9304486007578" providerId="LiveId" clId="{52FF9F9D-D2EC-4579-BD26-B6378263C21F}" dt="2024-09-24T16:03:01.082" v="1223"/>
          <ac:picMkLst>
            <pc:docMk/>
            <pc:sldMk cId="923991976" sldId="300"/>
            <ac:picMk id="19460" creationId="{C22E9444-9979-01C0-617E-D4072F479F30}"/>
          </ac:picMkLst>
        </pc:picChg>
      </pc:sldChg>
      <pc:sldChg chg="addSp delSp modSp add del mod">
        <pc:chgData name="Srinivas Nv" userId="6af9304486007578" providerId="LiveId" clId="{52FF9F9D-D2EC-4579-BD26-B6378263C21F}" dt="2024-09-25T18:23:07.829" v="3473" actId="47"/>
        <pc:sldMkLst>
          <pc:docMk/>
          <pc:sldMk cId="3480439563" sldId="301"/>
        </pc:sldMkLst>
        <pc:spChg chg="mod">
          <ac:chgData name="Srinivas Nv" userId="6af9304486007578" providerId="LiveId" clId="{52FF9F9D-D2EC-4579-BD26-B6378263C21F}" dt="2024-09-25T16:55:25.910" v="2457" actId="20577"/>
          <ac:spMkLst>
            <pc:docMk/>
            <pc:sldMk cId="3480439563" sldId="301"/>
            <ac:spMk id="2" creationId="{133ED516-A0B4-4D09-B6A3-A788188B6704}"/>
          </ac:spMkLst>
        </pc:spChg>
        <pc:spChg chg="mod">
          <ac:chgData name="Srinivas Nv" userId="6af9304486007578" providerId="LiveId" clId="{52FF9F9D-D2EC-4579-BD26-B6378263C21F}" dt="2024-09-25T16:49:03.108" v="2441" actId="20577"/>
          <ac:spMkLst>
            <pc:docMk/>
            <pc:sldMk cId="3480439563" sldId="301"/>
            <ac:spMk id="4" creationId="{02D461C5-144A-6029-7820-7349B5EFDA8E}"/>
          </ac:spMkLst>
        </pc:spChg>
        <pc:picChg chg="add">
          <ac:chgData name="Srinivas Nv" userId="6af9304486007578" providerId="LiveId" clId="{52FF9F9D-D2EC-4579-BD26-B6378263C21F}" dt="2024-09-25T16:53:17.086" v="2450"/>
          <ac:picMkLst>
            <pc:docMk/>
            <pc:sldMk cId="3480439563" sldId="301"/>
            <ac:picMk id="9218" creationId="{80AA0ABB-310A-4D4A-639C-AF175EA54358}"/>
          </ac:picMkLst>
        </pc:picChg>
        <pc:picChg chg="del">
          <ac:chgData name="Srinivas Nv" userId="6af9304486007578" providerId="LiveId" clId="{52FF9F9D-D2EC-4579-BD26-B6378263C21F}" dt="2024-09-24T16:04:29.142" v="1253" actId="478"/>
          <ac:picMkLst>
            <pc:docMk/>
            <pc:sldMk cId="3480439563" sldId="301"/>
            <ac:picMk id="19460" creationId="{C22E9444-9979-01C0-617E-D4072F479F30}"/>
          </ac:picMkLst>
        </pc:picChg>
        <pc:picChg chg="add del mod">
          <ac:chgData name="Srinivas Nv" userId="6af9304486007578" providerId="LiveId" clId="{52FF9F9D-D2EC-4579-BD26-B6378263C21F}" dt="2024-09-25T16:53:16.207" v="2449" actId="478"/>
          <ac:picMkLst>
            <pc:docMk/>
            <pc:sldMk cId="3480439563" sldId="301"/>
            <ac:picMk id="20482" creationId="{5DAD55ED-AE7E-97D2-03CD-477ABD386E76}"/>
          </ac:picMkLst>
        </pc:picChg>
      </pc:sldChg>
      <pc:sldChg chg="addSp delSp modSp add del mod">
        <pc:chgData name="Srinivas Nv" userId="6af9304486007578" providerId="LiveId" clId="{52FF9F9D-D2EC-4579-BD26-B6378263C21F}" dt="2024-09-25T18:23:13.787" v="3474" actId="47"/>
        <pc:sldMkLst>
          <pc:docMk/>
          <pc:sldMk cId="1603823890" sldId="302"/>
        </pc:sldMkLst>
        <pc:spChg chg="add mod">
          <ac:chgData name="Srinivas Nv" userId="6af9304486007578" providerId="LiveId" clId="{52FF9F9D-D2EC-4579-BD26-B6378263C21F}" dt="2024-09-24T16:12:22.541" v="1629" actId="122"/>
          <ac:spMkLst>
            <pc:docMk/>
            <pc:sldMk cId="1603823890" sldId="302"/>
            <ac:spMk id="3" creationId="{5D396DE7-7168-4463-FFD1-96DBFDEEE20A}"/>
          </ac:spMkLst>
        </pc:spChg>
        <pc:spChg chg="del mod">
          <ac:chgData name="Srinivas Nv" userId="6af9304486007578" providerId="LiveId" clId="{52FF9F9D-D2EC-4579-BD26-B6378263C21F}" dt="2024-09-24T16:11:06.907" v="1525" actId="478"/>
          <ac:spMkLst>
            <pc:docMk/>
            <pc:sldMk cId="1603823890" sldId="302"/>
            <ac:spMk id="4" creationId="{02D461C5-144A-6029-7820-7349B5EFDA8E}"/>
          </ac:spMkLst>
        </pc:spChg>
        <pc:spChg chg="add mod">
          <ac:chgData name="Srinivas Nv" userId="6af9304486007578" providerId="LiveId" clId="{52FF9F9D-D2EC-4579-BD26-B6378263C21F}" dt="2024-09-24T16:13:53.515" v="1764" actId="1076"/>
          <ac:spMkLst>
            <pc:docMk/>
            <pc:sldMk cId="1603823890" sldId="302"/>
            <ac:spMk id="5" creationId="{66F1CD58-7F59-02E3-2B9A-A39B231B2386}"/>
          </ac:spMkLst>
        </pc:spChg>
        <pc:picChg chg="del">
          <ac:chgData name="Srinivas Nv" userId="6af9304486007578" providerId="LiveId" clId="{52FF9F9D-D2EC-4579-BD26-B6378263C21F}" dt="2024-09-24T16:09:40.458" v="1516" actId="478"/>
          <ac:picMkLst>
            <pc:docMk/>
            <pc:sldMk cId="1603823890" sldId="302"/>
            <ac:picMk id="20482" creationId="{5DAD55ED-AE7E-97D2-03CD-477ABD386E76}"/>
          </ac:picMkLst>
        </pc:picChg>
        <pc:picChg chg="add mod">
          <ac:chgData name="Srinivas Nv" userId="6af9304486007578" providerId="LiveId" clId="{52FF9F9D-D2EC-4579-BD26-B6378263C21F}" dt="2024-09-24T16:09:46.418" v="1518" actId="1076"/>
          <ac:picMkLst>
            <pc:docMk/>
            <pc:sldMk cId="1603823890" sldId="302"/>
            <ac:picMk id="21506" creationId="{F295D896-30E3-9059-C1E2-749027F5548F}"/>
          </ac:picMkLst>
        </pc:picChg>
        <pc:picChg chg="add mod">
          <ac:chgData name="Srinivas Nv" userId="6af9304486007578" providerId="LiveId" clId="{52FF9F9D-D2EC-4579-BD26-B6378263C21F}" dt="2024-09-24T16:10:16.932" v="1520" actId="1076"/>
          <ac:picMkLst>
            <pc:docMk/>
            <pc:sldMk cId="1603823890" sldId="302"/>
            <ac:picMk id="21508" creationId="{3BB4E286-C50E-D7B3-BB44-3B3E2720B1D0}"/>
          </ac:picMkLst>
        </pc:picChg>
      </pc:sldChg>
      <pc:sldChg chg="addSp delSp modSp add del mod">
        <pc:chgData name="Srinivas Nv" userId="6af9304486007578" providerId="LiveId" clId="{52FF9F9D-D2EC-4579-BD26-B6378263C21F}" dt="2024-09-25T18:23:20.515" v="3475" actId="47"/>
        <pc:sldMkLst>
          <pc:docMk/>
          <pc:sldMk cId="2996212353" sldId="303"/>
        </pc:sldMkLst>
        <pc:spChg chg="mod">
          <ac:chgData name="Srinivas Nv" userId="6af9304486007578" providerId="LiveId" clId="{52FF9F9D-D2EC-4579-BD26-B6378263C21F}" dt="2024-09-25T16:54:47.922" v="2456" actId="20577"/>
          <ac:spMkLst>
            <pc:docMk/>
            <pc:sldMk cId="2996212353" sldId="303"/>
            <ac:spMk id="2" creationId="{133ED516-A0B4-4D09-B6A3-A788188B6704}"/>
          </ac:spMkLst>
        </pc:spChg>
        <pc:spChg chg="del mod">
          <ac:chgData name="Srinivas Nv" userId="6af9304486007578" providerId="LiveId" clId="{52FF9F9D-D2EC-4579-BD26-B6378263C21F}" dt="2024-09-24T16:17:14.317" v="1776" actId="478"/>
          <ac:spMkLst>
            <pc:docMk/>
            <pc:sldMk cId="2996212353" sldId="303"/>
            <ac:spMk id="3" creationId="{5D396DE7-7168-4463-FFD1-96DBFDEEE20A}"/>
          </ac:spMkLst>
        </pc:spChg>
        <pc:spChg chg="add mod">
          <ac:chgData name="Srinivas Nv" userId="6af9304486007578" providerId="LiveId" clId="{52FF9F9D-D2EC-4579-BD26-B6378263C21F}" dt="2024-09-24T16:56:35.493" v="2125" actId="313"/>
          <ac:spMkLst>
            <pc:docMk/>
            <pc:sldMk cId="2996212353" sldId="303"/>
            <ac:spMk id="4" creationId="{9D269908-A008-4428-2CDF-10EE3BA5AB9B}"/>
          </ac:spMkLst>
        </pc:spChg>
        <pc:spChg chg="del">
          <ac:chgData name="Srinivas Nv" userId="6af9304486007578" providerId="LiveId" clId="{52FF9F9D-D2EC-4579-BD26-B6378263C21F}" dt="2024-09-24T16:16:23.050" v="1771" actId="478"/>
          <ac:spMkLst>
            <pc:docMk/>
            <pc:sldMk cId="2996212353" sldId="303"/>
            <ac:spMk id="5" creationId="{66F1CD58-7F59-02E3-2B9A-A39B231B2386}"/>
          </ac:spMkLst>
        </pc:spChg>
        <pc:picChg chg="add mod">
          <ac:chgData name="Srinivas Nv" userId="6af9304486007578" providerId="LiveId" clId="{52FF9F9D-D2EC-4579-BD26-B6378263C21F}" dt="2024-09-25T16:54:09.079" v="2454" actId="1076"/>
          <ac:picMkLst>
            <pc:docMk/>
            <pc:sldMk cId="2996212353" sldId="303"/>
            <ac:picMk id="10242" creationId="{933A2A03-E2E6-0595-3E84-AFDB40AA6342}"/>
          </ac:picMkLst>
        </pc:picChg>
        <pc:picChg chg="del">
          <ac:chgData name="Srinivas Nv" userId="6af9304486007578" providerId="LiveId" clId="{52FF9F9D-D2EC-4579-BD26-B6378263C21F}" dt="2024-09-24T16:16:08.004" v="1767" actId="478"/>
          <ac:picMkLst>
            <pc:docMk/>
            <pc:sldMk cId="2996212353" sldId="303"/>
            <ac:picMk id="21506" creationId="{F295D896-30E3-9059-C1E2-749027F5548F}"/>
          </ac:picMkLst>
        </pc:picChg>
        <pc:picChg chg="del">
          <ac:chgData name="Srinivas Nv" userId="6af9304486007578" providerId="LiveId" clId="{52FF9F9D-D2EC-4579-BD26-B6378263C21F}" dt="2024-09-24T16:16:10.259" v="1768" actId="478"/>
          <ac:picMkLst>
            <pc:docMk/>
            <pc:sldMk cId="2996212353" sldId="303"/>
            <ac:picMk id="21508" creationId="{3BB4E286-C50E-D7B3-BB44-3B3E2720B1D0}"/>
          </ac:picMkLst>
        </pc:picChg>
        <pc:picChg chg="add del">
          <ac:chgData name="Srinivas Nv" userId="6af9304486007578" providerId="LiveId" clId="{52FF9F9D-D2EC-4579-BD26-B6378263C21F}" dt="2024-09-24T16:16:08.004" v="1767" actId="478"/>
          <ac:picMkLst>
            <pc:docMk/>
            <pc:sldMk cId="2996212353" sldId="303"/>
            <ac:picMk id="22530" creationId="{2DDD5482-D1F3-7191-CA0B-691F4B1E187E}"/>
          </ac:picMkLst>
        </pc:picChg>
        <pc:picChg chg="add del mod">
          <ac:chgData name="Srinivas Nv" userId="6af9304486007578" providerId="LiveId" clId="{52FF9F9D-D2EC-4579-BD26-B6378263C21F}" dt="2024-09-24T16:17:10.416" v="1775" actId="478"/>
          <ac:picMkLst>
            <pc:docMk/>
            <pc:sldMk cId="2996212353" sldId="303"/>
            <ac:picMk id="22532" creationId="{056AFC78-E719-AE62-E1F2-74678369312C}"/>
          </ac:picMkLst>
        </pc:picChg>
        <pc:picChg chg="add del mod">
          <ac:chgData name="Srinivas Nv" userId="6af9304486007578" providerId="LiveId" clId="{52FF9F9D-D2EC-4579-BD26-B6378263C21F}" dt="2024-09-25T16:54:05.362" v="2452" actId="478"/>
          <ac:picMkLst>
            <pc:docMk/>
            <pc:sldMk cId="2996212353" sldId="303"/>
            <ac:picMk id="22534" creationId="{96D377FC-5824-D594-3311-1DE0ACB6DC88}"/>
          </ac:picMkLst>
        </pc:picChg>
      </pc:sldChg>
      <pc:sldChg chg="addSp delSp modSp add del mod">
        <pc:chgData name="Srinivas Nv" userId="6af9304486007578" providerId="LiveId" clId="{52FF9F9D-D2EC-4579-BD26-B6378263C21F}" dt="2024-09-25T18:23:21.722" v="3476" actId="47"/>
        <pc:sldMkLst>
          <pc:docMk/>
          <pc:sldMk cId="1451952479" sldId="304"/>
        </pc:sldMkLst>
        <pc:spChg chg="mod">
          <ac:chgData name="Srinivas Nv" userId="6af9304486007578" providerId="LiveId" clId="{52FF9F9D-D2EC-4579-BD26-B6378263C21F}" dt="2024-09-24T16:21:47.655" v="1782" actId="20577"/>
          <ac:spMkLst>
            <pc:docMk/>
            <pc:sldMk cId="1451952479" sldId="304"/>
            <ac:spMk id="2" creationId="{133ED516-A0B4-4D09-B6A3-A788188B6704}"/>
          </ac:spMkLst>
        </pc:spChg>
        <pc:spChg chg="add del mod">
          <ac:chgData name="Srinivas Nv" userId="6af9304486007578" providerId="LiveId" clId="{52FF9F9D-D2EC-4579-BD26-B6378263C21F}" dt="2024-09-24T16:27:20.041" v="1899" actId="478"/>
          <ac:spMkLst>
            <pc:docMk/>
            <pc:sldMk cId="1451952479" sldId="304"/>
            <ac:spMk id="3" creationId="{7587BC2F-3577-2CD4-79BE-C38C404DA39D}"/>
          </ac:spMkLst>
        </pc:spChg>
        <pc:spChg chg="add">
          <ac:chgData name="Srinivas Nv" userId="6af9304486007578" providerId="LiveId" clId="{52FF9F9D-D2EC-4579-BD26-B6378263C21F}" dt="2024-09-24T16:25:16.910" v="1880"/>
          <ac:spMkLst>
            <pc:docMk/>
            <pc:sldMk cId="1451952479" sldId="304"/>
            <ac:spMk id="4" creationId="{D529A8B3-4370-7EC3-D773-271F1E837B7C}"/>
          </ac:spMkLst>
        </pc:spChg>
        <pc:spChg chg="add">
          <ac:chgData name="Srinivas Nv" userId="6af9304486007578" providerId="LiveId" clId="{52FF9F9D-D2EC-4579-BD26-B6378263C21F}" dt="2024-09-24T16:25:24.524" v="1882"/>
          <ac:spMkLst>
            <pc:docMk/>
            <pc:sldMk cId="1451952479" sldId="304"/>
            <ac:spMk id="5" creationId="{4EA5CFFF-11BD-BF4E-176D-3831F1F17CFE}"/>
          </ac:spMkLst>
        </pc:spChg>
        <pc:spChg chg="add">
          <ac:chgData name="Srinivas Nv" userId="6af9304486007578" providerId="LiveId" clId="{52FF9F9D-D2EC-4579-BD26-B6378263C21F}" dt="2024-09-24T16:25:39.469" v="1886"/>
          <ac:spMkLst>
            <pc:docMk/>
            <pc:sldMk cId="1451952479" sldId="304"/>
            <ac:spMk id="6" creationId="{10AB1EB6-F845-170C-2EF9-BD8D18DC27B4}"/>
          </ac:spMkLst>
        </pc:spChg>
        <pc:spChg chg="add del mod">
          <ac:chgData name="Srinivas Nv" userId="6af9304486007578" providerId="LiveId" clId="{52FF9F9D-D2EC-4579-BD26-B6378263C21F}" dt="2024-09-24T16:27:20.042" v="1901"/>
          <ac:spMkLst>
            <pc:docMk/>
            <pc:sldMk cId="1451952479" sldId="304"/>
            <ac:spMk id="8" creationId="{1EC586AE-0E83-EF89-37D7-7D343E5BCDBE}"/>
          </ac:spMkLst>
        </pc:spChg>
        <pc:spChg chg="add mod">
          <ac:chgData name="Srinivas Nv" userId="6af9304486007578" providerId="LiveId" clId="{52FF9F9D-D2EC-4579-BD26-B6378263C21F}" dt="2024-09-24T16:30:10.578" v="1987" actId="20577"/>
          <ac:spMkLst>
            <pc:docMk/>
            <pc:sldMk cId="1451952479" sldId="304"/>
            <ac:spMk id="10" creationId="{C4C5F1A2-3538-3FCB-C2C0-60431B034B49}"/>
          </ac:spMkLst>
        </pc:spChg>
        <pc:picChg chg="add mod">
          <ac:chgData name="Srinivas Nv" userId="6af9304486007578" providerId="LiveId" clId="{52FF9F9D-D2EC-4579-BD26-B6378263C21F}" dt="2024-09-24T16:27:29.033" v="1904" actId="1076"/>
          <ac:picMkLst>
            <pc:docMk/>
            <pc:sldMk cId="1451952479" sldId="304"/>
            <ac:picMk id="23554" creationId="{DDDB7EE7-3910-7B9B-E8C9-953C10797B45}"/>
          </ac:picMkLst>
        </pc:picChg>
      </pc:sldChg>
      <pc:sldChg chg="delSp add del mod">
        <pc:chgData name="Srinivas Nv" userId="6af9304486007578" providerId="LiveId" clId="{52FF9F9D-D2EC-4579-BD26-B6378263C21F}" dt="2024-09-25T17:32:27.508" v="3134" actId="2696"/>
        <pc:sldMkLst>
          <pc:docMk/>
          <pc:sldMk cId="2887451169" sldId="305"/>
        </pc:sldMkLst>
        <pc:spChg chg="del">
          <ac:chgData name="Srinivas Nv" userId="6af9304486007578" providerId="LiveId" clId="{52FF9F9D-D2EC-4579-BD26-B6378263C21F}" dt="2024-09-24T16:57:56.039" v="2128" actId="478"/>
          <ac:spMkLst>
            <pc:docMk/>
            <pc:sldMk cId="2887451169" sldId="305"/>
            <ac:spMk id="4" creationId="{9D269908-A008-4428-2CDF-10EE3BA5AB9B}"/>
          </ac:spMkLst>
        </pc:spChg>
        <pc:picChg chg="del">
          <ac:chgData name="Srinivas Nv" userId="6af9304486007578" providerId="LiveId" clId="{52FF9F9D-D2EC-4579-BD26-B6378263C21F}" dt="2024-09-24T16:57:52.262" v="2127" actId="478"/>
          <ac:picMkLst>
            <pc:docMk/>
            <pc:sldMk cId="2887451169" sldId="305"/>
            <ac:picMk id="22534" creationId="{96D377FC-5824-D594-3311-1DE0ACB6DC88}"/>
          </ac:picMkLst>
        </pc:picChg>
      </pc:sldChg>
      <pc:sldChg chg="addSp delSp modSp add del mod">
        <pc:chgData name="Srinivas Nv" userId="6af9304486007578" providerId="LiveId" clId="{52FF9F9D-D2EC-4579-BD26-B6378263C21F}" dt="2024-09-25T18:09:27.496" v="3450" actId="47"/>
        <pc:sldMkLst>
          <pc:docMk/>
          <pc:sldMk cId="1331922106" sldId="306"/>
        </pc:sldMkLst>
        <pc:spChg chg="mod">
          <ac:chgData name="Srinivas Nv" userId="6af9304486007578" providerId="LiveId" clId="{52FF9F9D-D2EC-4579-BD26-B6378263C21F}" dt="2024-09-25T17:29:01.205" v="3008" actId="20577"/>
          <ac:spMkLst>
            <pc:docMk/>
            <pc:sldMk cId="1331922106" sldId="306"/>
            <ac:spMk id="2" creationId="{133ED516-A0B4-4D09-B6A3-A788188B6704}"/>
          </ac:spMkLst>
        </pc:spChg>
        <pc:spChg chg="mod">
          <ac:chgData name="Srinivas Nv" userId="6af9304486007578" providerId="LiveId" clId="{52FF9F9D-D2EC-4579-BD26-B6378263C21F}" dt="2024-09-25T16:36:03.949" v="2372" actId="20577"/>
          <ac:spMkLst>
            <pc:docMk/>
            <pc:sldMk cId="1331922106" sldId="306"/>
            <ac:spMk id="9" creationId="{72FD6031-D586-166E-2EBD-02CA3A4760AA}"/>
          </ac:spMkLst>
        </pc:spChg>
        <pc:picChg chg="del">
          <ac:chgData name="Srinivas Nv" userId="6af9304486007578" providerId="LiveId" clId="{52FF9F9D-D2EC-4579-BD26-B6378263C21F}" dt="2024-09-25T16:35:28.924" v="2356" actId="478"/>
          <ac:picMkLst>
            <pc:docMk/>
            <pc:sldMk cId="1331922106" sldId="306"/>
            <ac:picMk id="1026" creationId="{B0D0B1E8-B294-E329-D97D-5ECC95A108F8}"/>
          </ac:picMkLst>
        </pc:picChg>
        <pc:picChg chg="add mod">
          <ac:chgData name="Srinivas Nv" userId="6af9304486007578" providerId="LiveId" clId="{52FF9F9D-D2EC-4579-BD26-B6378263C21F}" dt="2024-09-25T16:35:32.318" v="2358" actId="1076"/>
          <ac:picMkLst>
            <pc:docMk/>
            <pc:sldMk cId="1331922106" sldId="306"/>
            <ac:picMk id="2050" creationId="{34BE53B7-0427-BB35-8C1E-C49E699546E0}"/>
          </ac:picMkLst>
        </pc:picChg>
      </pc:sldChg>
      <pc:sldChg chg="addSp delSp modSp add del mod">
        <pc:chgData name="Srinivas Nv" userId="6af9304486007578" providerId="LiveId" clId="{52FF9F9D-D2EC-4579-BD26-B6378263C21F}" dt="2024-09-25T18:09:33.226" v="3451" actId="47"/>
        <pc:sldMkLst>
          <pc:docMk/>
          <pc:sldMk cId="3419129590" sldId="307"/>
        </pc:sldMkLst>
        <pc:spChg chg="mod">
          <ac:chgData name="Srinivas Nv" userId="6af9304486007578" providerId="LiveId" clId="{52FF9F9D-D2EC-4579-BD26-B6378263C21F}" dt="2024-09-25T17:29:15.169" v="3013" actId="20577"/>
          <ac:spMkLst>
            <pc:docMk/>
            <pc:sldMk cId="3419129590" sldId="307"/>
            <ac:spMk id="2" creationId="{133ED516-A0B4-4D09-B6A3-A788188B6704}"/>
          </ac:spMkLst>
        </pc:spChg>
        <pc:spChg chg="mod">
          <ac:chgData name="Srinivas Nv" userId="6af9304486007578" providerId="LiveId" clId="{52FF9F9D-D2EC-4579-BD26-B6378263C21F}" dt="2024-09-25T16:38:06.648" v="2383" actId="20577"/>
          <ac:spMkLst>
            <pc:docMk/>
            <pc:sldMk cId="3419129590" sldId="307"/>
            <ac:spMk id="9" creationId="{72FD6031-D586-166E-2EBD-02CA3A4760AA}"/>
          </ac:spMkLst>
        </pc:spChg>
        <pc:picChg chg="del">
          <ac:chgData name="Srinivas Nv" userId="6af9304486007578" providerId="LiveId" clId="{52FF9F9D-D2EC-4579-BD26-B6378263C21F}" dt="2024-09-25T16:37:15.947" v="2374" actId="478"/>
          <ac:picMkLst>
            <pc:docMk/>
            <pc:sldMk cId="3419129590" sldId="307"/>
            <ac:picMk id="2050" creationId="{34BE53B7-0427-BB35-8C1E-C49E699546E0}"/>
          </ac:picMkLst>
        </pc:picChg>
        <pc:picChg chg="add mod">
          <ac:chgData name="Srinivas Nv" userId="6af9304486007578" providerId="LiveId" clId="{52FF9F9D-D2EC-4579-BD26-B6378263C21F}" dt="2024-09-25T16:37:46.263" v="2380" actId="1076"/>
          <ac:picMkLst>
            <pc:docMk/>
            <pc:sldMk cId="3419129590" sldId="307"/>
            <ac:picMk id="3074" creationId="{746F6990-A0BF-DE64-2735-779A31952419}"/>
          </ac:picMkLst>
        </pc:picChg>
      </pc:sldChg>
      <pc:sldChg chg="addSp delSp modSp add mod ord">
        <pc:chgData name="Srinivas Nv" userId="6af9304486007578" providerId="LiveId" clId="{52FF9F9D-D2EC-4579-BD26-B6378263C21F}" dt="2024-09-25T18:15:15.130" v="3468" actId="313"/>
        <pc:sldMkLst>
          <pc:docMk/>
          <pc:sldMk cId="2770132871" sldId="308"/>
        </pc:sldMkLst>
        <pc:spChg chg="mod">
          <ac:chgData name="Srinivas Nv" userId="6af9304486007578" providerId="LiveId" clId="{52FF9F9D-D2EC-4579-BD26-B6378263C21F}" dt="2024-09-25T17:29:47.105" v="3053" actId="20577"/>
          <ac:spMkLst>
            <pc:docMk/>
            <pc:sldMk cId="2770132871" sldId="308"/>
            <ac:spMk id="2" creationId="{133ED516-A0B4-4D09-B6A3-A788188B6704}"/>
          </ac:spMkLst>
        </pc:spChg>
        <pc:spChg chg="add mod">
          <ac:chgData name="Srinivas Nv" userId="6af9304486007578" providerId="LiveId" clId="{52FF9F9D-D2EC-4579-BD26-B6378263C21F}" dt="2024-09-25T18:15:15.130" v="3468" actId="313"/>
          <ac:spMkLst>
            <pc:docMk/>
            <pc:sldMk cId="2770132871" sldId="308"/>
            <ac:spMk id="3" creationId="{72FD6031-D586-166E-2EBD-02CA3A4760AA}"/>
          </ac:spMkLst>
        </pc:spChg>
        <pc:spChg chg="mod">
          <ac:chgData name="Srinivas Nv" userId="6af9304486007578" providerId="LiveId" clId="{52FF9F9D-D2EC-4579-BD26-B6378263C21F}" dt="2024-09-25T18:01:00.083" v="3437" actId="1076"/>
          <ac:spMkLst>
            <pc:docMk/>
            <pc:sldMk cId="2770132871" sldId="308"/>
            <ac:spMk id="9" creationId="{72FD6031-D586-166E-2EBD-02CA3A4760AA}"/>
          </ac:spMkLst>
        </pc:spChg>
        <pc:picChg chg="del">
          <ac:chgData name="Srinivas Nv" userId="6af9304486007578" providerId="LiveId" clId="{52FF9F9D-D2EC-4579-BD26-B6378263C21F}" dt="2024-09-25T16:41:34.999" v="2385" actId="478"/>
          <ac:picMkLst>
            <pc:docMk/>
            <pc:sldMk cId="2770132871" sldId="308"/>
            <ac:picMk id="3074" creationId="{746F6990-A0BF-DE64-2735-779A31952419}"/>
          </ac:picMkLst>
        </pc:picChg>
        <pc:picChg chg="add del mod">
          <ac:chgData name="Srinivas Nv" userId="6af9304486007578" providerId="LiveId" clId="{52FF9F9D-D2EC-4579-BD26-B6378263C21F}" dt="2024-09-25T17:59:22.983" v="3419" actId="478"/>
          <ac:picMkLst>
            <pc:docMk/>
            <pc:sldMk cId="2770132871" sldId="308"/>
            <ac:picMk id="4098" creationId="{0AA24FF4-E617-7DE0-EB7E-8F9AECB7F56A}"/>
          </ac:picMkLst>
        </pc:picChg>
        <pc:picChg chg="add mod">
          <ac:chgData name="Srinivas Nv" userId="6af9304486007578" providerId="LiveId" clId="{52FF9F9D-D2EC-4579-BD26-B6378263C21F}" dt="2024-09-25T18:00:47.176" v="3434" actId="14100"/>
          <ac:picMkLst>
            <pc:docMk/>
            <pc:sldMk cId="2770132871" sldId="308"/>
            <ac:picMk id="4100" creationId="{2D665867-3D4C-24DC-AD8B-EE1BB45BD289}"/>
          </ac:picMkLst>
        </pc:picChg>
        <pc:picChg chg="add mod">
          <ac:chgData name="Srinivas Nv" userId="6af9304486007578" providerId="LiveId" clId="{52FF9F9D-D2EC-4579-BD26-B6378263C21F}" dt="2024-09-25T18:00:50.194" v="3435" actId="14100"/>
          <ac:picMkLst>
            <pc:docMk/>
            <pc:sldMk cId="2770132871" sldId="308"/>
            <ac:picMk id="5122" creationId="{79C5F397-DB9E-9F11-5BB1-21F22E5C815C}"/>
          </ac:picMkLst>
        </pc:picChg>
      </pc:sldChg>
      <pc:sldChg chg="addSp delSp modSp add del mod">
        <pc:chgData name="Srinivas Nv" userId="6af9304486007578" providerId="LiveId" clId="{52FF9F9D-D2EC-4579-BD26-B6378263C21F}" dt="2024-09-25T18:01:02.636" v="3438" actId="47"/>
        <pc:sldMkLst>
          <pc:docMk/>
          <pc:sldMk cId="3837616316" sldId="309"/>
        </pc:sldMkLst>
        <pc:spChg chg="mod">
          <ac:chgData name="Srinivas Nv" userId="6af9304486007578" providerId="LiveId" clId="{52FF9F9D-D2EC-4579-BD26-B6378263C21F}" dt="2024-09-25T17:30:14.830" v="3062" actId="20577"/>
          <ac:spMkLst>
            <pc:docMk/>
            <pc:sldMk cId="3837616316" sldId="309"/>
            <ac:spMk id="2" creationId="{133ED516-A0B4-4D09-B6A3-A788188B6704}"/>
          </ac:spMkLst>
        </pc:spChg>
        <pc:spChg chg="del mod">
          <ac:chgData name="Srinivas Nv" userId="6af9304486007578" providerId="LiveId" clId="{52FF9F9D-D2EC-4579-BD26-B6378263C21F}" dt="2024-09-25T18:00:26.141" v="3430" actId="21"/>
          <ac:spMkLst>
            <pc:docMk/>
            <pc:sldMk cId="3837616316" sldId="309"/>
            <ac:spMk id="9" creationId="{72FD6031-D586-166E-2EBD-02CA3A4760AA}"/>
          </ac:spMkLst>
        </pc:spChg>
        <pc:picChg chg="del">
          <ac:chgData name="Srinivas Nv" userId="6af9304486007578" providerId="LiveId" clId="{52FF9F9D-D2EC-4579-BD26-B6378263C21F}" dt="2024-09-25T16:42:38.978" v="2397" actId="478"/>
          <ac:picMkLst>
            <pc:docMk/>
            <pc:sldMk cId="3837616316" sldId="309"/>
            <ac:picMk id="4098" creationId="{0AA24FF4-E617-7DE0-EB7E-8F9AECB7F56A}"/>
          </ac:picMkLst>
        </pc:picChg>
        <pc:picChg chg="add del mod">
          <ac:chgData name="Srinivas Nv" userId="6af9304486007578" providerId="LiveId" clId="{52FF9F9D-D2EC-4579-BD26-B6378263C21F}" dt="2024-09-25T17:59:41.616" v="3423" actId="21"/>
          <ac:picMkLst>
            <pc:docMk/>
            <pc:sldMk cId="3837616316" sldId="309"/>
            <ac:picMk id="5122" creationId="{79C5F397-DB9E-9F11-5BB1-21F22E5C815C}"/>
          </ac:picMkLst>
        </pc:picChg>
      </pc:sldChg>
      <pc:sldChg chg="addSp delSp modSp add del mod">
        <pc:chgData name="Srinivas Nv" userId="6af9304486007578" providerId="LiveId" clId="{52FF9F9D-D2EC-4579-BD26-B6378263C21F}" dt="2024-09-25T18:03:52.290" v="3448" actId="47"/>
        <pc:sldMkLst>
          <pc:docMk/>
          <pc:sldMk cId="1325132228" sldId="310"/>
        </pc:sldMkLst>
        <pc:spChg chg="mod">
          <ac:chgData name="Srinivas Nv" userId="6af9304486007578" providerId="LiveId" clId="{52FF9F9D-D2EC-4579-BD26-B6378263C21F}" dt="2024-09-25T16:45:24.188" v="2420"/>
          <ac:spMkLst>
            <pc:docMk/>
            <pc:sldMk cId="1325132228" sldId="310"/>
            <ac:spMk id="2" creationId="{133ED516-A0B4-4D09-B6A3-A788188B6704}"/>
          </ac:spMkLst>
        </pc:spChg>
        <pc:spChg chg="mod">
          <ac:chgData name="Srinivas Nv" userId="6af9304486007578" providerId="LiveId" clId="{52FF9F9D-D2EC-4579-BD26-B6378263C21F}" dt="2024-09-25T16:45:47.450" v="2425" actId="12"/>
          <ac:spMkLst>
            <pc:docMk/>
            <pc:sldMk cId="1325132228" sldId="310"/>
            <ac:spMk id="9" creationId="{72FD6031-D586-166E-2EBD-02CA3A4760AA}"/>
          </ac:spMkLst>
        </pc:spChg>
        <pc:picChg chg="del mod">
          <ac:chgData name="Srinivas Nv" userId="6af9304486007578" providerId="LiveId" clId="{52FF9F9D-D2EC-4579-BD26-B6378263C21F}" dt="2024-09-25T16:44:48.643" v="2414" actId="478"/>
          <ac:picMkLst>
            <pc:docMk/>
            <pc:sldMk cId="1325132228" sldId="310"/>
            <ac:picMk id="5122" creationId="{79C5F397-DB9E-9F11-5BB1-21F22E5C815C}"/>
          </ac:picMkLst>
        </pc:picChg>
        <pc:picChg chg="add del mod">
          <ac:chgData name="Srinivas Nv" userId="6af9304486007578" providerId="LiveId" clId="{52FF9F9D-D2EC-4579-BD26-B6378263C21F}" dt="2024-09-25T16:44:48.643" v="2414" actId="478"/>
          <ac:picMkLst>
            <pc:docMk/>
            <pc:sldMk cId="1325132228" sldId="310"/>
            <ac:picMk id="6146" creationId="{894290E8-104D-E907-3EAD-4BAE20239F32}"/>
          </ac:picMkLst>
        </pc:picChg>
        <pc:picChg chg="add del mod">
          <ac:chgData name="Srinivas Nv" userId="6af9304486007578" providerId="LiveId" clId="{52FF9F9D-D2EC-4579-BD26-B6378263C21F}" dt="2024-09-25T16:45:08.074" v="2417" actId="478"/>
          <ac:picMkLst>
            <pc:docMk/>
            <pc:sldMk cId="1325132228" sldId="310"/>
            <ac:picMk id="6148" creationId="{9E36B0AE-1D62-9034-684D-022054B59D66}"/>
          </ac:picMkLst>
        </pc:picChg>
        <pc:picChg chg="add mod">
          <ac:chgData name="Srinivas Nv" userId="6af9304486007578" providerId="LiveId" clId="{52FF9F9D-D2EC-4579-BD26-B6378263C21F}" dt="2024-09-25T16:45:10.870" v="2419" actId="1076"/>
          <ac:picMkLst>
            <pc:docMk/>
            <pc:sldMk cId="1325132228" sldId="310"/>
            <ac:picMk id="6150" creationId="{13AD4293-7CBB-1084-E33D-9E8C19E30A06}"/>
          </ac:picMkLst>
        </pc:picChg>
      </pc:sldChg>
      <pc:sldChg chg="addSp delSp modSp add mod">
        <pc:chgData name="Srinivas Nv" userId="6af9304486007578" providerId="LiveId" clId="{52FF9F9D-D2EC-4579-BD26-B6378263C21F}" dt="2024-09-25T16:47:28.316" v="2440" actId="1076"/>
        <pc:sldMkLst>
          <pc:docMk/>
          <pc:sldMk cId="3913573312" sldId="311"/>
        </pc:sldMkLst>
        <pc:spChg chg="mod">
          <ac:chgData name="Srinivas Nv" userId="6af9304486007578" providerId="LiveId" clId="{52FF9F9D-D2EC-4579-BD26-B6378263C21F}" dt="2024-09-25T16:46:39.204" v="2430"/>
          <ac:spMkLst>
            <pc:docMk/>
            <pc:sldMk cId="3913573312" sldId="311"/>
            <ac:spMk id="2" creationId="{133ED516-A0B4-4D09-B6A3-A788188B6704}"/>
          </ac:spMkLst>
        </pc:spChg>
        <pc:spChg chg="mod">
          <ac:chgData name="Srinivas Nv" userId="6af9304486007578" providerId="LiveId" clId="{52FF9F9D-D2EC-4579-BD26-B6378263C21F}" dt="2024-09-25T16:47:28.316" v="2440" actId="1076"/>
          <ac:spMkLst>
            <pc:docMk/>
            <pc:sldMk cId="3913573312" sldId="311"/>
            <ac:spMk id="9" creationId="{72FD6031-D586-166E-2EBD-02CA3A4760AA}"/>
          </ac:spMkLst>
        </pc:spChg>
        <pc:picChg chg="del">
          <ac:chgData name="Srinivas Nv" userId="6af9304486007578" providerId="LiveId" clId="{52FF9F9D-D2EC-4579-BD26-B6378263C21F}" dt="2024-09-25T16:46:20.171" v="2427" actId="478"/>
          <ac:picMkLst>
            <pc:docMk/>
            <pc:sldMk cId="3913573312" sldId="311"/>
            <ac:picMk id="6150" creationId="{13AD4293-7CBB-1084-E33D-9E8C19E30A06}"/>
          </ac:picMkLst>
        </pc:picChg>
        <pc:picChg chg="add mod">
          <ac:chgData name="Srinivas Nv" userId="6af9304486007578" providerId="LiveId" clId="{52FF9F9D-D2EC-4579-BD26-B6378263C21F}" dt="2024-09-25T16:46:23.663" v="2429" actId="1076"/>
          <ac:picMkLst>
            <pc:docMk/>
            <pc:sldMk cId="3913573312" sldId="311"/>
            <ac:picMk id="7170" creationId="{B1FB1CF9-2603-F037-6D35-82A7CDB3586E}"/>
          </ac:picMkLst>
        </pc:picChg>
      </pc:sldChg>
      <pc:sldChg chg="addSp delSp modSp add mod">
        <pc:chgData name="Srinivas Nv" userId="6af9304486007578" providerId="LiveId" clId="{52FF9F9D-D2EC-4579-BD26-B6378263C21F}" dt="2024-09-25T17:30:32.756" v="3063" actId="20577"/>
        <pc:sldMkLst>
          <pc:docMk/>
          <pc:sldMk cId="3863484082" sldId="312"/>
        </pc:sldMkLst>
        <pc:spChg chg="mod">
          <ac:chgData name="Srinivas Nv" userId="6af9304486007578" providerId="LiveId" clId="{52FF9F9D-D2EC-4579-BD26-B6378263C21F}" dt="2024-09-25T17:30:32.756" v="3063" actId="20577"/>
          <ac:spMkLst>
            <pc:docMk/>
            <pc:sldMk cId="3863484082" sldId="312"/>
            <ac:spMk id="2" creationId="{133ED516-A0B4-4D09-B6A3-A788188B6704}"/>
          </ac:spMkLst>
        </pc:spChg>
        <pc:picChg chg="del">
          <ac:chgData name="Srinivas Nv" userId="6af9304486007578" providerId="LiveId" clId="{52FF9F9D-D2EC-4579-BD26-B6378263C21F}" dt="2024-09-25T16:51:24.128" v="2443" actId="478"/>
          <ac:picMkLst>
            <pc:docMk/>
            <pc:sldMk cId="3863484082" sldId="312"/>
            <ac:picMk id="7170" creationId="{B1FB1CF9-2603-F037-6D35-82A7CDB3586E}"/>
          </ac:picMkLst>
        </pc:picChg>
        <pc:picChg chg="add del">
          <ac:chgData name="Srinivas Nv" userId="6af9304486007578" providerId="LiveId" clId="{52FF9F9D-D2EC-4579-BD26-B6378263C21F}" dt="2024-09-25T16:51:43.319" v="2445" actId="478"/>
          <ac:picMkLst>
            <pc:docMk/>
            <pc:sldMk cId="3863484082" sldId="312"/>
            <ac:picMk id="8194" creationId="{0C6DC7A2-4D66-5DB0-863A-FB2FE44A8FC3}"/>
          </ac:picMkLst>
        </pc:picChg>
        <pc:picChg chg="add mod">
          <ac:chgData name="Srinivas Nv" userId="6af9304486007578" providerId="LiveId" clId="{52FF9F9D-D2EC-4579-BD26-B6378263C21F}" dt="2024-09-25T16:51:53.085" v="2448" actId="1076"/>
          <ac:picMkLst>
            <pc:docMk/>
            <pc:sldMk cId="3863484082" sldId="312"/>
            <ac:picMk id="8196" creationId="{C8D092FB-039F-2A3A-0745-BD867C74F3A8}"/>
          </ac:picMkLst>
        </pc:picChg>
      </pc:sldChg>
      <pc:sldChg chg="addSp delSp modSp add del mod">
        <pc:chgData name="Srinivas Nv" userId="6af9304486007578" providerId="LiveId" clId="{52FF9F9D-D2EC-4579-BD26-B6378263C21F}" dt="2024-09-25T18:22:54.686" v="3470" actId="47"/>
        <pc:sldMkLst>
          <pc:docMk/>
          <pc:sldMk cId="965378307" sldId="313"/>
        </pc:sldMkLst>
        <pc:spChg chg="mod">
          <ac:chgData name="Srinivas Nv" userId="6af9304486007578" providerId="LiveId" clId="{52FF9F9D-D2EC-4579-BD26-B6378263C21F}" dt="2024-09-25T16:57:41.474" v="2478"/>
          <ac:spMkLst>
            <pc:docMk/>
            <pc:sldMk cId="965378307" sldId="313"/>
            <ac:spMk id="2" creationId="{133ED516-A0B4-4D09-B6A3-A788188B6704}"/>
          </ac:spMkLst>
        </pc:spChg>
        <pc:spChg chg="del mod">
          <ac:chgData name="Srinivas Nv" userId="6af9304486007578" providerId="LiveId" clId="{52FF9F9D-D2EC-4579-BD26-B6378263C21F}" dt="2024-09-25T16:58:32.073" v="2483" actId="478"/>
          <ac:spMkLst>
            <pc:docMk/>
            <pc:sldMk cId="965378307" sldId="313"/>
            <ac:spMk id="4" creationId="{02D461C5-144A-6029-7820-7349B5EFDA8E}"/>
          </ac:spMkLst>
        </pc:spChg>
        <pc:picChg chg="del">
          <ac:chgData name="Srinivas Nv" userId="6af9304486007578" providerId="LiveId" clId="{52FF9F9D-D2EC-4579-BD26-B6378263C21F}" dt="2024-09-25T16:58:07.373" v="2479" actId="478"/>
          <ac:picMkLst>
            <pc:docMk/>
            <pc:sldMk cId="965378307" sldId="313"/>
            <ac:picMk id="11266" creationId="{2A8E35DC-DDB5-B0CD-4898-47FAB39C9E55}"/>
          </ac:picMkLst>
        </pc:picChg>
        <pc:picChg chg="add mod">
          <ac:chgData name="Srinivas Nv" userId="6af9304486007578" providerId="LiveId" clId="{52FF9F9D-D2EC-4579-BD26-B6378263C21F}" dt="2024-09-25T16:58:15.555" v="2481" actId="1076"/>
          <ac:picMkLst>
            <pc:docMk/>
            <pc:sldMk cId="965378307" sldId="313"/>
            <ac:picMk id="12290" creationId="{FB6D0A34-57E9-42FD-C103-12A1948A7AA1}"/>
          </ac:picMkLst>
        </pc:picChg>
      </pc:sldChg>
      <pc:sldChg chg="addSp delSp modSp add mod ord">
        <pc:chgData name="Srinivas Nv" userId="6af9304486007578" providerId="LiveId" clId="{52FF9F9D-D2EC-4579-BD26-B6378263C21F}" dt="2024-09-25T18:11:40.866" v="3459"/>
        <pc:sldMkLst>
          <pc:docMk/>
          <pc:sldMk cId="1080918881" sldId="314"/>
        </pc:sldMkLst>
        <pc:spChg chg="mod">
          <ac:chgData name="Srinivas Nv" userId="6af9304486007578" providerId="LiveId" clId="{52FF9F9D-D2EC-4579-BD26-B6378263C21F}" dt="2024-09-25T17:03:56.494" v="2511"/>
          <ac:spMkLst>
            <pc:docMk/>
            <pc:sldMk cId="1080918881" sldId="314"/>
            <ac:spMk id="2" creationId="{133ED516-A0B4-4D09-B6A3-A788188B6704}"/>
          </ac:spMkLst>
        </pc:spChg>
        <pc:spChg chg="mod">
          <ac:chgData name="Srinivas Nv" userId="6af9304486007578" providerId="LiveId" clId="{52FF9F9D-D2EC-4579-BD26-B6378263C21F}" dt="2024-09-25T17:03:32.771" v="2505" actId="1076"/>
          <ac:spMkLst>
            <pc:docMk/>
            <pc:sldMk cId="1080918881" sldId="314"/>
            <ac:spMk id="10" creationId="{C4C5F1A2-3538-3FCB-C2C0-60431B034B49}"/>
          </ac:spMkLst>
        </pc:spChg>
        <pc:picChg chg="add mod">
          <ac:chgData name="Srinivas Nv" userId="6af9304486007578" providerId="LiveId" clId="{52FF9F9D-D2EC-4579-BD26-B6378263C21F}" dt="2024-09-25T17:03:28.476" v="2504" actId="1076"/>
          <ac:picMkLst>
            <pc:docMk/>
            <pc:sldMk cId="1080918881" sldId="314"/>
            <ac:picMk id="13314" creationId="{6EF8504B-7AE4-5059-F711-DEC6D29F8477}"/>
          </ac:picMkLst>
        </pc:picChg>
        <pc:picChg chg="del">
          <ac:chgData name="Srinivas Nv" userId="6af9304486007578" providerId="LiveId" clId="{52FF9F9D-D2EC-4579-BD26-B6378263C21F}" dt="2024-09-25T17:00:12.820" v="2485" actId="478"/>
          <ac:picMkLst>
            <pc:docMk/>
            <pc:sldMk cId="1080918881" sldId="314"/>
            <ac:picMk id="23554" creationId="{DDDB7EE7-3910-7B9B-E8C9-953C10797B45}"/>
          </ac:picMkLst>
        </pc:picChg>
      </pc:sldChg>
      <pc:sldChg chg="addSp delSp modSp add del mod">
        <pc:chgData name="Srinivas Nv" userId="6af9304486007578" providerId="LiveId" clId="{52FF9F9D-D2EC-4579-BD26-B6378263C21F}" dt="2024-09-25T18:29:39.131" v="3477" actId="47"/>
        <pc:sldMkLst>
          <pc:docMk/>
          <pc:sldMk cId="1238340680" sldId="315"/>
        </pc:sldMkLst>
        <pc:spChg chg="mod">
          <ac:chgData name="Srinivas Nv" userId="6af9304486007578" providerId="LiveId" clId="{52FF9F9D-D2EC-4579-BD26-B6378263C21F}" dt="2024-09-25T17:04:18.969" v="2515"/>
          <ac:spMkLst>
            <pc:docMk/>
            <pc:sldMk cId="1238340680" sldId="315"/>
            <ac:spMk id="2" creationId="{133ED516-A0B4-4D09-B6A3-A788188B6704}"/>
          </ac:spMkLst>
        </pc:spChg>
        <pc:spChg chg="mod">
          <ac:chgData name="Srinivas Nv" userId="6af9304486007578" providerId="LiveId" clId="{52FF9F9D-D2EC-4579-BD26-B6378263C21F}" dt="2024-09-25T17:04:52.278" v="2521" actId="313"/>
          <ac:spMkLst>
            <pc:docMk/>
            <pc:sldMk cId="1238340680" sldId="315"/>
            <ac:spMk id="10" creationId="{C4C5F1A2-3538-3FCB-C2C0-60431B034B49}"/>
          </ac:spMkLst>
        </pc:spChg>
        <pc:picChg chg="del">
          <ac:chgData name="Srinivas Nv" userId="6af9304486007578" providerId="LiveId" clId="{52FF9F9D-D2EC-4579-BD26-B6378263C21F}" dt="2024-09-25T17:04:34.343" v="2516" actId="478"/>
          <ac:picMkLst>
            <pc:docMk/>
            <pc:sldMk cId="1238340680" sldId="315"/>
            <ac:picMk id="13314" creationId="{6EF8504B-7AE4-5059-F711-DEC6D29F8477}"/>
          </ac:picMkLst>
        </pc:picChg>
        <pc:picChg chg="add mod">
          <ac:chgData name="Srinivas Nv" userId="6af9304486007578" providerId="LiveId" clId="{52FF9F9D-D2EC-4579-BD26-B6378263C21F}" dt="2024-09-25T17:04:37.566" v="2518" actId="1076"/>
          <ac:picMkLst>
            <pc:docMk/>
            <pc:sldMk cId="1238340680" sldId="315"/>
            <ac:picMk id="14338" creationId="{0ED81577-7929-1F22-CF0A-6DB71ABC7833}"/>
          </ac:picMkLst>
        </pc:picChg>
      </pc:sldChg>
      <pc:sldChg chg="addSp delSp modSp add del mod">
        <pc:chgData name="Srinivas Nv" userId="6af9304486007578" providerId="LiveId" clId="{52FF9F9D-D2EC-4579-BD26-B6378263C21F}" dt="2024-09-25T18:29:44.978" v="3478" actId="47"/>
        <pc:sldMkLst>
          <pc:docMk/>
          <pc:sldMk cId="2434128951" sldId="316"/>
        </pc:sldMkLst>
        <pc:spChg chg="mod">
          <ac:chgData name="Srinivas Nv" userId="6af9304486007578" providerId="LiveId" clId="{52FF9F9D-D2EC-4579-BD26-B6378263C21F}" dt="2024-09-25T17:06:15.781" v="2525"/>
          <ac:spMkLst>
            <pc:docMk/>
            <pc:sldMk cId="2434128951" sldId="316"/>
            <ac:spMk id="2" creationId="{133ED516-A0B4-4D09-B6A3-A788188B6704}"/>
          </ac:spMkLst>
        </pc:spChg>
        <pc:spChg chg="mod">
          <ac:chgData name="Srinivas Nv" userId="6af9304486007578" providerId="LiveId" clId="{52FF9F9D-D2EC-4579-BD26-B6378263C21F}" dt="2024-09-25T17:07:02.966" v="2538" actId="12"/>
          <ac:spMkLst>
            <pc:docMk/>
            <pc:sldMk cId="2434128951" sldId="316"/>
            <ac:spMk id="10" creationId="{C4C5F1A2-3538-3FCB-C2C0-60431B034B49}"/>
          </ac:spMkLst>
        </pc:spChg>
        <pc:picChg chg="del">
          <ac:chgData name="Srinivas Nv" userId="6af9304486007578" providerId="LiveId" clId="{52FF9F9D-D2EC-4579-BD26-B6378263C21F}" dt="2024-09-25T17:06:26.393" v="2527" actId="478"/>
          <ac:picMkLst>
            <pc:docMk/>
            <pc:sldMk cId="2434128951" sldId="316"/>
            <ac:picMk id="14338" creationId="{0ED81577-7929-1F22-CF0A-6DB71ABC7833}"/>
          </ac:picMkLst>
        </pc:picChg>
        <pc:picChg chg="add del">
          <ac:chgData name="Srinivas Nv" userId="6af9304486007578" providerId="LiveId" clId="{52FF9F9D-D2EC-4579-BD26-B6378263C21F}" dt="2024-09-25T17:06:26.393" v="2527" actId="478"/>
          <ac:picMkLst>
            <pc:docMk/>
            <pc:sldMk cId="2434128951" sldId="316"/>
            <ac:picMk id="15362" creationId="{FC64026D-B1B6-30A8-9BA4-EBFD7FED9C93}"/>
          </ac:picMkLst>
        </pc:picChg>
        <pc:picChg chg="add mod">
          <ac:chgData name="Srinivas Nv" userId="6af9304486007578" providerId="LiveId" clId="{52FF9F9D-D2EC-4579-BD26-B6378263C21F}" dt="2024-09-25T17:06:31.243" v="2529" actId="1076"/>
          <ac:picMkLst>
            <pc:docMk/>
            <pc:sldMk cId="2434128951" sldId="316"/>
            <ac:picMk id="15364" creationId="{54430626-5BAD-AAC7-E765-5EF153DB560B}"/>
          </ac:picMkLst>
        </pc:picChg>
      </pc:sldChg>
      <pc:sldChg chg="addSp delSp modSp add del mod">
        <pc:chgData name="Srinivas Nv" userId="6af9304486007578" providerId="LiveId" clId="{52FF9F9D-D2EC-4579-BD26-B6378263C21F}" dt="2024-09-25T18:29:50.461" v="3479" actId="47"/>
        <pc:sldMkLst>
          <pc:docMk/>
          <pc:sldMk cId="121699356" sldId="317"/>
        </pc:sldMkLst>
        <pc:spChg chg="mod">
          <ac:chgData name="Srinivas Nv" userId="6af9304486007578" providerId="LiveId" clId="{52FF9F9D-D2EC-4579-BD26-B6378263C21F}" dt="2024-09-25T17:07:18.879" v="2544"/>
          <ac:spMkLst>
            <pc:docMk/>
            <pc:sldMk cId="121699356" sldId="317"/>
            <ac:spMk id="2" creationId="{133ED516-A0B4-4D09-B6A3-A788188B6704}"/>
          </ac:spMkLst>
        </pc:spChg>
        <pc:spChg chg="mod">
          <ac:chgData name="Srinivas Nv" userId="6af9304486007578" providerId="LiveId" clId="{52FF9F9D-D2EC-4579-BD26-B6378263C21F}" dt="2024-09-25T17:08:09.967" v="2555" actId="1076"/>
          <ac:spMkLst>
            <pc:docMk/>
            <pc:sldMk cId="121699356" sldId="317"/>
            <ac:spMk id="10" creationId="{C4C5F1A2-3538-3FCB-C2C0-60431B034B49}"/>
          </ac:spMkLst>
        </pc:spChg>
        <pc:picChg chg="del">
          <ac:chgData name="Srinivas Nv" userId="6af9304486007578" providerId="LiveId" clId="{52FF9F9D-D2EC-4579-BD26-B6378263C21F}" dt="2024-09-25T17:07:43.930" v="2545" actId="478"/>
          <ac:picMkLst>
            <pc:docMk/>
            <pc:sldMk cId="121699356" sldId="317"/>
            <ac:picMk id="15364" creationId="{54430626-5BAD-AAC7-E765-5EF153DB560B}"/>
          </ac:picMkLst>
        </pc:picChg>
        <pc:picChg chg="add mod">
          <ac:chgData name="Srinivas Nv" userId="6af9304486007578" providerId="LiveId" clId="{52FF9F9D-D2EC-4579-BD26-B6378263C21F}" dt="2024-09-25T17:07:47.401" v="2547" actId="1076"/>
          <ac:picMkLst>
            <pc:docMk/>
            <pc:sldMk cId="121699356" sldId="317"/>
            <ac:picMk id="16386" creationId="{3AD048FE-4F7B-0788-B3F3-F9705A64F154}"/>
          </ac:picMkLst>
        </pc:picChg>
      </pc:sldChg>
      <pc:sldChg chg="addSp delSp modSp add mod ord">
        <pc:chgData name="Srinivas Nv" userId="6af9304486007578" providerId="LiveId" clId="{52FF9F9D-D2EC-4579-BD26-B6378263C21F}" dt="2024-09-25T18:10:14.847" v="3454" actId="20577"/>
        <pc:sldMkLst>
          <pc:docMk/>
          <pc:sldMk cId="2886215498" sldId="318"/>
        </pc:sldMkLst>
        <pc:spChg chg="mod">
          <ac:chgData name="Srinivas Nv" userId="6af9304486007578" providerId="LiveId" clId="{52FF9F9D-D2EC-4579-BD26-B6378263C21F}" dt="2024-09-25T18:10:14.847" v="3454" actId="20577"/>
          <ac:spMkLst>
            <pc:docMk/>
            <pc:sldMk cId="2886215498" sldId="318"/>
            <ac:spMk id="2" creationId="{133ED516-A0B4-4D09-B6A3-A788188B6704}"/>
          </ac:spMkLst>
        </pc:spChg>
        <pc:spChg chg="mod">
          <ac:chgData name="Srinivas Nv" userId="6af9304486007578" providerId="LiveId" clId="{52FF9F9D-D2EC-4579-BD26-B6378263C21F}" dt="2024-09-25T17:09:49.082" v="2571" actId="1076"/>
          <ac:spMkLst>
            <pc:docMk/>
            <pc:sldMk cId="2886215498" sldId="318"/>
            <ac:spMk id="10" creationId="{C4C5F1A2-3538-3FCB-C2C0-60431B034B49}"/>
          </ac:spMkLst>
        </pc:spChg>
        <pc:picChg chg="del">
          <ac:chgData name="Srinivas Nv" userId="6af9304486007578" providerId="LiveId" clId="{52FF9F9D-D2EC-4579-BD26-B6378263C21F}" dt="2024-09-25T17:09:03.021" v="2560" actId="478"/>
          <ac:picMkLst>
            <pc:docMk/>
            <pc:sldMk cId="2886215498" sldId="318"/>
            <ac:picMk id="16386" creationId="{3AD048FE-4F7B-0788-B3F3-F9705A64F154}"/>
          </ac:picMkLst>
        </pc:picChg>
        <pc:picChg chg="add mod">
          <ac:chgData name="Srinivas Nv" userId="6af9304486007578" providerId="LiveId" clId="{52FF9F9D-D2EC-4579-BD26-B6378263C21F}" dt="2024-09-25T17:09:46.064" v="2570" actId="1076"/>
          <ac:picMkLst>
            <pc:docMk/>
            <pc:sldMk cId="2886215498" sldId="318"/>
            <ac:picMk id="17410" creationId="{0018976E-8B00-B013-1B22-79053B248064}"/>
          </ac:picMkLst>
        </pc:picChg>
      </pc:sldChg>
      <pc:sldChg chg="addSp delSp modSp add del mod">
        <pc:chgData name="Srinivas Nv" userId="6af9304486007578" providerId="LiveId" clId="{52FF9F9D-D2EC-4579-BD26-B6378263C21F}" dt="2024-09-25T18:36:10.463" v="3515" actId="1076"/>
        <pc:sldMkLst>
          <pc:docMk/>
          <pc:sldMk cId="2293169086" sldId="319"/>
        </pc:sldMkLst>
        <pc:spChg chg="mod">
          <ac:chgData name="Srinivas Nv" userId="6af9304486007578" providerId="LiveId" clId="{52FF9F9D-D2EC-4579-BD26-B6378263C21F}" dt="2024-09-25T17:13:25.993" v="2613"/>
          <ac:spMkLst>
            <pc:docMk/>
            <pc:sldMk cId="2293169086" sldId="319"/>
            <ac:spMk id="2" creationId="{133ED516-A0B4-4D09-B6A3-A788188B6704}"/>
          </ac:spMkLst>
        </pc:spChg>
        <pc:spChg chg="add mod">
          <ac:chgData name="Srinivas Nv" userId="6af9304486007578" providerId="LiveId" clId="{52FF9F9D-D2EC-4579-BD26-B6378263C21F}" dt="2024-09-25T18:36:00.816" v="3514" actId="1076"/>
          <ac:spMkLst>
            <pc:docMk/>
            <pc:sldMk cId="2293169086" sldId="319"/>
            <ac:spMk id="4" creationId="{6151FAF1-2484-94B0-69D0-C673AE522201}"/>
          </ac:spMkLst>
        </pc:spChg>
        <pc:spChg chg="del mod ord">
          <ac:chgData name="Srinivas Nv" userId="6af9304486007578" providerId="LiveId" clId="{52FF9F9D-D2EC-4579-BD26-B6378263C21F}" dt="2024-09-25T17:14:28.419" v="2621" actId="478"/>
          <ac:spMkLst>
            <pc:docMk/>
            <pc:sldMk cId="2293169086" sldId="319"/>
            <ac:spMk id="10" creationId="{C4C5F1A2-3538-3FCB-C2C0-60431B034B49}"/>
          </ac:spMkLst>
        </pc:spChg>
        <pc:picChg chg="del">
          <ac:chgData name="Srinivas Nv" userId="6af9304486007578" providerId="LiveId" clId="{52FF9F9D-D2EC-4579-BD26-B6378263C21F}" dt="2024-09-25T17:10:48.477" v="2596" actId="478"/>
          <ac:picMkLst>
            <pc:docMk/>
            <pc:sldMk cId="2293169086" sldId="319"/>
            <ac:picMk id="17410" creationId="{0018976E-8B00-B013-1B22-79053B248064}"/>
          </ac:picMkLst>
        </pc:picChg>
        <pc:picChg chg="add del">
          <ac:chgData name="Srinivas Nv" userId="6af9304486007578" providerId="LiveId" clId="{52FF9F9D-D2EC-4579-BD26-B6378263C21F}" dt="2024-09-25T17:12:20.067" v="2603" actId="478"/>
          <ac:picMkLst>
            <pc:docMk/>
            <pc:sldMk cId="2293169086" sldId="319"/>
            <ac:picMk id="18434" creationId="{143C099E-7772-6489-8333-3DE233A62927}"/>
          </ac:picMkLst>
        </pc:picChg>
        <pc:picChg chg="add del mod">
          <ac:chgData name="Srinivas Nv" userId="6af9304486007578" providerId="LiveId" clId="{52FF9F9D-D2EC-4579-BD26-B6378263C21F}" dt="2024-09-25T17:13:53.732" v="2614" actId="478"/>
          <ac:picMkLst>
            <pc:docMk/>
            <pc:sldMk cId="2293169086" sldId="319"/>
            <ac:picMk id="18436" creationId="{2CEA5FCA-4C37-07E0-9EEC-832F7B8D8DC7}"/>
          </ac:picMkLst>
        </pc:picChg>
        <pc:picChg chg="add del mod">
          <ac:chgData name="Srinivas Nv" userId="6af9304486007578" providerId="LiveId" clId="{52FF9F9D-D2EC-4579-BD26-B6378263C21F}" dt="2024-09-25T18:35:28.478" v="3506" actId="478"/>
          <ac:picMkLst>
            <pc:docMk/>
            <pc:sldMk cId="2293169086" sldId="319"/>
            <ac:picMk id="18438" creationId="{90CBB56E-33AF-AA1A-CAD5-AE9AA4CBB9E9}"/>
          </ac:picMkLst>
        </pc:picChg>
        <pc:picChg chg="add mod">
          <ac:chgData name="Srinivas Nv" userId="6af9304486007578" providerId="LiveId" clId="{52FF9F9D-D2EC-4579-BD26-B6378263C21F}" dt="2024-09-25T18:36:10.463" v="3515" actId="1076"/>
          <ac:picMkLst>
            <pc:docMk/>
            <pc:sldMk cId="2293169086" sldId="319"/>
            <ac:picMk id="18440" creationId="{C07A000A-FFAF-BFE0-F44D-6C9DF48FCB9B}"/>
          </ac:picMkLst>
        </pc:picChg>
      </pc:sldChg>
      <pc:sldChg chg="addSp delSp modSp add del mod">
        <pc:chgData name="Srinivas Nv" userId="6af9304486007578" providerId="LiveId" clId="{52FF9F9D-D2EC-4579-BD26-B6378263C21F}" dt="2024-09-25T18:36:21.289" v="3516" actId="47"/>
        <pc:sldMkLst>
          <pc:docMk/>
          <pc:sldMk cId="963354539" sldId="320"/>
        </pc:sldMkLst>
        <pc:spChg chg="add del mod">
          <ac:chgData name="Srinivas Nv" userId="6af9304486007578" providerId="LiveId" clId="{52FF9F9D-D2EC-4579-BD26-B6378263C21F}" dt="2024-09-25T18:35:38.759" v="3509" actId="21"/>
          <ac:spMkLst>
            <pc:docMk/>
            <pc:sldMk cId="963354539" sldId="320"/>
            <ac:spMk id="4" creationId="{6151FAF1-2484-94B0-69D0-C673AE522201}"/>
          </ac:spMkLst>
        </pc:spChg>
        <pc:picChg chg="del">
          <ac:chgData name="Srinivas Nv" userId="6af9304486007578" providerId="LiveId" clId="{52FF9F9D-D2EC-4579-BD26-B6378263C21F}" dt="2024-09-25T17:14:33.901" v="2623" actId="478"/>
          <ac:picMkLst>
            <pc:docMk/>
            <pc:sldMk cId="963354539" sldId="320"/>
            <ac:picMk id="18438" creationId="{90CBB56E-33AF-AA1A-CAD5-AE9AA4CBB9E9}"/>
          </ac:picMkLst>
        </pc:picChg>
      </pc:sldChg>
      <pc:sldChg chg="addSp delSp modSp add mod">
        <pc:chgData name="Srinivas Nv" userId="6af9304486007578" providerId="LiveId" clId="{52FF9F9D-D2EC-4579-BD26-B6378263C21F}" dt="2024-09-25T18:33:21.690" v="3504" actId="1076"/>
        <pc:sldMkLst>
          <pc:docMk/>
          <pc:sldMk cId="3823368193" sldId="321"/>
        </pc:sldMkLst>
        <pc:spChg chg="mod">
          <ac:chgData name="Srinivas Nv" userId="6af9304486007578" providerId="LiveId" clId="{52FF9F9D-D2EC-4579-BD26-B6378263C21F}" dt="2024-09-25T17:15:24.457" v="2638" actId="27636"/>
          <ac:spMkLst>
            <pc:docMk/>
            <pc:sldMk cId="3823368193" sldId="321"/>
            <ac:spMk id="2" creationId="{133ED516-A0B4-4D09-B6A3-A788188B6704}"/>
          </ac:spMkLst>
        </pc:spChg>
        <pc:spChg chg="del mod">
          <ac:chgData name="Srinivas Nv" userId="6af9304486007578" providerId="LiveId" clId="{52FF9F9D-D2EC-4579-BD26-B6378263C21F}" dt="2024-09-25T17:15:18.185" v="2631" actId="478"/>
          <ac:spMkLst>
            <pc:docMk/>
            <pc:sldMk cId="3823368193" sldId="321"/>
            <ac:spMk id="4" creationId="{6151FAF1-2484-94B0-69D0-C673AE522201}"/>
          </ac:spMkLst>
        </pc:spChg>
        <pc:spChg chg="add del">
          <ac:chgData name="Srinivas Nv" userId="6af9304486007578" providerId="LiveId" clId="{52FF9F9D-D2EC-4579-BD26-B6378263C21F}" dt="2024-09-25T17:15:20.880" v="2633" actId="22"/>
          <ac:spMkLst>
            <pc:docMk/>
            <pc:sldMk cId="3823368193" sldId="321"/>
            <ac:spMk id="5" creationId="{34E0F283-042D-7B6D-121C-4EF17A20E085}"/>
          </ac:spMkLst>
        </pc:spChg>
        <pc:spChg chg="add mod">
          <ac:chgData name="Srinivas Nv" userId="6af9304486007578" providerId="LiveId" clId="{52FF9F9D-D2EC-4579-BD26-B6378263C21F}" dt="2024-09-25T18:33:21.690" v="3504" actId="1076"/>
          <ac:spMkLst>
            <pc:docMk/>
            <pc:sldMk cId="3823368193" sldId="321"/>
            <ac:spMk id="6" creationId="{A3B57C8B-78E6-DFB3-660E-E00C0FF9A4A5}"/>
          </ac:spMkLst>
        </pc:spChg>
        <pc:picChg chg="add del mod">
          <ac:chgData name="Srinivas Nv" userId="6af9304486007578" providerId="LiveId" clId="{52FF9F9D-D2EC-4579-BD26-B6378263C21F}" dt="2024-09-25T17:16:00.652" v="2641" actId="478"/>
          <ac:picMkLst>
            <pc:docMk/>
            <pc:sldMk cId="3823368193" sldId="321"/>
            <ac:picMk id="19458" creationId="{5B8C63F5-098F-4D41-D864-079E648A12EC}"/>
          </ac:picMkLst>
        </pc:picChg>
        <pc:picChg chg="add del mod">
          <ac:chgData name="Srinivas Nv" userId="6af9304486007578" providerId="LiveId" clId="{52FF9F9D-D2EC-4579-BD26-B6378263C21F}" dt="2024-09-25T18:32:55.571" v="3497" actId="478"/>
          <ac:picMkLst>
            <pc:docMk/>
            <pc:sldMk cId="3823368193" sldId="321"/>
            <ac:picMk id="19460" creationId="{E61F8EE1-E2A2-C839-CE3D-7FB6701318ED}"/>
          </ac:picMkLst>
        </pc:picChg>
        <pc:picChg chg="add mod">
          <ac:chgData name="Srinivas Nv" userId="6af9304486007578" providerId="LiveId" clId="{52FF9F9D-D2EC-4579-BD26-B6378263C21F}" dt="2024-09-25T18:32:58.994" v="3499" actId="1076"/>
          <ac:picMkLst>
            <pc:docMk/>
            <pc:sldMk cId="3823368193" sldId="321"/>
            <ac:picMk id="19462" creationId="{B774C35B-5692-38B6-D7E0-E0C0BE3AAB3B}"/>
          </ac:picMkLst>
        </pc:picChg>
      </pc:sldChg>
      <pc:sldChg chg="addSp delSp modSp add del mod">
        <pc:chgData name="Srinivas Nv" userId="6af9304486007578" providerId="LiveId" clId="{52FF9F9D-D2EC-4579-BD26-B6378263C21F}" dt="2024-09-25T18:33:25.464" v="3505" actId="47"/>
        <pc:sldMkLst>
          <pc:docMk/>
          <pc:sldMk cId="522564335" sldId="322"/>
        </pc:sldMkLst>
        <pc:spChg chg="add del mod">
          <ac:chgData name="Srinivas Nv" userId="6af9304486007578" providerId="LiveId" clId="{52FF9F9D-D2EC-4579-BD26-B6378263C21F}" dt="2024-09-25T18:33:07.367" v="3500" actId="21"/>
          <ac:spMkLst>
            <pc:docMk/>
            <pc:sldMk cId="522564335" sldId="322"/>
            <ac:spMk id="4" creationId="{A3B57C8B-78E6-DFB3-660E-E00C0FF9A4A5}"/>
          </ac:spMkLst>
        </pc:spChg>
        <pc:picChg chg="del">
          <ac:chgData name="Srinivas Nv" userId="6af9304486007578" providerId="LiveId" clId="{52FF9F9D-D2EC-4579-BD26-B6378263C21F}" dt="2024-09-25T17:16:27.168" v="2648" actId="478"/>
          <ac:picMkLst>
            <pc:docMk/>
            <pc:sldMk cId="522564335" sldId="322"/>
            <ac:picMk id="19460" creationId="{E61F8EE1-E2A2-C839-CE3D-7FB6701318ED}"/>
          </ac:picMkLst>
        </pc:picChg>
      </pc:sldChg>
      <pc:sldChg chg="addSp delSp modSp add mod ord">
        <pc:chgData name="Srinivas Nv" userId="6af9304486007578" providerId="LiveId" clId="{52FF9F9D-D2EC-4579-BD26-B6378263C21F}" dt="2024-09-25T18:32:20.326" v="3495" actId="14100"/>
        <pc:sldMkLst>
          <pc:docMk/>
          <pc:sldMk cId="495581013" sldId="323"/>
        </pc:sldMkLst>
        <pc:spChg chg="mod">
          <ac:chgData name="Srinivas Nv" userId="6af9304486007578" providerId="LiveId" clId="{52FF9F9D-D2EC-4579-BD26-B6378263C21F}" dt="2024-09-25T18:10:49.413" v="3457" actId="20577"/>
          <ac:spMkLst>
            <pc:docMk/>
            <pc:sldMk cId="495581013" sldId="323"/>
            <ac:spMk id="2" creationId="{133ED516-A0B4-4D09-B6A3-A788188B6704}"/>
          </ac:spMkLst>
        </pc:spChg>
        <pc:spChg chg="add mod">
          <ac:chgData name="Srinivas Nv" userId="6af9304486007578" providerId="LiveId" clId="{52FF9F9D-D2EC-4579-BD26-B6378263C21F}" dt="2024-09-25T18:32:20.326" v="3495" actId="14100"/>
          <ac:spMkLst>
            <pc:docMk/>
            <pc:sldMk cId="495581013" sldId="323"/>
            <ac:spMk id="3" creationId="{B1EAA4B9-E8AF-5E28-00DC-2846E9B130AB}"/>
          </ac:spMkLst>
        </pc:spChg>
        <pc:spChg chg="del">
          <ac:chgData name="Srinivas Nv" userId="6af9304486007578" providerId="LiveId" clId="{52FF9F9D-D2EC-4579-BD26-B6378263C21F}" dt="2024-09-25T17:18:07.523" v="2660" actId="478"/>
          <ac:spMkLst>
            <pc:docMk/>
            <pc:sldMk cId="495581013" sldId="323"/>
            <ac:spMk id="4" creationId="{A3B57C8B-78E6-DFB3-660E-E00C0FF9A4A5}"/>
          </ac:spMkLst>
        </pc:spChg>
        <pc:picChg chg="add del mod">
          <ac:chgData name="Srinivas Nv" userId="6af9304486007578" providerId="LiveId" clId="{52FF9F9D-D2EC-4579-BD26-B6378263C21F}" dt="2024-09-25T18:31:35.665" v="3483" actId="478"/>
          <ac:picMkLst>
            <pc:docMk/>
            <pc:sldMk cId="495581013" sldId="323"/>
            <ac:picMk id="20482" creationId="{5976D0CB-514D-6935-2247-32D549657584}"/>
          </ac:picMkLst>
        </pc:picChg>
        <pc:picChg chg="add mod">
          <ac:chgData name="Srinivas Nv" userId="6af9304486007578" providerId="LiveId" clId="{52FF9F9D-D2EC-4579-BD26-B6378263C21F}" dt="2024-09-25T18:32:13.215" v="3493" actId="1076"/>
          <ac:picMkLst>
            <pc:docMk/>
            <pc:sldMk cId="495581013" sldId="323"/>
            <ac:picMk id="20484" creationId="{4EB0B19B-DD98-F025-3A61-52FB02178FF4}"/>
          </ac:picMkLst>
        </pc:picChg>
      </pc:sldChg>
      <pc:sldChg chg="delSp add del mod">
        <pc:chgData name="Srinivas Nv" userId="6af9304486007578" providerId="LiveId" clId="{52FF9F9D-D2EC-4579-BD26-B6378263C21F}" dt="2024-09-25T18:32:25.238" v="3496" actId="47"/>
        <pc:sldMkLst>
          <pc:docMk/>
          <pc:sldMk cId="1072117110" sldId="324"/>
        </pc:sldMkLst>
        <pc:spChg chg="del">
          <ac:chgData name="Srinivas Nv" userId="6af9304486007578" providerId="LiveId" clId="{52FF9F9D-D2EC-4579-BD26-B6378263C21F}" dt="2024-09-25T18:31:47.151" v="3486" actId="21"/>
          <ac:spMkLst>
            <pc:docMk/>
            <pc:sldMk cId="1072117110" sldId="324"/>
            <ac:spMk id="4" creationId="{B1EAA4B9-E8AF-5E28-00DC-2846E9B130AB}"/>
          </ac:spMkLst>
        </pc:spChg>
      </pc:sldChg>
      <pc:sldChg chg="addSp delSp modSp add del mod">
        <pc:chgData name="Srinivas Nv" userId="6af9304486007578" providerId="LiveId" clId="{52FF9F9D-D2EC-4579-BD26-B6378263C21F}" dt="2024-09-25T18:12:50.665" v="3463" actId="2696"/>
        <pc:sldMkLst>
          <pc:docMk/>
          <pc:sldMk cId="2035059655" sldId="324"/>
        </pc:sldMkLst>
        <pc:spChg chg="mod">
          <ac:chgData name="Srinivas Nv" userId="6af9304486007578" providerId="LiveId" clId="{52FF9F9D-D2EC-4579-BD26-B6378263C21F}" dt="2024-09-25T18:12:41.721" v="3462" actId="20577"/>
          <ac:spMkLst>
            <pc:docMk/>
            <pc:sldMk cId="2035059655" sldId="324"/>
            <ac:spMk id="2" creationId="{133ED516-A0B4-4D09-B6A3-A788188B6704}"/>
          </ac:spMkLst>
        </pc:spChg>
        <pc:spChg chg="add mod">
          <ac:chgData name="Srinivas Nv" userId="6af9304486007578" providerId="LiveId" clId="{52FF9F9D-D2EC-4579-BD26-B6378263C21F}" dt="2024-09-25T17:18:44.806" v="2673" actId="12"/>
          <ac:spMkLst>
            <pc:docMk/>
            <pc:sldMk cId="2035059655" sldId="324"/>
            <ac:spMk id="4" creationId="{B1EAA4B9-E8AF-5E28-00DC-2846E9B130AB}"/>
          </ac:spMkLst>
        </pc:spChg>
        <pc:picChg chg="del">
          <ac:chgData name="Srinivas Nv" userId="6af9304486007578" providerId="LiveId" clId="{52FF9F9D-D2EC-4579-BD26-B6378263C21F}" dt="2024-09-25T17:18:26.684" v="2664" actId="478"/>
          <ac:picMkLst>
            <pc:docMk/>
            <pc:sldMk cId="2035059655" sldId="324"/>
            <ac:picMk id="20482" creationId="{5976D0CB-514D-6935-2247-32D549657584}"/>
          </ac:picMkLst>
        </pc:picChg>
      </pc:sldChg>
      <pc:sldChg chg="addSp delSp modSp add del mod">
        <pc:chgData name="Srinivas Nv" userId="6af9304486007578" providerId="LiveId" clId="{52FF9F9D-D2EC-4579-BD26-B6378263C21F}" dt="2024-09-25T18:30:14.740" v="3480" actId="47"/>
        <pc:sldMkLst>
          <pc:docMk/>
          <pc:sldMk cId="2554521942" sldId="325"/>
        </pc:sldMkLst>
        <pc:spChg chg="mod">
          <ac:chgData name="Srinivas Nv" userId="6af9304486007578" providerId="LiveId" clId="{52FF9F9D-D2EC-4579-BD26-B6378263C21F}" dt="2024-09-25T17:19:18.824" v="2676" actId="27636"/>
          <ac:spMkLst>
            <pc:docMk/>
            <pc:sldMk cId="2554521942" sldId="325"/>
            <ac:spMk id="2" creationId="{133ED516-A0B4-4D09-B6A3-A788188B6704}"/>
          </ac:spMkLst>
        </pc:spChg>
        <pc:spChg chg="del">
          <ac:chgData name="Srinivas Nv" userId="6af9304486007578" providerId="LiveId" clId="{52FF9F9D-D2EC-4579-BD26-B6378263C21F}" dt="2024-09-25T17:19:25.756" v="2677" actId="478"/>
          <ac:spMkLst>
            <pc:docMk/>
            <pc:sldMk cId="2554521942" sldId="325"/>
            <ac:spMk id="4" creationId="{B1EAA4B9-E8AF-5E28-00DC-2846E9B130AB}"/>
          </ac:spMkLst>
        </pc:spChg>
        <pc:spChg chg="add mod">
          <ac:chgData name="Srinivas Nv" userId="6af9304486007578" providerId="LiveId" clId="{52FF9F9D-D2EC-4579-BD26-B6378263C21F}" dt="2024-09-25T17:20:10.983" v="2685" actId="313"/>
          <ac:spMkLst>
            <pc:docMk/>
            <pc:sldMk cId="2554521942" sldId="325"/>
            <ac:spMk id="5" creationId="{3ACE8F74-BE93-A9BF-1C93-6AB660F9CF57}"/>
          </ac:spMkLst>
        </pc:spChg>
        <pc:picChg chg="add mod">
          <ac:chgData name="Srinivas Nv" userId="6af9304486007578" providerId="LiveId" clId="{52FF9F9D-D2EC-4579-BD26-B6378263C21F}" dt="2024-09-25T17:19:47.521" v="2679" actId="1076"/>
          <ac:picMkLst>
            <pc:docMk/>
            <pc:sldMk cId="2554521942" sldId="325"/>
            <ac:picMk id="21506" creationId="{0CAC34DA-7CCA-0776-FF2E-60563CFAFF1F}"/>
          </ac:picMkLst>
        </pc:picChg>
      </pc:sldChg>
      <pc:sldChg chg="addSp delSp modSp add del mod">
        <pc:chgData name="Srinivas Nv" userId="6af9304486007578" providerId="LiveId" clId="{52FF9F9D-D2EC-4579-BD26-B6378263C21F}" dt="2024-09-25T18:30:15.804" v="3481" actId="47"/>
        <pc:sldMkLst>
          <pc:docMk/>
          <pc:sldMk cId="237168662" sldId="326"/>
        </pc:sldMkLst>
        <pc:spChg chg="mod">
          <ac:chgData name="Srinivas Nv" userId="6af9304486007578" providerId="LiveId" clId="{52FF9F9D-D2EC-4579-BD26-B6378263C21F}" dt="2024-09-25T17:21:10.445" v="2689" actId="20577"/>
          <ac:spMkLst>
            <pc:docMk/>
            <pc:sldMk cId="237168662" sldId="326"/>
            <ac:spMk id="2" creationId="{133ED516-A0B4-4D09-B6A3-A788188B6704}"/>
          </ac:spMkLst>
        </pc:spChg>
        <pc:spChg chg="mod ord">
          <ac:chgData name="Srinivas Nv" userId="6af9304486007578" providerId="LiveId" clId="{52FF9F9D-D2EC-4579-BD26-B6378263C21F}" dt="2024-09-25T17:21:55.111" v="2700" actId="122"/>
          <ac:spMkLst>
            <pc:docMk/>
            <pc:sldMk cId="237168662" sldId="326"/>
            <ac:spMk id="5" creationId="{3ACE8F74-BE93-A9BF-1C93-6AB660F9CF57}"/>
          </ac:spMkLst>
        </pc:spChg>
        <pc:picChg chg="del">
          <ac:chgData name="Srinivas Nv" userId="6af9304486007578" providerId="LiveId" clId="{52FF9F9D-D2EC-4579-BD26-B6378263C21F}" dt="2024-09-25T17:21:13.864" v="2690" actId="478"/>
          <ac:picMkLst>
            <pc:docMk/>
            <pc:sldMk cId="237168662" sldId="326"/>
            <ac:picMk id="21506" creationId="{0CAC34DA-7CCA-0776-FF2E-60563CFAFF1F}"/>
          </ac:picMkLst>
        </pc:picChg>
        <pc:picChg chg="add mod">
          <ac:chgData name="Srinivas Nv" userId="6af9304486007578" providerId="LiveId" clId="{52FF9F9D-D2EC-4579-BD26-B6378263C21F}" dt="2024-09-25T17:21:26.970" v="2692" actId="1076"/>
          <ac:picMkLst>
            <pc:docMk/>
            <pc:sldMk cId="237168662" sldId="326"/>
            <ac:picMk id="22530" creationId="{04A1FEAC-C489-E8D2-BC62-1EA9E10DB2C1}"/>
          </ac:picMkLst>
        </pc:picChg>
      </pc:sldChg>
      <pc:sldChg chg="addSp delSp modSp add del mod">
        <pc:chgData name="Srinivas Nv" userId="6af9304486007578" providerId="LiveId" clId="{52FF9F9D-D2EC-4579-BD26-B6378263C21F}" dt="2024-09-25T18:30:28.042" v="3482" actId="47"/>
        <pc:sldMkLst>
          <pc:docMk/>
          <pc:sldMk cId="578769149" sldId="327"/>
        </pc:sldMkLst>
        <pc:spChg chg="mod">
          <ac:chgData name="Srinivas Nv" userId="6af9304486007578" providerId="LiveId" clId="{52FF9F9D-D2EC-4579-BD26-B6378263C21F}" dt="2024-09-25T17:22:13.835" v="2706" actId="27636"/>
          <ac:spMkLst>
            <pc:docMk/>
            <pc:sldMk cId="578769149" sldId="327"/>
            <ac:spMk id="2" creationId="{133ED516-A0B4-4D09-B6A3-A788188B6704}"/>
          </ac:spMkLst>
        </pc:spChg>
        <pc:spChg chg="mod">
          <ac:chgData name="Srinivas Nv" userId="6af9304486007578" providerId="LiveId" clId="{52FF9F9D-D2EC-4579-BD26-B6378263C21F}" dt="2024-09-25T17:23:04.341" v="2716" actId="1076"/>
          <ac:spMkLst>
            <pc:docMk/>
            <pc:sldMk cId="578769149" sldId="327"/>
            <ac:spMk id="5" creationId="{3ACE8F74-BE93-A9BF-1C93-6AB660F9CF57}"/>
          </ac:spMkLst>
        </pc:spChg>
        <pc:picChg chg="del">
          <ac:chgData name="Srinivas Nv" userId="6af9304486007578" providerId="LiveId" clId="{52FF9F9D-D2EC-4579-BD26-B6378263C21F}" dt="2024-09-25T17:22:30.101" v="2707" actId="478"/>
          <ac:picMkLst>
            <pc:docMk/>
            <pc:sldMk cId="578769149" sldId="327"/>
            <ac:picMk id="22530" creationId="{04A1FEAC-C489-E8D2-BC62-1EA9E10DB2C1}"/>
          </ac:picMkLst>
        </pc:picChg>
        <pc:picChg chg="add mod">
          <ac:chgData name="Srinivas Nv" userId="6af9304486007578" providerId="LiveId" clId="{52FF9F9D-D2EC-4579-BD26-B6378263C21F}" dt="2024-09-25T17:22:34.467" v="2710" actId="1076"/>
          <ac:picMkLst>
            <pc:docMk/>
            <pc:sldMk cId="578769149" sldId="327"/>
            <ac:picMk id="23554" creationId="{5F5315B6-7E1E-2D1C-5BF4-1942943DCF69}"/>
          </ac:picMkLst>
        </pc:picChg>
        <pc:picChg chg="add mod">
          <ac:chgData name="Srinivas Nv" userId="6af9304486007578" providerId="LiveId" clId="{52FF9F9D-D2EC-4579-BD26-B6378263C21F}" dt="2024-09-25T17:22:50.060" v="2712" actId="1076"/>
          <ac:picMkLst>
            <pc:docMk/>
            <pc:sldMk cId="578769149" sldId="327"/>
            <ac:picMk id="23556" creationId="{0B11A21C-B85A-7819-6D0D-9A32F5DE1EEA}"/>
          </ac:picMkLst>
        </pc:picChg>
      </pc:sldChg>
      <pc:sldChg chg="addSp delSp modSp add mod">
        <pc:chgData name="Srinivas Nv" userId="6af9304486007578" providerId="LiveId" clId="{52FF9F9D-D2EC-4579-BD26-B6378263C21F}" dt="2024-09-25T17:35:50.162" v="3180" actId="20577"/>
        <pc:sldMkLst>
          <pc:docMk/>
          <pc:sldMk cId="4275683247" sldId="328"/>
        </pc:sldMkLst>
        <pc:spChg chg="mod">
          <ac:chgData name="Srinivas Nv" userId="6af9304486007578" providerId="LiveId" clId="{52FF9F9D-D2EC-4579-BD26-B6378263C21F}" dt="2024-09-25T17:35:50.162" v="3180" actId="20577"/>
          <ac:spMkLst>
            <pc:docMk/>
            <pc:sldMk cId="4275683247" sldId="328"/>
            <ac:spMk id="2" creationId="{133ED516-A0B4-4D09-B6A3-A788188B6704}"/>
          </ac:spMkLst>
        </pc:spChg>
        <pc:spChg chg="add mod">
          <ac:chgData name="Srinivas Nv" userId="6af9304486007578" providerId="LiveId" clId="{52FF9F9D-D2EC-4579-BD26-B6378263C21F}" dt="2024-09-25T17:35:37.935" v="3176" actId="20577"/>
          <ac:spMkLst>
            <pc:docMk/>
            <pc:sldMk cId="4275683247" sldId="328"/>
            <ac:spMk id="4" creationId="{5701D8BB-0555-5765-5E7F-0B42D5ECE1B5}"/>
          </ac:spMkLst>
        </pc:spChg>
        <pc:spChg chg="del">
          <ac:chgData name="Srinivas Nv" userId="6af9304486007578" providerId="LiveId" clId="{52FF9F9D-D2EC-4579-BD26-B6378263C21F}" dt="2024-09-25T17:34:31.281" v="3137" actId="478"/>
          <ac:spMkLst>
            <pc:docMk/>
            <pc:sldMk cId="4275683247" sldId="328"/>
            <ac:spMk id="5" creationId="{3ACE8F74-BE93-A9BF-1C93-6AB660F9CF57}"/>
          </ac:spMkLst>
        </pc:spChg>
        <pc:picChg chg="del">
          <ac:chgData name="Srinivas Nv" userId="6af9304486007578" providerId="LiveId" clId="{52FF9F9D-D2EC-4579-BD26-B6378263C21F}" dt="2024-09-25T17:34:28.116" v="3136" actId="478"/>
          <ac:picMkLst>
            <pc:docMk/>
            <pc:sldMk cId="4275683247" sldId="328"/>
            <ac:picMk id="23556" creationId="{0B11A21C-B85A-7819-6D0D-9A32F5DE1EEA}"/>
          </ac:picMkLst>
        </pc:picChg>
      </pc:sldChg>
      <pc:sldChg chg="modSp add mod">
        <pc:chgData name="Srinivas Nv" userId="6af9304486007578" providerId="LiveId" clId="{52FF9F9D-D2EC-4579-BD26-B6378263C21F}" dt="2024-09-25T17:36:29.118" v="3211" actId="20577"/>
        <pc:sldMkLst>
          <pc:docMk/>
          <pc:sldMk cId="2555438643" sldId="329"/>
        </pc:sldMkLst>
        <pc:spChg chg="mod">
          <ac:chgData name="Srinivas Nv" userId="6af9304486007578" providerId="LiveId" clId="{52FF9F9D-D2EC-4579-BD26-B6378263C21F}" dt="2024-09-25T17:36:02.676" v="3187" actId="20577"/>
          <ac:spMkLst>
            <pc:docMk/>
            <pc:sldMk cId="2555438643" sldId="329"/>
            <ac:spMk id="2" creationId="{133ED516-A0B4-4D09-B6A3-A788188B6704}"/>
          </ac:spMkLst>
        </pc:spChg>
        <pc:spChg chg="mod">
          <ac:chgData name="Srinivas Nv" userId="6af9304486007578" providerId="LiveId" clId="{52FF9F9D-D2EC-4579-BD26-B6378263C21F}" dt="2024-09-25T17:36:29.118" v="3211" actId="20577"/>
          <ac:spMkLst>
            <pc:docMk/>
            <pc:sldMk cId="2555438643" sldId="329"/>
            <ac:spMk id="4" creationId="{5701D8BB-0555-5765-5E7F-0B42D5ECE1B5}"/>
          </ac:spMkLst>
        </pc:spChg>
      </pc:sldChg>
      <pc:sldChg chg="add del">
        <pc:chgData name="Srinivas Nv" userId="6af9304486007578" providerId="LiveId" clId="{52FF9F9D-D2EC-4579-BD26-B6378263C21F}" dt="2024-09-25T18:15:08.781" v="3467" actId="47"/>
        <pc:sldMkLst>
          <pc:docMk/>
          <pc:sldMk cId="2387994431" sldId="33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B7F519-A931-40C0-8C51-B0538A40B73E}"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F1286761-A146-4AFE-AAED-66E0BA90415B}">
      <dgm:prSet phldrT="[Text]"/>
      <dgm:spPr/>
      <dgm:t>
        <a:bodyPr/>
        <a:lstStyle/>
        <a:p>
          <a:r>
            <a:rPr lang="en-IN" dirty="0"/>
            <a:t>EDA</a:t>
          </a:r>
        </a:p>
      </dgm:t>
    </dgm:pt>
    <dgm:pt modelId="{88BC1A9B-915A-40EA-A8AB-44D4413E2935}" type="parTrans" cxnId="{B168DAE2-3947-4E83-ACF0-AC9230307932}">
      <dgm:prSet/>
      <dgm:spPr/>
      <dgm:t>
        <a:bodyPr/>
        <a:lstStyle/>
        <a:p>
          <a:endParaRPr lang="en-IN"/>
        </a:p>
      </dgm:t>
    </dgm:pt>
    <dgm:pt modelId="{7CFAB5BF-8A9E-444A-B628-B9F186069365}" type="sibTrans" cxnId="{B168DAE2-3947-4E83-ACF0-AC9230307932}">
      <dgm:prSet/>
      <dgm:spPr/>
      <dgm:t>
        <a:bodyPr/>
        <a:lstStyle/>
        <a:p>
          <a:endParaRPr lang="en-IN"/>
        </a:p>
      </dgm:t>
    </dgm:pt>
    <dgm:pt modelId="{FC0B80BC-982C-4F1D-8EE7-E10278F8E59B}">
      <dgm:prSet phldrT="[Text]"/>
      <dgm:spPr/>
      <dgm:t>
        <a:bodyPr/>
        <a:lstStyle/>
        <a:p>
          <a:r>
            <a:rPr lang="en-IN" dirty="0"/>
            <a:t>Visualization</a:t>
          </a:r>
        </a:p>
      </dgm:t>
    </dgm:pt>
    <dgm:pt modelId="{0FF47AE3-E1D1-4B9D-BA89-A653CE5B2D63}" type="parTrans" cxnId="{23B14CAA-3F1F-459A-99C4-AE8E4FFAFC66}">
      <dgm:prSet/>
      <dgm:spPr/>
      <dgm:t>
        <a:bodyPr/>
        <a:lstStyle/>
        <a:p>
          <a:endParaRPr lang="en-IN"/>
        </a:p>
      </dgm:t>
    </dgm:pt>
    <dgm:pt modelId="{6EE94C86-70BB-4632-B48A-1D797E274B01}" type="sibTrans" cxnId="{23B14CAA-3F1F-459A-99C4-AE8E4FFAFC66}">
      <dgm:prSet/>
      <dgm:spPr/>
      <dgm:t>
        <a:bodyPr/>
        <a:lstStyle/>
        <a:p>
          <a:endParaRPr lang="en-IN"/>
        </a:p>
      </dgm:t>
    </dgm:pt>
    <dgm:pt modelId="{E42DE8DE-64D3-4639-A871-D16BD995A112}">
      <dgm:prSet phldrT="[Text]"/>
      <dgm:spPr/>
      <dgm:t>
        <a:bodyPr/>
        <a:lstStyle/>
        <a:p>
          <a:r>
            <a:rPr lang="en-IN" dirty="0"/>
            <a:t>Insight Generation</a:t>
          </a:r>
        </a:p>
      </dgm:t>
    </dgm:pt>
    <dgm:pt modelId="{F24B96D0-A168-4304-A63B-6FF20148B2C2}" type="parTrans" cxnId="{5411D4A9-ED97-432D-B5CA-277FD6D0EB97}">
      <dgm:prSet/>
      <dgm:spPr/>
      <dgm:t>
        <a:bodyPr/>
        <a:lstStyle/>
        <a:p>
          <a:endParaRPr lang="en-IN"/>
        </a:p>
      </dgm:t>
    </dgm:pt>
    <dgm:pt modelId="{E61054BB-F785-4D46-8C3C-B66600DD9E6D}" type="sibTrans" cxnId="{5411D4A9-ED97-432D-B5CA-277FD6D0EB97}">
      <dgm:prSet/>
      <dgm:spPr/>
      <dgm:t>
        <a:bodyPr/>
        <a:lstStyle/>
        <a:p>
          <a:endParaRPr lang="en-IN"/>
        </a:p>
      </dgm:t>
    </dgm:pt>
    <dgm:pt modelId="{209ECA99-E26A-4F19-ABB0-3E0F2FE71FA5}">
      <dgm:prSet phldrT="[Text]"/>
      <dgm:spPr/>
      <dgm:t>
        <a:bodyPr/>
        <a:lstStyle/>
        <a:p>
          <a:r>
            <a:rPr lang="en-IN" dirty="0"/>
            <a:t>Data Cleaning</a:t>
          </a:r>
        </a:p>
      </dgm:t>
    </dgm:pt>
    <dgm:pt modelId="{08994CBC-6E6A-48A8-BCD4-FA8B8305F470}" type="parTrans" cxnId="{5072F4CB-FA19-4151-A235-BB55EB6BEDF1}">
      <dgm:prSet/>
      <dgm:spPr/>
      <dgm:t>
        <a:bodyPr/>
        <a:lstStyle/>
        <a:p>
          <a:endParaRPr lang="en-IN"/>
        </a:p>
      </dgm:t>
    </dgm:pt>
    <dgm:pt modelId="{C4442B2E-B036-406E-A4FE-F120388F802A}" type="sibTrans" cxnId="{5072F4CB-FA19-4151-A235-BB55EB6BEDF1}">
      <dgm:prSet/>
      <dgm:spPr/>
      <dgm:t>
        <a:bodyPr/>
        <a:lstStyle/>
        <a:p>
          <a:endParaRPr lang="en-IN"/>
        </a:p>
      </dgm:t>
    </dgm:pt>
    <dgm:pt modelId="{FCDE08F1-5B71-4859-BB3D-FC728BBD7FF8}" type="pres">
      <dgm:prSet presAssocID="{37B7F519-A931-40C0-8C51-B0538A40B73E}" presName="Name0" presStyleCnt="0">
        <dgm:presLayoutVars>
          <dgm:dir/>
          <dgm:animLvl val="lvl"/>
          <dgm:resizeHandles val="exact"/>
        </dgm:presLayoutVars>
      </dgm:prSet>
      <dgm:spPr/>
    </dgm:pt>
    <dgm:pt modelId="{CDA2203C-8823-4899-9824-14FCCEB3C80F}" type="pres">
      <dgm:prSet presAssocID="{209ECA99-E26A-4F19-ABB0-3E0F2FE71FA5}" presName="parTxOnly" presStyleLbl="node1" presStyleIdx="0" presStyleCnt="4">
        <dgm:presLayoutVars>
          <dgm:chMax val="0"/>
          <dgm:chPref val="0"/>
          <dgm:bulletEnabled val="1"/>
        </dgm:presLayoutVars>
      </dgm:prSet>
      <dgm:spPr/>
    </dgm:pt>
    <dgm:pt modelId="{0196D43C-0442-492A-B2DA-55B93CA72459}" type="pres">
      <dgm:prSet presAssocID="{C4442B2E-B036-406E-A4FE-F120388F802A}" presName="parTxOnlySpace" presStyleCnt="0"/>
      <dgm:spPr/>
    </dgm:pt>
    <dgm:pt modelId="{CAFE0438-0437-48B8-B2B0-4957A665E92E}" type="pres">
      <dgm:prSet presAssocID="{F1286761-A146-4AFE-AAED-66E0BA90415B}" presName="parTxOnly" presStyleLbl="node1" presStyleIdx="1" presStyleCnt="4">
        <dgm:presLayoutVars>
          <dgm:chMax val="0"/>
          <dgm:chPref val="0"/>
          <dgm:bulletEnabled val="1"/>
        </dgm:presLayoutVars>
      </dgm:prSet>
      <dgm:spPr/>
    </dgm:pt>
    <dgm:pt modelId="{4C7BB814-222C-46B4-AC93-E45A6AB2D4D1}" type="pres">
      <dgm:prSet presAssocID="{7CFAB5BF-8A9E-444A-B628-B9F186069365}" presName="parTxOnlySpace" presStyleCnt="0"/>
      <dgm:spPr/>
    </dgm:pt>
    <dgm:pt modelId="{B63A49A3-736F-4CF7-B1B5-98DD2A219F12}" type="pres">
      <dgm:prSet presAssocID="{FC0B80BC-982C-4F1D-8EE7-E10278F8E59B}" presName="parTxOnly" presStyleLbl="node1" presStyleIdx="2" presStyleCnt="4">
        <dgm:presLayoutVars>
          <dgm:chMax val="0"/>
          <dgm:chPref val="0"/>
          <dgm:bulletEnabled val="1"/>
        </dgm:presLayoutVars>
      </dgm:prSet>
      <dgm:spPr/>
    </dgm:pt>
    <dgm:pt modelId="{5A875B34-97C0-4BC8-9D2D-367C14B82E7A}" type="pres">
      <dgm:prSet presAssocID="{6EE94C86-70BB-4632-B48A-1D797E274B01}" presName="parTxOnlySpace" presStyleCnt="0"/>
      <dgm:spPr/>
    </dgm:pt>
    <dgm:pt modelId="{D5492BB6-5B54-4997-B091-67D8AD7961D4}" type="pres">
      <dgm:prSet presAssocID="{E42DE8DE-64D3-4639-A871-D16BD995A112}" presName="parTxOnly" presStyleLbl="node1" presStyleIdx="3" presStyleCnt="4">
        <dgm:presLayoutVars>
          <dgm:chMax val="0"/>
          <dgm:chPref val="0"/>
          <dgm:bulletEnabled val="1"/>
        </dgm:presLayoutVars>
      </dgm:prSet>
      <dgm:spPr/>
    </dgm:pt>
  </dgm:ptLst>
  <dgm:cxnLst>
    <dgm:cxn modelId="{9F1E291D-FADA-4FF9-8D28-45CE604F6567}" type="presOf" srcId="{E42DE8DE-64D3-4639-A871-D16BD995A112}" destId="{D5492BB6-5B54-4997-B091-67D8AD7961D4}" srcOrd="0" destOrd="0" presId="urn:microsoft.com/office/officeart/2005/8/layout/chevron1"/>
    <dgm:cxn modelId="{C6E04A2C-B565-477E-8B3F-09D40AB7E095}" type="presOf" srcId="{37B7F519-A931-40C0-8C51-B0538A40B73E}" destId="{FCDE08F1-5B71-4859-BB3D-FC728BBD7FF8}" srcOrd="0" destOrd="0" presId="urn:microsoft.com/office/officeart/2005/8/layout/chevron1"/>
    <dgm:cxn modelId="{CD99EF53-980C-4FE2-BC34-11707E3C82F5}" type="presOf" srcId="{209ECA99-E26A-4F19-ABB0-3E0F2FE71FA5}" destId="{CDA2203C-8823-4899-9824-14FCCEB3C80F}" srcOrd="0" destOrd="0" presId="urn:microsoft.com/office/officeart/2005/8/layout/chevron1"/>
    <dgm:cxn modelId="{E7402E82-37A4-44A7-8BEF-5CD133253024}" type="presOf" srcId="{FC0B80BC-982C-4F1D-8EE7-E10278F8E59B}" destId="{B63A49A3-736F-4CF7-B1B5-98DD2A219F12}" srcOrd="0" destOrd="0" presId="urn:microsoft.com/office/officeart/2005/8/layout/chevron1"/>
    <dgm:cxn modelId="{3E7C7FA0-770C-4BFC-B596-135160B4EB28}" type="presOf" srcId="{F1286761-A146-4AFE-AAED-66E0BA90415B}" destId="{CAFE0438-0437-48B8-B2B0-4957A665E92E}" srcOrd="0" destOrd="0" presId="urn:microsoft.com/office/officeart/2005/8/layout/chevron1"/>
    <dgm:cxn modelId="{5411D4A9-ED97-432D-B5CA-277FD6D0EB97}" srcId="{37B7F519-A931-40C0-8C51-B0538A40B73E}" destId="{E42DE8DE-64D3-4639-A871-D16BD995A112}" srcOrd="3" destOrd="0" parTransId="{F24B96D0-A168-4304-A63B-6FF20148B2C2}" sibTransId="{E61054BB-F785-4D46-8C3C-B66600DD9E6D}"/>
    <dgm:cxn modelId="{23B14CAA-3F1F-459A-99C4-AE8E4FFAFC66}" srcId="{37B7F519-A931-40C0-8C51-B0538A40B73E}" destId="{FC0B80BC-982C-4F1D-8EE7-E10278F8E59B}" srcOrd="2" destOrd="0" parTransId="{0FF47AE3-E1D1-4B9D-BA89-A653CE5B2D63}" sibTransId="{6EE94C86-70BB-4632-B48A-1D797E274B01}"/>
    <dgm:cxn modelId="{5072F4CB-FA19-4151-A235-BB55EB6BEDF1}" srcId="{37B7F519-A931-40C0-8C51-B0538A40B73E}" destId="{209ECA99-E26A-4F19-ABB0-3E0F2FE71FA5}" srcOrd="0" destOrd="0" parTransId="{08994CBC-6E6A-48A8-BCD4-FA8B8305F470}" sibTransId="{C4442B2E-B036-406E-A4FE-F120388F802A}"/>
    <dgm:cxn modelId="{B168DAE2-3947-4E83-ACF0-AC9230307932}" srcId="{37B7F519-A931-40C0-8C51-B0538A40B73E}" destId="{F1286761-A146-4AFE-AAED-66E0BA90415B}" srcOrd="1" destOrd="0" parTransId="{88BC1A9B-915A-40EA-A8AB-44D4413E2935}" sibTransId="{7CFAB5BF-8A9E-444A-B628-B9F186069365}"/>
    <dgm:cxn modelId="{37CC79CE-43C5-439C-94D2-C90E8AA9ABF3}" type="presParOf" srcId="{FCDE08F1-5B71-4859-BB3D-FC728BBD7FF8}" destId="{CDA2203C-8823-4899-9824-14FCCEB3C80F}" srcOrd="0" destOrd="0" presId="urn:microsoft.com/office/officeart/2005/8/layout/chevron1"/>
    <dgm:cxn modelId="{BA26A405-73FB-434B-BC0C-3E29A18AA733}" type="presParOf" srcId="{FCDE08F1-5B71-4859-BB3D-FC728BBD7FF8}" destId="{0196D43C-0442-492A-B2DA-55B93CA72459}" srcOrd="1" destOrd="0" presId="urn:microsoft.com/office/officeart/2005/8/layout/chevron1"/>
    <dgm:cxn modelId="{578A18C0-446A-4C00-B1FE-8D75AEC16911}" type="presParOf" srcId="{FCDE08F1-5B71-4859-BB3D-FC728BBD7FF8}" destId="{CAFE0438-0437-48B8-B2B0-4957A665E92E}" srcOrd="2" destOrd="0" presId="urn:microsoft.com/office/officeart/2005/8/layout/chevron1"/>
    <dgm:cxn modelId="{DBCAA98A-2586-4524-B5A5-FA4B188DDBF4}" type="presParOf" srcId="{FCDE08F1-5B71-4859-BB3D-FC728BBD7FF8}" destId="{4C7BB814-222C-46B4-AC93-E45A6AB2D4D1}" srcOrd="3" destOrd="0" presId="urn:microsoft.com/office/officeart/2005/8/layout/chevron1"/>
    <dgm:cxn modelId="{35BDDA4B-B485-46EB-B44A-B964FD92CE47}" type="presParOf" srcId="{FCDE08F1-5B71-4859-BB3D-FC728BBD7FF8}" destId="{B63A49A3-736F-4CF7-B1B5-98DD2A219F12}" srcOrd="4" destOrd="0" presId="urn:microsoft.com/office/officeart/2005/8/layout/chevron1"/>
    <dgm:cxn modelId="{3506530E-07A2-41E7-92F7-82FAAF525FFC}" type="presParOf" srcId="{FCDE08F1-5B71-4859-BB3D-FC728BBD7FF8}" destId="{5A875B34-97C0-4BC8-9D2D-367C14B82E7A}" srcOrd="5" destOrd="0" presId="urn:microsoft.com/office/officeart/2005/8/layout/chevron1"/>
    <dgm:cxn modelId="{09395F23-715F-4124-B1D0-A9B49287314F}" type="presParOf" srcId="{FCDE08F1-5B71-4859-BB3D-FC728BBD7FF8}" destId="{D5492BB6-5B54-4997-B091-67D8AD7961D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EF440E-4EF8-4899-B365-CFD667C03E7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389CD3CA-2B0A-420E-A580-FB2E970A5CD1}">
      <dgm:prSet/>
      <dgm:spPr/>
      <dgm:t>
        <a:bodyPr/>
        <a:lstStyle/>
        <a:p>
          <a:r>
            <a:rPr lang="en-IN"/>
            <a:t>Load the data into a data frame.</a:t>
          </a:r>
        </a:p>
      </dgm:t>
    </dgm:pt>
    <dgm:pt modelId="{D7E7681B-0093-4EEA-915E-8FE8AEAF306E}" type="parTrans" cxnId="{E9F616C3-B09D-4B62-9592-6106C3DE9154}">
      <dgm:prSet/>
      <dgm:spPr/>
      <dgm:t>
        <a:bodyPr/>
        <a:lstStyle/>
        <a:p>
          <a:endParaRPr lang="en-IN"/>
        </a:p>
      </dgm:t>
    </dgm:pt>
    <dgm:pt modelId="{7014C16F-0081-49A1-8DBF-87A990067F5D}" type="sibTrans" cxnId="{E9F616C3-B09D-4B62-9592-6106C3DE9154}">
      <dgm:prSet/>
      <dgm:spPr/>
      <dgm:t>
        <a:bodyPr/>
        <a:lstStyle/>
        <a:p>
          <a:endParaRPr lang="en-IN"/>
        </a:p>
      </dgm:t>
    </dgm:pt>
    <dgm:pt modelId="{75D9E598-5B2D-41FF-8E2E-716FFFC6838E}">
      <dgm:prSet/>
      <dgm:spPr/>
      <dgm:t>
        <a:bodyPr/>
        <a:lstStyle/>
        <a:p>
          <a:r>
            <a:rPr lang="en-IN" dirty="0"/>
            <a:t>Drop the columns with null values, single unique value, More than 30% missing values</a:t>
          </a:r>
        </a:p>
      </dgm:t>
    </dgm:pt>
    <dgm:pt modelId="{9E63404B-F183-4260-85D9-D36B372B070D}" type="parTrans" cxnId="{C1F998E4-E872-4D95-AF4A-24E7F29F504F}">
      <dgm:prSet/>
      <dgm:spPr/>
      <dgm:t>
        <a:bodyPr/>
        <a:lstStyle/>
        <a:p>
          <a:endParaRPr lang="en-IN"/>
        </a:p>
      </dgm:t>
    </dgm:pt>
    <dgm:pt modelId="{02FEFADF-9E82-4788-AE3F-003035C514BD}" type="sibTrans" cxnId="{C1F998E4-E872-4D95-AF4A-24E7F29F504F}">
      <dgm:prSet/>
      <dgm:spPr/>
      <dgm:t>
        <a:bodyPr/>
        <a:lstStyle/>
        <a:p>
          <a:endParaRPr lang="en-IN"/>
        </a:p>
      </dgm:t>
    </dgm:pt>
    <dgm:pt modelId="{6AD711B9-3BF9-476D-A7B4-2B0AB931E108}">
      <dgm:prSet/>
      <dgm:spPr/>
      <dgm:t>
        <a:bodyPr/>
        <a:lstStyle/>
        <a:p>
          <a:r>
            <a:rPr lang="en-IN" dirty="0"/>
            <a:t>Standardise the data into correct data type.</a:t>
          </a:r>
        </a:p>
      </dgm:t>
    </dgm:pt>
    <dgm:pt modelId="{7A3BF35E-6D98-4439-82EE-2F5F15CE1F4E}" type="parTrans" cxnId="{F66525B2-D68F-49AC-ABBD-BFB627429E75}">
      <dgm:prSet/>
      <dgm:spPr/>
      <dgm:t>
        <a:bodyPr/>
        <a:lstStyle/>
        <a:p>
          <a:endParaRPr lang="en-IN"/>
        </a:p>
      </dgm:t>
    </dgm:pt>
    <dgm:pt modelId="{526F01FC-FF8B-4755-A59A-F0E200A2D4E0}" type="sibTrans" cxnId="{F66525B2-D68F-49AC-ABBD-BFB627429E75}">
      <dgm:prSet/>
      <dgm:spPr/>
      <dgm:t>
        <a:bodyPr/>
        <a:lstStyle/>
        <a:p>
          <a:endParaRPr lang="en-IN"/>
        </a:p>
      </dgm:t>
    </dgm:pt>
    <dgm:pt modelId="{3117CF8B-CC3B-4E06-AE16-121B9F73A6EE}" type="pres">
      <dgm:prSet presAssocID="{7FEF440E-4EF8-4899-B365-CFD667C03E70}" presName="linear" presStyleCnt="0">
        <dgm:presLayoutVars>
          <dgm:animLvl val="lvl"/>
          <dgm:resizeHandles val="exact"/>
        </dgm:presLayoutVars>
      </dgm:prSet>
      <dgm:spPr/>
    </dgm:pt>
    <dgm:pt modelId="{0B611A4D-96DD-43A0-99A2-A938C978BDF6}" type="pres">
      <dgm:prSet presAssocID="{389CD3CA-2B0A-420E-A580-FB2E970A5CD1}" presName="parentText" presStyleLbl="node1" presStyleIdx="0" presStyleCnt="3">
        <dgm:presLayoutVars>
          <dgm:chMax val="0"/>
          <dgm:bulletEnabled val="1"/>
        </dgm:presLayoutVars>
      </dgm:prSet>
      <dgm:spPr/>
    </dgm:pt>
    <dgm:pt modelId="{99AA1880-B7AA-4E83-9BCD-659ECC0A0B3A}" type="pres">
      <dgm:prSet presAssocID="{7014C16F-0081-49A1-8DBF-87A990067F5D}" presName="spacer" presStyleCnt="0"/>
      <dgm:spPr/>
    </dgm:pt>
    <dgm:pt modelId="{C9051F36-11CF-40EB-B26E-300BB48C280D}" type="pres">
      <dgm:prSet presAssocID="{75D9E598-5B2D-41FF-8E2E-716FFFC6838E}" presName="parentText" presStyleLbl="node1" presStyleIdx="1" presStyleCnt="3">
        <dgm:presLayoutVars>
          <dgm:chMax val="0"/>
          <dgm:bulletEnabled val="1"/>
        </dgm:presLayoutVars>
      </dgm:prSet>
      <dgm:spPr/>
    </dgm:pt>
    <dgm:pt modelId="{3B72A542-B6D7-41C7-8518-10AE074C83F9}" type="pres">
      <dgm:prSet presAssocID="{02FEFADF-9E82-4788-AE3F-003035C514BD}" presName="spacer" presStyleCnt="0"/>
      <dgm:spPr/>
    </dgm:pt>
    <dgm:pt modelId="{C5407C24-079E-46F4-B9AD-3E3B10BFEE6C}" type="pres">
      <dgm:prSet presAssocID="{6AD711B9-3BF9-476D-A7B4-2B0AB931E108}" presName="parentText" presStyleLbl="node1" presStyleIdx="2" presStyleCnt="3">
        <dgm:presLayoutVars>
          <dgm:chMax val="0"/>
          <dgm:bulletEnabled val="1"/>
        </dgm:presLayoutVars>
      </dgm:prSet>
      <dgm:spPr/>
    </dgm:pt>
  </dgm:ptLst>
  <dgm:cxnLst>
    <dgm:cxn modelId="{58D84C1E-E492-4F56-AB94-E8CC058D4E43}" type="presOf" srcId="{7FEF440E-4EF8-4899-B365-CFD667C03E70}" destId="{3117CF8B-CC3B-4E06-AE16-121B9F73A6EE}" srcOrd="0" destOrd="0" presId="urn:microsoft.com/office/officeart/2005/8/layout/vList2"/>
    <dgm:cxn modelId="{433F7F4B-25E4-4039-9B82-D74B43403F90}" type="presOf" srcId="{389CD3CA-2B0A-420E-A580-FB2E970A5CD1}" destId="{0B611A4D-96DD-43A0-99A2-A938C978BDF6}" srcOrd="0" destOrd="0" presId="urn:microsoft.com/office/officeart/2005/8/layout/vList2"/>
    <dgm:cxn modelId="{F66525B2-D68F-49AC-ABBD-BFB627429E75}" srcId="{7FEF440E-4EF8-4899-B365-CFD667C03E70}" destId="{6AD711B9-3BF9-476D-A7B4-2B0AB931E108}" srcOrd="2" destOrd="0" parTransId="{7A3BF35E-6D98-4439-82EE-2F5F15CE1F4E}" sibTransId="{526F01FC-FF8B-4755-A59A-F0E200A2D4E0}"/>
    <dgm:cxn modelId="{ADF322B7-CE88-4CF5-AF96-35F17C44F336}" type="presOf" srcId="{75D9E598-5B2D-41FF-8E2E-716FFFC6838E}" destId="{C9051F36-11CF-40EB-B26E-300BB48C280D}" srcOrd="0" destOrd="0" presId="urn:microsoft.com/office/officeart/2005/8/layout/vList2"/>
    <dgm:cxn modelId="{E9F616C3-B09D-4B62-9592-6106C3DE9154}" srcId="{7FEF440E-4EF8-4899-B365-CFD667C03E70}" destId="{389CD3CA-2B0A-420E-A580-FB2E970A5CD1}" srcOrd="0" destOrd="0" parTransId="{D7E7681B-0093-4EEA-915E-8FE8AEAF306E}" sibTransId="{7014C16F-0081-49A1-8DBF-87A990067F5D}"/>
    <dgm:cxn modelId="{C1F998E4-E872-4D95-AF4A-24E7F29F504F}" srcId="{7FEF440E-4EF8-4899-B365-CFD667C03E70}" destId="{75D9E598-5B2D-41FF-8E2E-716FFFC6838E}" srcOrd="1" destOrd="0" parTransId="{9E63404B-F183-4260-85D9-D36B372B070D}" sibTransId="{02FEFADF-9E82-4788-AE3F-003035C514BD}"/>
    <dgm:cxn modelId="{962386F2-E8FD-46B2-85FF-C66932C5CFA8}" type="presOf" srcId="{6AD711B9-3BF9-476D-A7B4-2B0AB931E108}" destId="{C5407C24-079E-46F4-B9AD-3E3B10BFEE6C}" srcOrd="0" destOrd="0" presId="urn:microsoft.com/office/officeart/2005/8/layout/vList2"/>
    <dgm:cxn modelId="{F1246672-C5FE-444C-9C79-58CCE8DF33B9}" type="presParOf" srcId="{3117CF8B-CC3B-4E06-AE16-121B9F73A6EE}" destId="{0B611A4D-96DD-43A0-99A2-A938C978BDF6}" srcOrd="0" destOrd="0" presId="urn:microsoft.com/office/officeart/2005/8/layout/vList2"/>
    <dgm:cxn modelId="{EBF3A56F-92F2-459B-852C-E3ADF7FE146C}" type="presParOf" srcId="{3117CF8B-CC3B-4E06-AE16-121B9F73A6EE}" destId="{99AA1880-B7AA-4E83-9BCD-659ECC0A0B3A}" srcOrd="1" destOrd="0" presId="urn:microsoft.com/office/officeart/2005/8/layout/vList2"/>
    <dgm:cxn modelId="{0B4C21FC-BCBD-4EB8-96C8-CBC73123BA8E}" type="presParOf" srcId="{3117CF8B-CC3B-4E06-AE16-121B9F73A6EE}" destId="{C9051F36-11CF-40EB-B26E-300BB48C280D}" srcOrd="2" destOrd="0" presId="urn:microsoft.com/office/officeart/2005/8/layout/vList2"/>
    <dgm:cxn modelId="{DA348B47-D727-4F52-85A8-407E460D7EA4}" type="presParOf" srcId="{3117CF8B-CC3B-4E06-AE16-121B9F73A6EE}" destId="{3B72A542-B6D7-41C7-8518-10AE074C83F9}" srcOrd="3" destOrd="0" presId="urn:microsoft.com/office/officeart/2005/8/layout/vList2"/>
    <dgm:cxn modelId="{7BDED4B5-8F4F-4366-9CCA-6CE9080B9226}" type="presParOf" srcId="{3117CF8B-CC3B-4E06-AE16-121B9F73A6EE}" destId="{C5407C24-079E-46F4-B9AD-3E3B10BFEE6C}"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EF440E-4EF8-4899-B365-CFD667C03E7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389CD3CA-2B0A-420E-A580-FB2E970A5CD1}">
      <dgm:prSet/>
      <dgm:spPr/>
      <dgm:t>
        <a:bodyPr/>
        <a:lstStyle/>
        <a:p>
          <a:r>
            <a:rPr lang="en-IN" dirty="0"/>
            <a:t>Create derived matrix for year and month</a:t>
          </a:r>
        </a:p>
      </dgm:t>
    </dgm:pt>
    <dgm:pt modelId="{D7E7681B-0093-4EEA-915E-8FE8AEAF306E}" type="parTrans" cxnId="{E9F616C3-B09D-4B62-9592-6106C3DE9154}">
      <dgm:prSet/>
      <dgm:spPr/>
      <dgm:t>
        <a:bodyPr/>
        <a:lstStyle/>
        <a:p>
          <a:endParaRPr lang="en-IN"/>
        </a:p>
      </dgm:t>
    </dgm:pt>
    <dgm:pt modelId="{7014C16F-0081-49A1-8DBF-87A990067F5D}" type="sibTrans" cxnId="{E9F616C3-B09D-4B62-9592-6106C3DE9154}">
      <dgm:prSet/>
      <dgm:spPr/>
      <dgm:t>
        <a:bodyPr/>
        <a:lstStyle/>
        <a:p>
          <a:endParaRPr lang="en-IN"/>
        </a:p>
      </dgm:t>
    </dgm:pt>
    <dgm:pt modelId="{75D9E598-5B2D-41FF-8E2E-716FFFC6838E}">
      <dgm:prSet/>
      <dgm:spPr/>
      <dgm:t>
        <a:bodyPr/>
        <a:lstStyle/>
        <a:p>
          <a:r>
            <a:rPr lang="en-IN" dirty="0"/>
            <a:t>Univariate Analysis</a:t>
          </a:r>
        </a:p>
      </dgm:t>
    </dgm:pt>
    <dgm:pt modelId="{9E63404B-F183-4260-85D9-D36B372B070D}" type="parTrans" cxnId="{C1F998E4-E872-4D95-AF4A-24E7F29F504F}">
      <dgm:prSet/>
      <dgm:spPr/>
      <dgm:t>
        <a:bodyPr/>
        <a:lstStyle/>
        <a:p>
          <a:endParaRPr lang="en-IN"/>
        </a:p>
      </dgm:t>
    </dgm:pt>
    <dgm:pt modelId="{02FEFADF-9E82-4788-AE3F-003035C514BD}" type="sibTrans" cxnId="{C1F998E4-E872-4D95-AF4A-24E7F29F504F}">
      <dgm:prSet/>
      <dgm:spPr/>
      <dgm:t>
        <a:bodyPr/>
        <a:lstStyle/>
        <a:p>
          <a:endParaRPr lang="en-IN"/>
        </a:p>
      </dgm:t>
    </dgm:pt>
    <dgm:pt modelId="{6AD711B9-3BF9-476D-A7B4-2B0AB931E108}">
      <dgm:prSet/>
      <dgm:spPr/>
      <dgm:t>
        <a:bodyPr/>
        <a:lstStyle/>
        <a:p>
          <a:r>
            <a:rPr lang="en-IN" dirty="0"/>
            <a:t>Bivariate Analysis</a:t>
          </a:r>
        </a:p>
      </dgm:t>
    </dgm:pt>
    <dgm:pt modelId="{7A3BF35E-6D98-4439-82EE-2F5F15CE1F4E}" type="parTrans" cxnId="{F66525B2-D68F-49AC-ABBD-BFB627429E75}">
      <dgm:prSet/>
      <dgm:spPr/>
      <dgm:t>
        <a:bodyPr/>
        <a:lstStyle/>
        <a:p>
          <a:endParaRPr lang="en-IN"/>
        </a:p>
      </dgm:t>
    </dgm:pt>
    <dgm:pt modelId="{526F01FC-FF8B-4755-A59A-F0E200A2D4E0}" type="sibTrans" cxnId="{F66525B2-D68F-49AC-ABBD-BFB627429E75}">
      <dgm:prSet/>
      <dgm:spPr/>
      <dgm:t>
        <a:bodyPr/>
        <a:lstStyle/>
        <a:p>
          <a:endParaRPr lang="en-IN"/>
        </a:p>
      </dgm:t>
    </dgm:pt>
    <dgm:pt modelId="{C0C60F25-C0EB-45EA-9D0B-2AE4A43FD33E}">
      <dgm:prSet/>
      <dgm:spPr/>
      <dgm:t>
        <a:bodyPr/>
        <a:lstStyle/>
        <a:p>
          <a:r>
            <a:rPr lang="en-IN" dirty="0"/>
            <a:t>Multivariate Analysis</a:t>
          </a:r>
        </a:p>
      </dgm:t>
    </dgm:pt>
    <dgm:pt modelId="{5E9D8F67-8378-486C-B1F5-7AD5ED5CAAC1}" type="parTrans" cxnId="{F1EDE99F-CDF3-4707-AC18-EA94359E0764}">
      <dgm:prSet/>
      <dgm:spPr/>
      <dgm:t>
        <a:bodyPr/>
        <a:lstStyle/>
        <a:p>
          <a:endParaRPr lang="en-IN"/>
        </a:p>
      </dgm:t>
    </dgm:pt>
    <dgm:pt modelId="{C828CA29-3B88-4086-9F42-456101558CFB}" type="sibTrans" cxnId="{F1EDE99F-CDF3-4707-AC18-EA94359E0764}">
      <dgm:prSet/>
      <dgm:spPr/>
      <dgm:t>
        <a:bodyPr/>
        <a:lstStyle/>
        <a:p>
          <a:endParaRPr lang="en-IN"/>
        </a:p>
      </dgm:t>
    </dgm:pt>
    <dgm:pt modelId="{3117CF8B-CC3B-4E06-AE16-121B9F73A6EE}" type="pres">
      <dgm:prSet presAssocID="{7FEF440E-4EF8-4899-B365-CFD667C03E70}" presName="linear" presStyleCnt="0">
        <dgm:presLayoutVars>
          <dgm:animLvl val="lvl"/>
          <dgm:resizeHandles val="exact"/>
        </dgm:presLayoutVars>
      </dgm:prSet>
      <dgm:spPr/>
    </dgm:pt>
    <dgm:pt modelId="{0B611A4D-96DD-43A0-99A2-A938C978BDF6}" type="pres">
      <dgm:prSet presAssocID="{389CD3CA-2B0A-420E-A580-FB2E970A5CD1}" presName="parentText" presStyleLbl="node1" presStyleIdx="0" presStyleCnt="4" custLinFactY="-820488" custLinFactNeighborX="69431" custLinFactNeighborY="-900000">
        <dgm:presLayoutVars>
          <dgm:chMax val="0"/>
          <dgm:bulletEnabled val="1"/>
        </dgm:presLayoutVars>
      </dgm:prSet>
      <dgm:spPr/>
    </dgm:pt>
    <dgm:pt modelId="{99AA1880-B7AA-4E83-9BCD-659ECC0A0B3A}" type="pres">
      <dgm:prSet presAssocID="{7014C16F-0081-49A1-8DBF-87A990067F5D}" presName="spacer" presStyleCnt="0"/>
      <dgm:spPr/>
    </dgm:pt>
    <dgm:pt modelId="{C9051F36-11CF-40EB-B26E-300BB48C280D}" type="pres">
      <dgm:prSet presAssocID="{75D9E598-5B2D-41FF-8E2E-716FFFC6838E}" presName="parentText" presStyleLbl="node1" presStyleIdx="1" presStyleCnt="4">
        <dgm:presLayoutVars>
          <dgm:chMax val="0"/>
          <dgm:bulletEnabled val="1"/>
        </dgm:presLayoutVars>
      </dgm:prSet>
      <dgm:spPr/>
    </dgm:pt>
    <dgm:pt modelId="{3B72A542-B6D7-41C7-8518-10AE074C83F9}" type="pres">
      <dgm:prSet presAssocID="{02FEFADF-9E82-4788-AE3F-003035C514BD}" presName="spacer" presStyleCnt="0"/>
      <dgm:spPr/>
    </dgm:pt>
    <dgm:pt modelId="{C5407C24-079E-46F4-B9AD-3E3B10BFEE6C}" type="pres">
      <dgm:prSet presAssocID="{6AD711B9-3BF9-476D-A7B4-2B0AB931E108}" presName="parentText" presStyleLbl="node1" presStyleIdx="2" presStyleCnt="4">
        <dgm:presLayoutVars>
          <dgm:chMax val="0"/>
          <dgm:bulletEnabled val="1"/>
        </dgm:presLayoutVars>
      </dgm:prSet>
      <dgm:spPr/>
    </dgm:pt>
    <dgm:pt modelId="{9993D086-A979-4BFD-8D3E-8E68EEA03823}" type="pres">
      <dgm:prSet presAssocID="{526F01FC-FF8B-4755-A59A-F0E200A2D4E0}" presName="spacer" presStyleCnt="0"/>
      <dgm:spPr/>
    </dgm:pt>
    <dgm:pt modelId="{5140660D-4858-4DC8-9D9D-B1DB6B6B4EF3}" type="pres">
      <dgm:prSet presAssocID="{C0C60F25-C0EB-45EA-9D0B-2AE4A43FD33E}" presName="parentText" presStyleLbl="node1" presStyleIdx="3" presStyleCnt="4">
        <dgm:presLayoutVars>
          <dgm:chMax val="0"/>
          <dgm:bulletEnabled val="1"/>
        </dgm:presLayoutVars>
      </dgm:prSet>
      <dgm:spPr/>
    </dgm:pt>
  </dgm:ptLst>
  <dgm:cxnLst>
    <dgm:cxn modelId="{58D84C1E-E492-4F56-AB94-E8CC058D4E43}" type="presOf" srcId="{7FEF440E-4EF8-4899-B365-CFD667C03E70}" destId="{3117CF8B-CC3B-4E06-AE16-121B9F73A6EE}" srcOrd="0" destOrd="0" presId="urn:microsoft.com/office/officeart/2005/8/layout/vList2"/>
    <dgm:cxn modelId="{7B2DFA21-78CF-443E-98A4-3FA1938E5224}" type="presOf" srcId="{C0C60F25-C0EB-45EA-9D0B-2AE4A43FD33E}" destId="{5140660D-4858-4DC8-9D9D-B1DB6B6B4EF3}" srcOrd="0" destOrd="0" presId="urn:microsoft.com/office/officeart/2005/8/layout/vList2"/>
    <dgm:cxn modelId="{433F7F4B-25E4-4039-9B82-D74B43403F90}" type="presOf" srcId="{389CD3CA-2B0A-420E-A580-FB2E970A5CD1}" destId="{0B611A4D-96DD-43A0-99A2-A938C978BDF6}" srcOrd="0" destOrd="0" presId="urn:microsoft.com/office/officeart/2005/8/layout/vList2"/>
    <dgm:cxn modelId="{F1EDE99F-CDF3-4707-AC18-EA94359E0764}" srcId="{7FEF440E-4EF8-4899-B365-CFD667C03E70}" destId="{C0C60F25-C0EB-45EA-9D0B-2AE4A43FD33E}" srcOrd="3" destOrd="0" parTransId="{5E9D8F67-8378-486C-B1F5-7AD5ED5CAAC1}" sibTransId="{C828CA29-3B88-4086-9F42-456101558CFB}"/>
    <dgm:cxn modelId="{F66525B2-D68F-49AC-ABBD-BFB627429E75}" srcId="{7FEF440E-4EF8-4899-B365-CFD667C03E70}" destId="{6AD711B9-3BF9-476D-A7B4-2B0AB931E108}" srcOrd="2" destOrd="0" parTransId="{7A3BF35E-6D98-4439-82EE-2F5F15CE1F4E}" sibTransId="{526F01FC-FF8B-4755-A59A-F0E200A2D4E0}"/>
    <dgm:cxn modelId="{ADF322B7-CE88-4CF5-AF96-35F17C44F336}" type="presOf" srcId="{75D9E598-5B2D-41FF-8E2E-716FFFC6838E}" destId="{C9051F36-11CF-40EB-B26E-300BB48C280D}" srcOrd="0" destOrd="0" presId="urn:microsoft.com/office/officeart/2005/8/layout/vList2"/>
    <dgm:cxn modelId="{E9F616C3-B09D-4B62-9592-6106C3DE9154}" srcId="{7FEF440E-4EF8-4899-B365-CFD667C03E70}" destId="{389CD3CA-2B0A-420E-A580-FB2E970A5CD1}" srcOrd="0" destOrd="0" parTransId="{D7E7681B-0093-4EEA-915E-8FE8AEAF306E}" sibTransId="{7014C16F-0081-49A1-8DBF-87A990067F5D}"/>
    <dgm:cxn modelId="{C1F998E4-E872-4D95-AF4A-24E7F29F504F}" srcId="{7FEF440E-4EF8-4899-B365-CFD667C03E70}" destId="{75D9E598-5B2D-41FF-8E2E-716FFFC6838E}" srcOrd="1" destOrd="0" parTransId="{9E63404B-F183-4260-85D9-D36B372B070D}" sibTransId="{02FEFADF-9E82-4788-AE3F-003035C514BD}"/>
    <dgm:cxn modelId="{962386F2-E8FD-46B2-85FF-C66932C5CFA8}" type="presOf" srcId="{6AD711B9-3BF9-476D-A7B4-2B0AB931E108}" destId="{C5407C24-079E-46F4-B9AD-3E3B10BFEE6C}" srcOrd="0" destOrd="0" presId="urn:microsoft.com/office/officeart/2005/8/layout/vList2"/>
    <dgm:cxn modelId="{F1246672-C5FE-444C-9C79-58CCE8DF33B9}" type="presParOf" srcId="{3117CF8B-CC3B-4E06-AE16-121B9F73A6EE}" destId="{0B611A4D-96DD-43A0-99A2-A938C978BDF6}" srcOrd="0" destOrd="0" presId="urn:microsoft.com/office/officeart/2005/8/layout/vList2"/>
    <dgm:cxn modelId="{EBF3A56F-92F2-459B-852C-E3ADF7FE146C}" type="presParOf" srcId="{3117CF8B-CC3B-4E06-AE16-121B9F73A6EE}" destId="{99AA1880-B7AA-4E83-9BCD-659ECC0A0B3A}" srcOrd="1" destOrd="0" presId="urn:microsoft.com/office/officeart/2005/8/layout/vList2"/>
    <dgm:cxn modelId="{0B4C21FC-BCBD-4EB8-96C8-CBC73123BA8E}" type="presParOf" srcId="{3117CF8B-CC3B-4E06-AE16-121B9F73A6EE}" destId="{C9051F36-11CF-40EB-B26E-300BB48C280D}" srcOrd="2" destOrd="0" presId="urn:microsoft.com/office/officeart/2005/8/layout/vList2"/>
    <dgm:cxn modelId="{DA348B47-D727-4F52-85A8-407E460D7EA4}" type="presParOf" srcId="{3117CF8B-CC3B-4E06-AE16-121B9F73A6EE}" destId="{3B72A542-B6D7-41C7-8518-10AE074C83F9}" srcOrd="3" destOrd="0" presId="urn:microsoft.com/office/officeart/2005/8/layout/vList2"/>
    <dgm:cxn modelId="{7BDED4B5-8F4F-4366-9CCA-6CE9080B9226}" type="presParOf" srcId="{3117CF8B-CC3B-4E06-AE16-121B9F73A6EE}" destId="{C5407C24-079E-46F4-B9AD-3E3B10BFEE6C}" srcOrd="4" destOrd="0" presId="urn:microsoft.com/office/officeart/2005/8/layout/vList2"/>
    <dgm:cxn modelId="{24437CCB-5C77-4148-BE18-605D893D19EB}" type="presParOf" srcId="{3117CF8B-CC3B-4E06-AE16-121B9F73A6EE}" destId="{9993D086-A979-4BFD-8D3E-8E68EEA03823}" srcOrd="5" destOrd="0" presId="urn:microsoft.com/office/officeart/2005/8/layout/vList2"/>
    <dgm:cxn modelId="{FF7EE5EC-2415-43D4-A063-88891DF4DB46}" type="presParOf" srcId="{3117CF8B-CC3B-4E06-AE16-121B9F73A6EE}" destId="{5140660D-4858-4DC8-9D9D-B1DB6B6B4EF3}" srcOrd="6"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EF440E-4EF8-4899-B365-CFD667C03E7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389CD3CA-2B0A-420E-A580-FB2E970A5CD1}">
      <dgm:prSet/>
      <dgm:spPr/>
      <dgm:t>
        <a:bodyPr/>
        <a:lstStyle/>
        <a:p>
          <a:r>
            <a:rPr lang="en-IN" dirty="0"/>
            <a:t>Generate multiple graphs based on the data </a:t>
          </a:r>
        </a:p>
      </dgm:t>
    </dgm:pt>
    <dgm:pt modelId="{D7E7681B-0093-4EEA-915E-8FE8AEAF306E}" type="parTrans" cxnId="{E9F616C3-B09D-4B62-9592-6106C3DE9154}">
      <dgm:prSet/>
      <dgm:spPr/>
      <dgm:t>
        <a:bodyPr/>
        <a:lstStyle/>
        <a:p>
          <a:endParaRPr lang="en-IN"/>
        </a:p>
      </dgm:t>
    </dgm:pt>
    <dgm:pt modelId="{7014C16F-0081-49A1-8DBF-87A990067F5D}" type="sibTrans" cxnId="{E9F616C3-B09D-4B62-9592-6106C3DE9154}">
      <dgm:prSet/>
      <dgm:spPr/>
      <dgm:t>
        <a:bodyPr/>
        <a:lstStyle/>
        <a:p>
          <a:endParaRPr lang="en-IN"/>
        </a:p>
      </dgm:t>
    </dgm:pt>
    <dgm:pt modelId="{A2057BB1-CADA-45FD-B242-6EB7A97E8812}">
      <dgm:prSet/>
      <dgm:spPr/>
      <dgm:t>
        <a:bodyPr/>
        <a:lstStyle/>
        <a:p>
          <a:r>
            <a:rPr lang="en-IN" dirty="0"/>
            <a:t>Generate correlation heat maps</a:t>
          </a:r>
        </a:p>
      </dgm:t>
    </dgm:pt>
    <dgm:pt modelId="{37F00C5C-6B63-45EE-B8C6-C34E8F6BA881}" type="parTrans" cxnId="{FDA5E8D2-B86C-4B56-A3D5-28B4C0A18236}">
      <dgm:prSet/>
      <dgm:spPr/>
      <dgm:t>
        <a:bodyPr/>
        <a:lstStyle/>
        <a:p>
          <a:endParaRPr lang="en-IN"/>
        </a:p>
      </dgm:t>
    </dgm:pt>
    <dgm:pt modelId="{8BC58536-742A-43DE-BA97-F9685EFD2A57}" type="sibTrans" cxnId="{FDA5E8D2-B86C-4B56-A3D5-28B4C0A18236}">
      <dgm:prSet/>
      <dgm:spPr/>
      <dgm:t>
        <a:bodyPr/>
        <a:lstStyle/>
        <a:p>
          <a:endParaRPr lang="en-IN"/>
        </a:p>
      </dgm:t>
    </dgm:pt>
    <dgm:pt modelId="{3117CF8B-CC3B-4E06-AE16-121B9F73A6EE}" type="pres">
      <dgm:prSet presAssocID="{7FEF440E-4EF8-4899-B365-CFD667C03E70}" presName="linear" presStyleCnt="0">
        <dgm:presLayoutVars>
          <dgm:animLvl val="lvl"/>
          <dgm:resizeHandles val="exact"/>
        </dgm:presLayoutVars>
      </dgm:prSet>
      <dgm:spPr/>
    </dgm:pt>
    <dgm:pt modelId="{0B611A4D-96DD-43A0-99A2-A938C978BDF6}" type="pres">
      <dgm:prSet presAssocID="{389CD3CA-2B0A-420E-A580-FB2E970A5CD1}" presName="parentText" presStyleLbl="node1" presStyleIdx="0" presStyleCnt="2">
        <dgm:presLayoutVars>
          <dgm:chMax val="0"/>
          <dgm:bulletEnabled val="1"/>
        </dgm:presLayoutVars>
      </dgm:prSet>
      <dgm:spPr/>
    </dgm:pt>
    <dgm:pt modelId="{C78F4188-DAFF-4AFE-B278-8A9A2ECE50DE}" type="pres">
      <dgm:prSet presAssocID="{7014C16F-0081-49A1-8DBF-87A990067F5D}" presName="spacer" presStyleCnt="0"/>
      <dgm:spPr/>
    </dgm:pt>
    <dgm:pt modelId="{BEFBF373-8DB7-40EA-8DF8-7D049112ABC9}" type="pres">
      <dgm:prSet presAssocID="{A2057BB1-CADA-45FD-B242-6EB7A97E8812}" presName="parentText" presStyleLbl="node1" presStyleIdx="1" presStyleCnt="2">
        <dgm:presLayoutVars>
          <dgm:chMax val="0"/>
          <dgm:bulletEnabled val="1"/>
        </dgm:presLayoutVars>
      </dgm:prSet>
      <dgm:spPr/>
    </dgm:pt>
  </dgm:ptLst>
  <dgm:cxnLst>
    <dgm:cxn modelId="{58D84C1E-E492-4F56-AB94-E8CC058D4E43}" type="presOf" srcId="{7FEF440E-4EF8-4899-B365-CFD667C03E70}" destId="{3117CF8B-CC3B-4E06-AE16-121B9F73A6EE}" srcOrd="0" destOrd="0" presId="urn:microsoft.com/office/officeart/2005/8/layout/vList2"/>
    <dgm:cxn modelId="{433F7F4B-25E4-4039-9B82-D74B43403F90}" type="presOf" srcId="{389CD3CA-2B0A-420E-A580-FB2E970A5CD1}" destId="{0B611A4D-96DD-43A0-99A2-A938C978BDF6}" srcOrd="0" destOrd="0" presId="urn:microsoft.com/office/officeart/2005/8/layout/vList2"/>
    <dgm:cxn modelId="{52D21986-7142-4766-BDA8-C7F55F152DBB}" type="presOf" srcId="{A2057BB1-CADA-45FD-B242-6EB7A97E8812}" destId="{BEFBF373-8DB7-40EA-8DF8-7D049112ABC9}" srcOrd="0" destOrd="0" presId="urn:microsoft.com/office/officeart/2005/8/layout/vList2"/>
    <dgm:cxn modelId="{E9F616C3-B09D-4B62-9592-6106C3DE9154}" srcId="{7FEF440E-4EF8-4899-B365-CFD667C03E70}" destId="{389CD3CA-2B0A-420E-A580-FB2E970A5CD1}" srcOrd="0" destOrd="0" parTransId="{D7E7681B-0093-4EEA-915E-8FE8AEAF306E}" sibTransId="{7014C16F-0081-49A1-8DBF-87A990067F5D}"/>
    <dgm:cxn modelId="{FDA5E8D2-B86C-4B56-A3D5-28B4C0A18236}" srcId="{7FEF440E-4EF8-4899-B365-CFD667C03E70}" destId="{A2057BB1-CADA-45FD-B242-6EB7A97E8812}" srcOrd="1" destOrd="0" parTransId="{37F00C5C-6B63-45EE-B8C6-C34E8F6BA881}" sibTransId="{8BC58536-742A-43DE-BA97-F9685EFD2A57}"/>
    <dgm:cxn modelId="{F1246672-C5FE-444C-9C79-58CCE8DF33B9}" type="presParOf" srcId="{3117CF8B-CC3B-4E06-AE16-121B9F73A6EE}" destId="{0B611A4D-96DD-43A0-99A2-A938C978BDF6}" srcOrd="0" destOrd="0" presId="urn:microsoft.com/office/officeart/2005/8/layout/vList2"/>
    <dgm:cxn modelId="{AC111883-CC5F-4EA1-8880-E39D31FFEEC0}" type="presParOf" srcId="{3117CF8B-CC3B-4E06-AE16-121B9F73A6EE}" destId="{C78F4188-DAFF-4AFE-B278-8A9A2ECE50DE}" srcOrd="1" destOrd="0" presId="urn:microsoft.com/office/officeart/2005/8/layout/vList2"/>
    <dgm:cxn modelId="{054B16CC-728A-4D7B-960A-42C142D7A39E}" type="presParOf" srcId="{3117CF8B-CC3B-4E06-AE16-121B9F73A6EE}" destId="{BEFBF373-8DB7-40EA-8DF8-7D049112ABC9}" srcOrd="2"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EF440E-4EF8-4899-B365-CFD667C03E7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389CD3CA-2B0A-420E-A580-FB2E970A5CD1}">
      <dgm:prSet/>
      <dgm:spPr/>
      <dgm:t>
        <a:bodyPr/>
        <a:lstStyle/>
        <a:p>
          <a:r>
            <a:rPr lang="en-IN" dirty="0"/>
            <a:t>Analyse the Graphs and </a:t>
          </a:r>
          <a:r>
            <a:rPr lang="en-IN" dirty="0" err="1"/>
            <a:t>genenrate</a:t>
          </a:r>
          <a:r>
            <a:rPr lang="en-IN" dirty="0"/>
            <a:t> the insights</a:t>
          </a:r>
        </a:p>
      </dgm:t>
    </dgm:pt>
    <dgm:pt modelId="{D7E7681B-0093-4EEA-915E-8FE8AEAF306E}" type="parTrans" cxnId="{E9F616C3-B09D-4B62-9592-6106C3DE9154}">
      <dgm:prSet/>
      <dgm:spPr/>
      <dgm:t>
        <a:bodyPr/>
        <a:lstStyle/>
        <a:p>
          <a:endParaRPr lang="en-IN"/>
        </a:p>
      </dgm:t>
    </dgm:pt>
    <dgm:pt modelId="{7014C16F-0081-49A1-8DBF-87A990067F5D}" type="sibTrans" cxnId="{E9F616C3-B09D-4B62-9592-6106C3DE9154}">
      <dgm:prSet/>
      <dgm:spPr/>
      <dgm:t>
        <a:bodyPr/>
        <a:lstStyle/>
        <a:p>
          <a:endParaRPr lang="en-IN"/>
        </a:p>
      </dgm:t>
    </dgm:pt>
    <dgm:pt modelId="{3117CF8B-CC3B-4E06-AE16-121B9F73A6EE}" type="pres">
      <dgm:prSet presAssocID="{7FEF440E-4EF8-4899-B365-CFD667C03E70}" presName="linear" presStyleCnt="0">
        <dgm:presLayoutVars>
          <dgm:animLvl val="lvl"/>
          <dgm:resizeHandles val="exact"/>
        </dgm:presLayoutVars>
      </dgm:prSet>
      <dgm:spPr/>
    </dgm:pt>
    <dgm:pt modelId="{0B611A4D-96DD-43A0-99A2-A938C978BDF6}" type="pres">
      <dgm:prSet presAssocID="{389CD3CA-2B0A-420E-A580-FB2E970A5CD1}" presName="parentText" presStyleLbl="node1" presStyleIdx="0" presStyleCnt="1">
        <dgm:presLayoutVars>
          <dgm:chMax val="0"/>
          <dgm:bulletEnabled val="1"/>
        </dgm:presLayoutVars>
      </dgm:prSet>
      <dgm:spPr/>
    </dgm:pt>
  </dgm:ptLst>
  <dgm:cxnLst>
    <dgm:cxn modelId="{58D84C1E-E492-4F56-AB94-E8CC058D4E43}" type="presOf" srcId="{7FEF440E-4EF8-4899-B365-CFD667C03E70}" destId="{3117CF8B-CC3B-4E06-AE16-121B9F73A6EE}" srcOrd="0" destOrd="0" presId="urn:microsoft.com/office/officeart/2005/8/layout/vList2"/>
    <dgm:cxn modelId="{433F7F4B-25E4-4039-9B82-D74B43403F90}" type="presOf" srcId="{389CD3CA-2B0A-420E-A580-FB2E970A5CD1}" destId="{0B611A4D-96DD-43A0-99A2-A938C978BDF6}" srcOrd="0" destOrd="0" presId="urn:microsoft.com/office/officeart/2005/8/layout/vList2"/>
    <dgm:cxn modelId="{E9F616C3-B09D-4B62-9592-6106C3DE9154}" srcId="{7FEF440E-4EF8-4899-B365-CFD667C03E70}" destId="{389CD3CA-2B0A-420E-A580-FB2E970A5CD1}" srcOrd="0" destOrd="0" parTransId="{D7E7681B-0093-4EEA-915E-8FE8AEAF306E}" sibTransId="{7014C16F-0081-49A1-8DBF-87A990067F5D}"/>
    <dgm:cxn modelId="{F1246672-C5FE-444C-9C79-58CCE8DF33B9}" type="presParOf" srcId="{3117CF8B-CC3B-4E06-AE16-121B9F73A6EE}" destId="{0B611A4D-96DD-43A0-99A2-A938C978BDF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2203C-8823-4899-9824-14FCCEB3C80F}">
      <dsp:nvSpPr>
        <dsp:cNvPr id="0" name=""/>
        <dsp:cNvSpPr/>
      </dsp:nvSpPr>
      <dsp:spPr>
        <a:xfrm>
          <a:off x="5094" y="1969739"/>
          <a:ext cx="2965659" cy="118626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Data Cleaning</a:t>
          </a:r>
        </a:p>
      </dsp:txBody>
      <dsp:txXfrm>
        <a:off x="598226" y="1969739"/>
        <a:ext cx="1779396" cy="1186263"/>
      </dsp:txXfrm>
    </dsp:sp>
    <dsp:sp modelId="{CAFE0438-0437-48B8-B2B0-4957A665E92E}">
      <dsp:nvSpPr>
        <dsp:cNvPr id="0" name=""/>
        <dsp:cNvSpPr/>
      </dsp:nvSpPr>
      <dsp:spPr>
        <a:xfrm>
          <a:off x="2674188" y="1969739"/>
          <a:ext cx="2965659" cy="118626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EDA</a:t>
          </a:r>
        </a:p>
      </dsp:txBody>
      <dsp:txXfrm>
        <a:off x="3267320" y="1969739"/>
        <a:ext cx="1779396" cy="1186263"/>
      </dsp:txXfrm>
    </dsp:sp>
    <dsp:sp modelId="{B63A49A3-736F-4CF7-B1B5-98DD2A219F12}">
      <dsp:nvSpPr>
        <dsp:cNvPr id="0" name=""/>
        <dsp:cNvSpPr/>
      </dsp:nvSpPr>
      <dsp:spPr>
        <a:xfrm>
          <a:off x="5343282" y="1969739"/>
          <a:ext cx="2965659" cy="118626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Visualization</a:t>
          </a:r>
        </a:p>
      </dsp:txBody>
      <dsp:txXfrm>
        <a:off x="5936414" y="1969739"/>
        <a:ext cx="1779396" cy="1186263"/>
      </dsp:txXfrm>
    </dsp:sp>
    <dsp:sp modelId="{D5492BB6-5B54-4997-B091-67D8AD7961D4}">
      <dsp:nvSpPr>
        <dsp:cNvPr id="0" name=""/>
        <dsp:cNvSpPr/>
      </dsp:nvSpPr>
      <dsp:spPr>
        <a:xfrm>
          <a:off x="8012376" y="1969739"/>
          <a:ext cx="2965659" cy="118626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IN" sz="2300" kern="1200" dirty="0"/>
            <a:t>Insight Generation</a:t>
          </a:r>
        </a:p>
      </dsp:txBody>
      <dsp:txXfrm>
        <a:off x="8605508" y="1969739"/>
        <a:ext cx="1779396" cy="1186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11A4D-96DD-43A0-99A2-A938C978BDF6}">
      <dsp:nvSpPr>
        <dsp:cNvPr id="0" name=""/>
        <dsp:cNvSpPr/>
      </dsp:nvSpPr>
      <dsp:spPr>
        <a:xfrm>
          <a:off x="0" y="44435"/>
          <a:ext cx="3402973" cy="4689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Load the data into a data frame.</a:t>
          </a:r>
        </a:p>
      </dsp:txBody>
      <dsp:txXfrm>
        <a:off x="22892" y="67327"/>
        <a:ext cx="3357189" cy="423166"/>
      </dsp:txXfrm>
    </dsp:sp>
    <dsp:sp modelId="{C9051F36-11CF-40EB-B26E-300BB48C280D}">
      <dsp:nvSpPr>
        <dsp:cNvPr id="0" name=""/>
        <dsp:cNvSpPr/>
      </dsp:nvSpPr>
      <dsp:spPr>
        <a:xfrm>
          <a:off x="0" y="545066"/>
          <a:ext cx="3402973" cy="4689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Drop the columns with null values, single unique value, More than 30% missing values</a:t>
          </a:r>
        </a:p>
      </dsp:txBody>
      <dsp:txXfrm>
        <a:off x="22892" y="567958"/>
        <a:ext cx="3357189" cy="423166"/>
      </dsp:txXfrm>
    </dsp:sp>
    <dsp:sp modelId="{C5407C24-079E-46F4-B9AD-3E3B10BFEE6C}">
      <dsp:nvSpPr>
        <dsp:cNvPr id="0" name=""/>
        <dsp:cNvSpPr/>
      </dsp:nvSpPr>
      <dsp:spPr>
        <a:xfrm>
          <a:off x="0" y="1045696"/>
          <a:ext cx="3402973" cy="4689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Standardise the data into correct data type.</a:t>
          </a:r>
        </a:p>
      </dsp:txBody>
      <dsp:txXfrm>
        <a:off x="22892" y="1068588"/>
        <a:ext cx="3357189" cy="423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11A4D-96DD-43A0-99A2-A938C978BDF6}">
      <dsp:nvSpPr>
        <dsp:cNvPr id="0" name=""/>
        <dsp:cNvSpPr/>
      </dsp:nvSpPr>
      <dsp:spPr>
        <a:xfrm>
          <a:off x="0" y="0"/>
          <a:ext cx="3402973" cy="3346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Create derived matrix for year and month</a:t>
          </a:r>
        </a:p>
      </dsp:txBody>
      <dsp:txXfrm>
        <a:off x="16335" y="16335"/>
        <a:ext cx="3370303" cy="301950"/>
      </dsp:txXfrm>
    </dsp:sp>
    <dsp:sp modelId="{C9051F36-11CF-40EB-B26E-300BB48C280D}">
      <dsp:nvSpPr>
        <dsp:cNvPr id="0" name=""/>
        <dsp:cNvSpPr/>
      </dsp:nvSpPr>
      <dsp:spPr>
        <a:xfrm>
          <a:off x="0" y="426201"/>
          <a:ext cx="3402973" cy="3346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Univariate Analysis</a:t>
          </a:r>
        </a:p>
      </dsp:txBody>
      <dsp:txXfrm>
        <a:off x="16335" y="442536"/>
        <a:ext cx="3370303" cy="301950"/>
      </dsp:txXfrm>
    </dsp:sp>
    <dsp:sp modelId="{C5407C24-079E-46F4-B9AD-3E3B10BFEE6C}">
      <dsp:nvSpPr>
        <dsp:cNvPr id="0" name=""/>
        <dsp:cNvSpPr/>
      </dsp:nvSpPr>
      <dsp:spPr>
        <a:xfrm>
          <a:off x="0" y="798261"/>
          <a:ext cx="3402973" cy="3346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Bivariate Analysis</a:t>
          </a:r>
        </a:p>
      </dsp:txBody>
      <dsp:txXfrm>
        <a:off x="16335" y="814596"/>
        <a:ext cx="3370303" cy="301950"/>
      </dsp:txXfrm>
    </dsp:sp>
    <dsp:sp modelId="{5140660D-4858-4DC8-9D9D-B1DB6B6B4EF3}">
      <dsp:nvSpPr>
        <dsp:cNvPr id="0" name=""/>
        <dsp:cNvSpPr/>
      </dsp:nvSpPr>
      <dsp:spPr>
        <a:xfrm>
          <a:off x="0" y="1170321"/>
          <a:ext cx="3402973" cy="3346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Multivariate Analysis</a:t>
          </a:r>
        </a:p>
      </dsp:txBody>
      <dsp:txXfrm>
        <a:off x="16335" y="1186656"/>
        <a:ext cx="3370303" cy="301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11A4D-96DD-43A0-99A2-A938C978BDF6}">
      <dsp:nvSpPr>
        <dsp:cNvPr id="0" name=""/>
        <dsp:cNvSpPr/>
      </dsp:nvSpPr>
      <dsp:spPr>
        <a:xfrm>
          <a:off x="0" y="19131"/>
          <a:ext cx="3402973" cy="7359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Generate multiple graphs based on the data </a:t>
          </a:r>
        </a:p>
      </dsp:txBody>
      <dsp:txXfrm>
        <a:off x="35925" y="55056"/>
        <a:ext cx="3331123" cy="664080"/>
      </dsp:txXfrm>
    </dsp:sp>
    <dsp:sp modelId="{BEFBF373-8DB7-40EA-8DF8-7D049112ABC9}">
      <dsp:nvSpPr>
        <dsp:cNvPr id="0" name=""/>
        <dsp:cNvSpPr/>
      </dsp:nvSpPr>
      <dsp:spPr>
        <a:xfrm>
          <a:off x="0" y="804021"/>
          <a:ext cx="3402973" cy="73593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Generate correlation heat maps</a:t>
          </a:r>
        </a:p>
      </dsp:txBody>
      <dsp:txXfrm>
        <a:off x="35925" y="839946"/>
        <a:ext cx="3331123" cy="664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11A4D-96DD-43A0-99A2-A938C978BDF6}">
      <dsp:nvSpPr>
        <dsp:cNvPr id="0" name=""/>
        <dsp:cNvSpPr/>
      </dsp:nvSpPr>
      <dsp:spPr>
        <a:xfrm>
          <a:off x="0" y="11806"/>
          <a:ext cx="3402973" cy="56277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Analyse the Graphs and </a:t>
          </a:r>
          <a:r>
            <a:rPr lang="en-IN" sz="1300" kern="1200" dirty="0" err="1"/>
            <a:t>genenrate</a:t>
          </a:r>
          <a:r>
            <a:rPr lang="en-IN" sz="1300" kern="1200" dirty="0"/>
            <a:t> the insights</a:t>
          </a:r>
        </a:p>
      </dsp:txBody>
      <dsp:txXfrm>
        <a:off x="27472" y="39278"/>
        <a:ext cx="3348029" cy="5078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6</a:t>
            </a:fld>
            <a:endParaRPr lang="en-US"/>
          </a:p>
        </p:txBody>
      </p:sp>
    </p:spTree>
    <p:extLst>
      <p:ext uri="{BB962C8B-B14F-4D97-AF65-F5344CB8AC3E}">
        <p14:creationId xmlns:p14="http://schemas.microsoft.com/office/powerpoint/2010/main" val="2424027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15</a:t>
            </a:fld>
            <a:endParaRPr lang="en-US"/>
          </a:p>
        </p:txBody>
      </p:sp>
    </p:spTree>
    <p:extLst>
      <p:ext uri="{BB962C8B-B14F-4D97-AF65-F5344CB8AC3E}">
        <p14:creationId xmlns:p14="http://schemas.microsoft.com/office/powerpoint/2010/main" val="166015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16</a:t>
            </a:fld>
            <a:endParaRPr lang="en-US"/>
          </a:p>
        </p:txBody>
      </p:sp>
    </p:spTree>
    <p:extLst>
      <p:ext uri="{BB962C8B-B14F-4D97-AF65-F5344CB8AC3E}">
        <p14:creationId xmlns:p14="http://schemas.microsoft.com/office/powerpoint/2010/main" val="2852224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17</a:t>
            </a:fld>
            <a:endParaRPr lang="en-US"/>
          </a:p>
        </p:txBody>
      </p:sp>
    </p:spTree>
    <p:extLst>
      <p:ext uri="{BB962C8B-B14F-4D97-AF65-F5344CB8AC3E}">
        <p14:creationId xmlns:p14="http://schemas.microsoft.com/office/powerpoint/2010/main" val="284461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18</a:t>
            </a:fld>
            <a:endParaRPr lang="en-US"/>
          </a:p>
        </p:txBody>
      </p:sp>
    </p:spTree>
    <p:extLst>
      <p:ext uri="{BB962C8B-B14F-4D97-AF65-F5344CB8AC3E}">
        <p14:creationId xmlns:p14="http://schemas.microsoft.com/office/powerpoint/2010/main" val="713104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19</a:t>
            </a:fld>
            <a:endParaRPr lang="en-US"/>
          </a:p>
        </p:txBody>
      </p:sp>
    </p:spTree>
    <p:extLst>
      <p:ext uri="{BB962C8B-B14F-4D97-AF65-F5344CB8AC3E}">
        <p14:creationId xmlns:p14="http://schemas.microsoft.com/office/powerpoint/2010/main" val="425731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7</a:t>
            </a:fld>
            <a:endParaRPr lang="en-US"/>
          </a:p>
        </p:txBody>
      </p:sp>
    </p:spTree>
    <p:extLst>
      <p:ext uri="{BB962C8B-B14F-4D97-AF65-F5344CB8AC3E}">
        <p14:creationId xmlns:p14="http://schemas.microsoft.com/office/powerpoint/2010/main" val="415309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8</a:t>
            </a:fld>
            <a:endParaRPr lang="en-US"/>
          </a:p>
        </p:txBody>
      </p:sp>
    </p:spTree>
    <p:extLst>
      <p:ext uri="{BB962C8B-B14F-4D97-AF65-F5344CB8AC3E}">
        <p14:creationId xmlns:p14="http://schemas.microsoft.com/office/powerpoint/2010/main" val="428581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9</a:t>
            </a:fld>
            <a:endParaRPr lang="en-US"/>
          </a:p>
        </p:txBody>
      </p:sp>
    </p:spTree>
    <p:extLst>
      <p:ext uri="{BB962C8B-B14F-4D97-AF65-F5344CB8AC3E}">
        <p14:creationId xmlns:p14="http://schemas.microsoft.com/office/powerpoint/2010/main" val="294925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10</a:t>
            </a:fld>
            <a:endParaRPr lang="en-US"/>
          </a:p>
        </p:txBody>
      </p:sp>
    </p:spTree>
    <p:extLst>
      <p:ext uri="{BB962C8B-B14F-4D97-AF65-F5344CB8AC3E}">
        <p14:creationId xmlns:p14="http://schemas.microsoft.com/office/powerpoint/2010/main" val="43053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11</a:t>
            </a:fld>
            <a:endParaRPr lang="en-US"/>
          </a:p>
        </p:txBody>
      </p:sp>
    </p:spTree>
    <p:extLst>
      <p:ext uri="{BB962C8B-B14F-4D97-AF65-F5344CB8AC3E}">
        <p14:creationId xmlns:p14="http://schemas.microsoft.com/office/powerpoint/2010/main" val="952770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12</a:t>
            </a:fld>
            <a:endParaRPr lang="en-US"/>
          </a:p>
        </p:txBody>
      </p:sp>
    </p:spTree>
    <p:extLst>
      <p:ext uri="{BB962C8B-B14F-4D97-AF65-F5344CB8AC3E}">
        <p14:creationId xmlns:p14="http://schemas.microsoft.com/office/powerpoint/2010/main" val="48008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13</a:t>
            </a:fld>
            <a:endParaRPr lang="en-US"/>
          </a:p>
        </p:txBody>
      </p:sp>
    </p:spTree>
    <p:extLst>
      <p:ext uri="{BB962C8B-B14F-4D97-AF65-F5344CB8AC3E}">
        <p14:creationId xmlns:p14="http://schemas.microsoft.com/office/powerpoint/2010/main" val="2944194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14</a:t>
            </a:fld>
            <a:endParaRPr lang="en-US"/>
          </a:p>
        </p:txBody>
      </p:sp>
    </p:spTree>
    <p:extLst>
      <p:ext uri="{BB962C8B-B14F-4D97-AF65-F5344CB8AC3E}">
        <p14:creationId xmlns:p14="http://schemas.microsoft.com/office/powerpoint/2010/main" val="2087302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9/25/2024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Exploring Patterns in Loan Applicants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Group Members	</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600" b="0" i="0" dirty="0" err="1">
                <a:solidFill>
                  <a:srgbClr val="FFFFFF"/>
                </a:solidFill>
                <a:effectLst/>
                <a:latin typeface="Lato" panose="020F0502020204030203" pitchFamily="34" charset="0"/>
              </a:rPr>
              <a:t>Sravanthi</a:t>
            </a:r>
            <a:r>
              <a:rPr lang="en-IN" sz="1600" b="0" i="0" dirty="0">
                <a:solidFill>
                  <a:srgbClr val="FFFFFF"/>
                </a:solidFill>
                <a:effectLst/>
                <a:latin typeface="Lato" panose="020F0502020204030203" pitchFamily="34" charset="0"/>
              </a:rPr>
              <a:t> </a:t>
            </a:r>
            <a:r>
              <a:rPr lang="en-IN" sz="1600" b="0" i="0" dirty="0" err="1">
                <a:solidFill>
                  <a:srgbClr val="FFFFFF"/>
                </a:solidFill>
                <a:effectLst/>
                <a:latin typeface="Lato" panose="020F0502020204030203" pitchFamily="34" charset="0"/>
              </a:rPr>
              <a:t>Chundi</a:t>
            </a:r>
            <a:endParaRPr lang="en-IN" sz="1600" b="0" i="0" dirty="0">
              <a:solidFill>
                <a:srgbClr val="FFFFFF"/>
              </a:solidFill>
              <a:effectLst/>
              <a:latin typeface="Lato" panose="020F0502020204030203" pitchFamily="34" charset="0"/>
            </a:endParaRPr>
          </a:p>
          <a:p>
            <a:r>
              <a:rPr lang="en-IN" sz="1600" u="sng" dirty="0">
                <a:solidFill>
                  <a:srgbClr val="FFFFFF"/>
                </a:solidFill>
                <a:latin typeface="Lato" panose="020F0502020204030203" pitchFamily="34" charset="0"/>
              </a:rPr>
              <a:t>Srinivas NV</a:t>
            </a:r>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fontScale="90000"/>
          </a:bodyPr>
          <a:lstStyle/>
          <a:p>
            <a:r>
              <a:rPr lang="en-US" dirty="0"/>
              <a:t>Loan Amount Vs Issue Year By Loan Status and Loan Amount Vs Issue Month By Loan Status</a:t>
            </a:r>
          </a:p>
        </p:txBody>
      </p:sp>
      <p:pic>
        <p:nvPicPr>
          <p:cNvPr id="20484" name="Picture 4">
            <a:extLst>
              <a:ext uri="{FF2B5EF4-FFF2-40B4-BE49-F238E27FC236}">
                <a16:creationId xmlns:a16="http://schemas.microsoft.com/office/drawing/2014/main" id="{4EB0B19B-DD98-F025-3A61-52FB02178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358" y="1239976"/>
            <a:ext cx="9141284" cy="38423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EAA4B9-E8AF-5E28-00DC-2846E9B130AB}"/>
              </a:ext>
            </a:extLst>
          </p:cNvPr>
          <p:cNvSpPr txBox="1"/>
          <p:nvPr/>
        </p:nvSpPr>
        <p:spPr>
          <a:xfrm>
            <a:off x="1525359" y="5082353"/>
            <a:ext cx="9141284" cy="1815882"/>
          </a:xfrm>
          <a:prstGeom prst="rect">
            <a:avLst/>
          </a:prstGeom>
          <a:noFill/>
        </p:spPr>
        <p:txBody>
          <a:bodyPr wrap="square">
            <a:spAutoFit/>
          </a:bodyPr>
          <a:lstStyle/>
          <a:p>
            <a:pPr algn="l"/>
            <a:r>
              <a:rPr lang="en-US" sz="1400" b="1" i="0" dirty="0">
                <a:effectLst/>
                <a:latin typeface="system-ui"/>
              </a:rPr>
              <a:t>Loan Amount vs Issue Year</a:t>
            </a:r>
            <a:endParaRPr lang="en-US" sz="1400" b="0" i="0" dirty="0">
              <a:effectLst/>
              <a:latin typeface="system-ui"/>
            </a:endParaRPr>
          </a:p>
          <a:p>
            <a:pPr marL="342900" indent="-342900" algn="l">
              <a:buFont typeface="+mj-lt"/>
              <a:buAutoNum type="arabicPeriod"/>
            </a:pPr>
            <a:r>
              <a:rPr lang="en-US" sz="1400" b="0" i="0" dirty="0">
                <a:effectLst/>
                <a:latin typeface="system-ui"/>
              </a:rPr>
              <a:t>Loan Amounts for Charged Off are usually higher when compared to Fully Paid across all the Years</a:t>
            </a:r>
          </a:p>
          <a:p>
            <a:pPr marL="342900" indent="-342900" algn="l">
              <a:buFont typeface="+mj-lt"/>
              <a:buAutoNum type="arabicPeriod"/>
            </a:pPr>
            <a:r>
              <a:rPr lang="en-US" sz="1400" b="0" i="0" dirty="0">
                <a:effectLst/>
                <a:latin typeface="system-ui"/>
              </a:rPr>
              <a:t>For Fully Paid loans the loan amount has increased consistently over years and observed peak in 2011</a:t>
            </a:r>
          </a:p>
          <a:p>
            <a:pPr marL="342900" indent="-342900" algn="l">
              <a:buFont typeface="+mj-lt"/>
              <a:buAutoNum type="arabicPeriod"/>
            </a:pPr>
            <a:r>
              <a:rPr lang="en-US" sz="1400" b="0" i="0" dirty="0">
                <a:effectLst/>
                <a:latin typeface="system-ui"/>
              </a:rPr>
              <a:t>For Charged Off loans, we can see it increased and </a:t>
            </a:r>
            <a:r>
              <a:rPr lang="en-US" sz="1400" b="0" i="0" dirty="0" err="1">
                <a:effectLst/>
                <a:latin typeface="system-ui"/>
              </a:rPr>
              <a:t>deacreased</a:t>
            </a:r>
            <a:r>
              <a:rPr lang="en-US" sz="1400" b="0" i="0" dirty="0">
                <a:effectLst/>
                <a:latin typeface="system-ui"/>
              </a:rPr>
              <a:t> till 2010 and observed a sudden peak in 2011</a:t>
            </a:r>
          </a:p>
          <a:p>
            <a:pPr algn="l"/>
            <a:r>
              <a:rPr lang="en-US" sz="1400" b="1" i="0" dirty="0">
                <a:effectLst/>
                <a:latin typeface="system-ui"/>
              </a:rPr>
              <a:t>Loan Amount vs Issue Month</a:t>
            </a:r>
            <a:endParaRPr lang="en-US" sz="1400" b="0" i="0" dirty="0">
              <a:effectLst/>
              <a:latin typeface="system-ui"/>
            </a:endParaRPr>
          </a:p>
          <a:p>
            <a:pPr marL="342900" indent="-342900" algn="l">
              <a:buFont typeface="+mj-lt"/>
              <a:buAutoNum type="arabicPeriod"/>
            </a:pPr>
            <a:r>
              <a:rPr lang="en-US" sz="1400" b="0" i="0" dirty="0">
                <a:effectLst/>
                <a:latin typeface="system-ui"/>
              </a:rPr>
              <a:t>Loan Amounts for Charged Off are usually higher when compared to Fully Paid across all Months</a:t>
            </a:r>
          </a:p>
          <a:p>
            <a:pPr marL="342900" indent="-342900" algn="l">
              <a:buFont typeface="+mj-lt"/>
              <a:buAutoNum type="arabicPeriod"/>
            </a:pPr>
            <a:r>
              <a:rPr lang="en-US" sz="1400" b="0" i="0" dirty="0">
                <a:effectLst/>
                <a:latin typeface="system-ui"/>
              </a:rPr>
              <a:t>For "Fully Paid" loans show less variability till for first few months and increased in later months of the year.</a:t>
            </a:r>
          </a:p>
          <a:p>
            <a:pPr marL="342900" indent="-342900" algn="l">
              <a:buFont typeface="+mj-lt"/>
              <a:buAutoNum type="arabicPeriod"/>
            </a:pPr>
            <a:r>
              <a:rPr lang="en-US" sz="1400" b="0" i="0" dirty="0">
                <a:effectLst/>
                <a:latin typeface="system-ui"/>
              </a:rPr>
              <a:t>For Charged Off loans show high variability and increased in later months of the year.</a:t>
            </a:r>
          </a:p>
        </p:txBody>
      </p:sp>
    </p:spTree>
    <p:extLst>
      <p:ext uri="{BB962C8B-B14F-4D97-AF65-F5344CB8AC3E}">
        <p14:creationId xmlns:p14="http://schemas.microsoft.com/office/powerpoint/2010/main" val="49558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Annual Income Vs Loan Status</a:t>
            </a:r>
          </a:p>
        </p:txBody>
      </p:sp>
      <p:sp>
        <p:nvSpPr>
          <p:cNvPr id="6" name="TextBox 5">
            <a:extLst>
              <a:ext uri="{FF2B5EF4-FFF2-40B4-BE49-F238E27FC236}">
                <a16:creationId xmlns:a16="http://schemas.microsoft.com/office/drawing/2014/main" id="{BD52D873-1788-AAB0-CEDA-AA492854CE51}"/>
              </a:ext>
            </a:extLst>
          </p:cNvPr>
          <p:cNvSpPr txBox="1"/>
          <p:nvPr/>
        </p:nvSpPr>
        <p:spPr>
          <a:xfrm>
            <a:off x="571501" y="5612075"/>
            <a:ext cx="5347535"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01159895-5422-4F8D-4444-D9FB28C7591C}"/>
              </a:ext>
            </a:extLst>
          </p:cNvPr>
          <p:cNvSpPr txBox="1"/>
          <p:nvPr/>
        </p:nvSpPr>
        <p:spPr>
          <a:xfrm>
            <a:off x="1540363" y="5692191"/>
            <a:ext cx="10395931" cy="738664"/>
          </a:xfrm>
          <a:prstGeom prst="rect">
            <a:avLst/>
          </a:prstGeom>
          <a:noFill/>
        </p:spPr>
        <p:txBody>
          <a:bodyPr wrap="square">
            <a:spAutoFit/>
          </a:bodyPr>
          <a:lstStyle/>
          <a:p>
            <a:pPr marL="342900" indent="-342900">
              <a:buAutoNum type="arabicPeriod"/>
            </a:pPr>
            <a:r>
              <a:rPr lang="en-US" sz="1400" dirty="0"/>
              <a:t>Distribution of Annual Income is rightly skewed for both Fully paid and Charged off loan status.</a:t>
            </a:r>
          </a:p>
          <a:p>
            <a:pPr marL="342900" indent="-342900">
              <a:buAutoNum type="arabicPeriod"/>
            </a:pPr>
            <a:r>
              <a:rPr lang="en-US" sz="1400" dirty="0"/>
              <a:t>Its indicating most of the loan applicants </a:t>
            </a:r>
            <a:r>
              <a:rPr lang="en-US" sz="1400" dirty="0" err="1"/>
              <a:t>havig</a:t>
            </a:r>
            <a:r>
              <a:rPr lang="en-US" sz="1400" dirty="0"/>
              <a:t> low to moderate income and very few have high income</a:t>
            </a:r>
          </a:p>
          <a:p>
            <a:pPr marL="342900" indent="-342900">
              <a:buAutoNum type="arabicPeriod"/>
            </a:pPr>
            <a:r>
              <a:rPr lang="en-US" sz="1400" b="1" dirty="0"/>
              <a:t>Most </a:t>
            </a:r>
            <a:r>
              <a:rPr lang="en-US" sz="1400" b="1" dirty="0" err="1"/>
              <a:t>Applicatons</a:t>
            </a:r>
            <a:r>
              <a:rPr lang="en-US" sz="1400" b="1" dirty="0"/>
              <a:t> with lower income have Charged Off loans</a:t>
            </a:r>
            <a:r>
              <a:rPr lang="en-US" sz="1400" dirty="0"/>
              <a:t>. Most of Higher annual income applicants are "Fully paid".</a:t>
            </a:r>
            <a:endParaRPr lang="en-IN" sz="1400" dirty="0"/>
          </a:p>
        </p:txBody>
      </p:sp>
      <p:pic>
        <p:nvPicPr>
          <p:cNvPr id="12290" name="Picture 2">
            <a:extLst>
              <a:ext uri="{FF2B5EF4-FFF2-40B4-BE49-F238E27FC236}">
                <a16:creationId xmlns:a16="http://schemas.microsoft.com/office/drawing/2014/main" id="{98F8484D-D6DB-53C3-53B2-A3C48CB9B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2" y="1236449"/>
            <a:ext cx="818197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9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Distribution of Loan </a:t>
            </a:r>
            <a:r>
              <a:rPr lang="en-US" dirty="0" err="1"/>
              <a:t>staus</a:t>
            </a:r>
            <a:r>
              <a:rPr lang="en-US" dirty="0"/>
              <a:t> by Term</a:t>
            </a:r>
          </a:p>
        </p:txBody>
      </p:sp>
      <p:sp>
        <p:nvSpPr>
          <p:cNvPr id="6" name="TextBox 5">
            <a:extLst>
              <a:ext uri="{FF2B5EF4-FFF2-40B4-BE49-F238E27FC236}">
                <a16:creationId xmlns:a16="http://schemas.microsoft.com/office/drawing/2014/main" id="{BD52D873-1788-AAB0-CEDA-AA492854CE51}"/>
              </a:ext>
            </a:extLst>
          </p:cNvPr>
          <p:cNvSpPr txBox="1"/>
          <p:nvPr/>
        </p:nvSpPr>
        <p:spPr>
          <a:xfrm>
            <a:off x="571501" y="5612075"/>
            <a:ext cx="5347535"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72FD6031-D586-166E-2EBD-02CA3A4760AA}"/>
              </a:ext>
            </a:extLst>
          </p:cNvPr>
          <p:cNvSpPr txBox="1"/>
          <p:nvPr/>
        </p:nvSpPr>
        <p:spPr>
          <a:xfrm>
            <a:off x="2385007" y="5670708"/>
            <a:ext cx="7292059" cy="738664"/>
          </a:xfrm>
          <a:prstGeom prst="rect">
            <a:avLst/>
          </a:prstGeom>
          <a:noFill/>
        </p:spPr>
        <p:txBody>
          <a:bodyPr wrap="square">
            <a:spAutoFit/>
          </a:bodyPr>
          <a:lstStyle/>
          <a:p>
            <a:pPr marL="342900" indent="-342900" algn="l">
              <a:buFont typeface="+mj-lt"/>
              <a:buAutoNum type="arabicPeriod"/>
            </a:pPr>
            <a:r>
              <a:rPr lang="en-US" sz="1400" b="0" i="0" dirty="0">
                <a:effectLst/>
                <a:latin typeface="system-ui"/>
              </a:rPr>
              <a:t>Plot shows, The number of </a:t>
            </a:r>
            <a:r>
              <a:rPr lang="en-US" sz="1400" b="1" i="0" dirty="0">
                <a:effectLst/>
                <a:latin typeface="system-ui"/>
              </a:rPr>
              <a:t>Defaults for Charged of loan are higher in 60 months loan term than 36 months</a:t>
            </a:r>
          </a:p>
          <a:p>
            <a:pPr marL="342900" indent="-342900" algn="l">
              <a:buFont typeface="+mj-lt"/>
              <a:buAutoNum type="arabicPeriod"/>
            </a:pPr>
            <a:r>
              <a:rPr lang="en-US" sz="1400" b="0" i="0" dirty="0">
                <a:effectLst/>
                <a:latin typeface="system-ui"/>
              </a:rPr>
              <a:t>Fully paid, term 36 months loan </a:t>
            </a:r>
            <a:r>
              <a:rPr lang="en-US" sz="1400" b="0" i="0" dirty="0" err="1">
                <a:effectLst/>
                <a:latin typeface="system-ui"/>
              </a:rPr>
              <a:t>apploicants</a:t>
            </a:r>
            <a:r>
              <a:rPr lang="en-US" sz="1400" b="0" i="0" dirty="0">
                <a:effectLst/>
                <a:latin typeface="system-ui"/>
              </a:rPr>
              <a:t> are paying loan more than 60 months term</a:t>
            </a:r>
          </a:p>
        </p:txBody>
      </p:sp>
      <p:pic>
        <p:nvPicPr>
          <p:cNvPr id="7170" name="Picture 2">
            <a:extLst>
              <a:ext uri="{FF2B5EF4-FFF2-40B4-BE49-F238E27FC236}">
                <a16:creationId xmlns:a16="http://schemas.microsoft.com/office/drawing/2014/main" id="{B1FB1CF9-2603-F037-6D35-82A7CDB35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7" y="1271587"/>
            <a:ext cx="71723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57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Distribution of Loan status by Term</a:t>
            </a:r>
          </a:p>
        </p:txBody>
      </p:sp>
      <p:sp>
        <p:nvSpPr>
          <p:cNvPr id="6" name="TextBox 5">
            <a:extLst>
              <a:ext uri="{FF2B5EF4-FFF2-40B4-BE49-F238E27FC236}">
                <a16:creationId xmlns:a16="http://schemas.microsoft.com/office/drawing/2014/main" id="{BD52D873-1788-AAB0-CEDA-AA492854CE51}"/>
              </a:ext>
            </a:extLst>
          </p:cNvPr>
          <p:cNvSpPr txBox="1"/>
          <p:nvPr/>
        </p:nvSpPr>
        <p:spPr>
          <a:xfrm>
            <a:off x="571501" y="5612075"/>
            <a:ext cx="5347535"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72FD6031-D586-166E-2EBD-02CA3A4760AA}"/>
              </a:ext>
            </a:extLst>
          </p:cNvPr>
          <p:cNvSpPr txBox="1"/>
          <p:nvPr/>
        </p:nvSpPr>
        <p:spPr>
          <a:xfrm>
            <a:off x="2385007" y="5670708"/>
            <a:ext cx="7292059" cy="738664"/>
          </a:xfrm>
          <a:prstGeom prst="rect">
            <a:avLst/>
          </a:prstGeom>
          <a:noFill/>
        </p:spPr>
        <p:txBody>
          <a:bodyPr wrap="square">
            <a:spAutoFit/>
          </a:bodyPr>
          <a:lstStyle/>
          <a:p>
            <a:pPr marL="342900" indent="-342900" algn="l">
              <a:buFont typeface="+mj-lt"/>
              <a:buAutoNum type="arabicPeriod"/>
            </a:pPr>
            <a:r>
              <a:rPr lang="en-US" sz="1400" b="0" i="0" dirty="0">
                <a:effectLst/>
                <a:latin typeface="system-ui"/>
              </a:rPr>
              <a:t>Plot shows, The number of </a:t>
            </a:r>
            <a:r>
              <a:rPr lang="en-US" sz="1400" b="1" i="0" dirty="0">
                <a:effectLst/>
                <a:latin typeface="system-ui"/>
              </a:rPr>
              <a:t>Defaults for Charged of loan are higher in 60 months loan term than 36 months</a:t>
            </a:r>
          </a:p>
          <a:p>
            <a:pPr marL="342900" indent="-342900" algn="l">
              <a:buFont typeface="+mj-lt"/>
              <a:buAutoNum type="arabicPeriod"/>
            </a:pPr>
            <a:r>
              <a:rPr lang="en-US" sz="1400" b="0" i="0" dirty="0">
                <a:effectLst/>
                <a:latin typeface="system-ui"/>
              </a:rPr>
              <a:t>Fully paid, term 36 months loan </a:t>
            </a:r>
            <a:r>
              <a:rPr lang="en-US" sz="1400" b="0" i="0" dirty="0" err="1">
                <a:effectLst/>
                <a:latin typeface="system-ui"/>
              </a:rPr>
              <a:t>apploicants</a:t>
            </a:r>
            <a:r>
              <a:rPr lang="en-US" sz="1400" b="0" i="0" dirty="0">
                <a:effectLst/>
                <a:latin typeface="system-ui"/>
              </a:rPr>
              <a:t> are paying loan more than 60 months term</a:t>
            </a:r>
          </a:p>
        </p:txBody>
      </p:sp>
      <p:pic>
        <p:nvPicPr>
          <p:cNvPr id="8196" name="Picture 4">
            <a:extLst>
              <a:ext uri="{FF2B5EF4-FFF2-40B4-BE49-F238E27FC236}">
                <a16:creationId xmlns:a16="http://schemas.microsoft.com/office/drawing/2014/main" id="{C8D092FB-039F-2A3A-0745-BD867C74F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786" y="1257760"/>
            <a:ext cx="100965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48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Grade Vs Loan Status</a:t>
            </a:r>
          </a:p>
        </p:txBody>
      </p:sp>
      <p:sp>
        <p:nvSpPr>
          <p:cNvPr id="6" name="TextBox 5">
            <a:extLst>
              <a:ext uri="{FF2B5EF4-FFF2-40B4-BE49-F238E27FC236}">
                <a16:creationId xmlns:a16="http://schemas.microsoft.com/office/drawing/2014/main" id="{BD52D873-1788-AAB0-CEDA-AA492854CE51}"/>
              </a:ext>
            </a:extLst>
          </p:cNvPr>
          <p:cNvSpPr txBox="1"/>
          <p:nvPr/>
        </p:nvSpPr>
        <p:spPr>
          <a:xfrm>
            <a:off x="571501" y="5612075"/>
            <a:ext cx="5347535"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4338" name="Picture 2">
            <a:extLst>
              <a:ext uri="{FF2B5EF4-FFF2-40B4-BE49-F238E27FC236}">
                <a16:creationId xmlns:a16="http://schemas.microsoft.com/office/drawing/2014/main" id="{F481EED4-8DAA-713F-3CAD-9F86AEBC9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30575"/>
            <a:ext cx="5490044" cy="4280373"/>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DAC720F1-0A91-CF5B-699C-68F4CC9BD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78" y="1230576"/>
            <a:ext cx="5019471" cy="4276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31E110-EE8C-DBE5-B28A-6E37A6881A84}"/>
              </a:ext>
            </a:extLst>
          </p:cNvPr>
          <p:cNvSpPr txBox="1"/>
          <p:nvPr/>
        </p:nvSpPr>
        <p:spPr>
          <a:xfrm>
            <a:off x="604433" y="5593664"/>
            <a:ext cx="10509515"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IN" sz="1200" dirty="0">
                <a:solidFill>
                  <a:prstClr val="black">
                    <a:lumMod val="75000"/>
                    <a:lumOff val="25000"/>
                  </a:prstClr>
                </a:solidFill>
                <a:latin typeface="Segoe UI" panose="020B0502040204020203" pitchFamily="34" charset="0"/>
                <a:cs typeface="Segoe UI" panose="020B0502040204020203" pitchFamily="34" charset="0"/>
              </a:rPr>
              <a:t>Plot shows that Applicants with Grade A,B,C  his high chances of Fully paid. In other words, lower the grades higher the risk of defaulters.</a:t>
            </a:r>
          </a:p>
        </p:txBody>
      </p:sp>
    </p:spTree>
    <p:extLst>
      <p:ext uri="{BB962C8B-B14F-4D97-AF65-F5344CB8AC3E}">
        <p14:creationId xmlns:p14="http://schemas.microsoft.com/office/powerpoint/2010/main" val="253658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Employee Length By Loan Status</a:t>
            </a:r>
          </a:p>
        </p:txBody>
      </p:sp>
      <p:sp>
        <p:nvSpPr>
          <p:cNvPr id="4" name="TextBox 3">
            <a:extLst>
              <a:ext uri="{FF2B5EF4-FFF2-40B4-BE49-F238E27FC236}">
                <a16:creationId xmlns:a16="http://schemas.microsoft.com/office/drawing/2014/main" id="{02D461C5-144A-6029-7820-7349B5EFDA8E}"/>
              </a:ext>
            </a:extLst>
          </p:cNvPr>
          <p:cNvSpPr txBox="1"/>
          <p:nvPr/>
        </p:nvSpPr>
        <p:spPr>
          <a:xfrm>
            <a:off x="1426001" y="5902225"/>
            <a:ext cx="7614342"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Graph denotes that Employees with More than 10 years of experience has high chances of getting verified over others with less experience</a:t>
            </a:r>
          </a:p>
        </p:txBody>
      </p:sp>
      <p:pic>
        <p:nvPicPr>
          <p:cNvPr id="9218" name="Picture 2">
            <a:extLst>
              <a:ext uri="{FF2B5EF4-FFF2-40B4-BE49-F238E27FC236}">
                <a16:creationId xmlns:a16="http://schemas.microsoft.com/office/drawing/2014/main" id="{80AA0ABB-310A-4D4A-639C-AF175EA54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81125"/>
            <a:ext cx="112776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43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a:bodyPr>
          <a:lstStyle/>
          <a:p>
            <a:r>
              <a:rPr lang="en-US" dirty="0"/>
              <a:t>Annual Income Vs Purpose and DTI Vs Purpose</a:t>
            </a:r>
          </a:p>
        </p:txBody>
      </p:sp>
      <p:pic>
        <p:nvPicPr>
          <p:cNvPr id="18440" name="Picture 8">
            <a:extLst>
              <a:ext uri="{FF2B5EF4-FFF2-40B4-BE49-F238E27FC236}">
                <a16:creationId xmlns:a16="http://schemas.microsoft.com/office/drawing/2014/main" id="{C07A000A-FFAF-BFE0-F44D-6C9DF48FC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1257760"/>
            <a:ext cx="9363075" cy="3714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51FAF1-2484-94B0-69D0-C673AE522201}"/>
              </a:ext>
            </a:extLst>
          </p:cNvPr>
          <p:cNvSpPr txBox="1"/>
          <p:nvPr/>
        </p:nvSpPr>
        <p:spPr>
          <a:xfrm>
            <a:off x="1414462" y="4912752"/>
            <a:ext cx="9895868" cy="1815882"/>
          </a:xfrm>
          <a:prstGeom prst="rect">
            <a:avLst/>
          </a:prstGeom>
          <a:noFill/>
        </p:spPr>
        <p:txBody>
          <a:bodyPr wrap="square">
            <a:spAutoFit/>
          </a:bodyPr>
          <a:lstStyle/>
          <a:p>
            <a:pPr marL="342900" indent="-342900" algn="l">
              <a:buFont typeface="+mj-lt"/>
              <a:buAutoNum type="arabicPeriod"/>
            </a:pPr>
            <a:r>
              <a:rPr lang="en-US" sz="1400" b="1" i="0" dirty="0">
                <a:effectLst/>
                <a:latin typeface="system-ui"/>
              </a:rPr>
              <a:t>Interest Rate vs. Purpose:</a:t>
            </a:r>
            <a:r>
              <a:rPr lang="en-US" sz="1400" b="0" i="0" dirty="0">
                <a:effectLst/>
                <a:latin typeface="system-ui"/>
              </a:rPr>
              <a:t> Interest rates for "Charged Off" loans are high when compared to "Fully Paid" For House and Small Business the rates are exceptionally high for "Charged Off" loans.</a:t>
            </a:r>
          </a:p>
          <a:p>
            <a:pPr marL="342900" indent="-342900" algn="l">
              <a:buFont typeface="+mj-lt"/>
              <a:buAutoNum type="arabicPeriod"/>
            </a:pPr>
            <a:r>
              <a:rPr lang="en-US" sz="1400" b="1" i="0" dirty="0">
                <a:effectLst/>
                <a:latin typeface="system-ui"/>
              </a:rPr>
              <a:t>Loan Amount vs. Purpose:</a:t>
            </a:r>
            <a:r>
              <a:rPr lang="en-US" sz="1400" b="0" i="0" dirty="0">
                <a:effectLst/>
                <a:latin typeface="system-ui"/>
              </a:rPr>
              <a:t> Loan amounts tend to be higher for loans that were "Charged Off" compared to "Fully Paid"</a:t>
            </a:r>
          </a:p>
          <a:p>
            <a:pPr marL="342900" indent="-342900" algn="l">
              <a:buFont typeface="+mj-lt"/>
              <a:buAutoNum type="arabicPeriod"/>
            </a:pPr>
            <a:r>
              <a:rPr lang="en-US" sz="1400" b="1" i="0" dirty="0">
                <a:effectLst/>
                <a:latin typeface="system-ui"/>
              </a:rPr>
              <a:t>Annual Income vs. Purpose:</a:t>
            </a:r>
            <a:r>
              <a:rPr lang="en-US" sz="1400" b="0" i="0" dirty="0">
                <a:effectLst/>
                <a:latin typeface="system-ui"/>
              </a:rPr>
              <a:t> Annual income levels tend to be higher for "Fully Paid" loans compared to "Charged Off" loans for most purposes.</a:t>
            </a:r>
          </a:p>
          <a:p>
            <a:pPr marL="342900" indent="-342900" algn="l">
              <a:buFont typeface="+mj-lt"/>
              <a:buAutoNum type="arabicPeriod"/>
            </a:pPr>
            <a:r>
              <a:rPr lang="en-US" sz="1400" b="1" i="0" dirty="0">
                <a:effectLst/>
                <a:latin typeface="system-ui"/>
              </a:rPr>
              <a:t>DTI vs. Purpose:</a:t>
            </a:r>
            <a:r>
              <a:rPr lang="en-US" sz="1400" b="0" i="0" dirty="0">
                <a:effectLst/>
                <a:latin typeface="system-ui"/>
              </a:rPr>
              <a:t> DTI ratios for "Charged Off" loans are generally higher compared to "Fully Paid" loans across most loan purposes.</a:t>
            </a:r>
          </a:p>
          <a:p>
            <a:pPr marL="342900" indent="-342900" algn="l">
              <a:buFont typeface="+mj-lt"/>
              <a:buAutoNum type="arabicPeriod"/>
            </a:pPr>
            <a:r>
              <a:rPr lang="en-US" sz="1400" b="1" i="0" dirty="0">
                <a:effectLst/>
                <a:latin typeface="system-ui"/>
              </a:rPr>
              <a:t>Summary:</a:t>
            </a:r>
            <a:r>
              <a:rPr lang="en-US" sz="1400" b="0" i="0" dirty="0">
                <a:effectLst/>
                <a:latin typeface="system-ui"/>
              </a:rPr>
              <a:t> </a:t>
            </a:r>
            <a:r>
              <a:rPr lang="en-US" sz="1400" b="1" i="0" dirty="0">
                <a:effectLst/>
                <a:latin typeface="system-ui"/>
              </a:rPr>
              <a:t>Higher interest rates, larger loan amounts for purposes like "</a:t>
            </a:r>
            <a:r>
              <a:rPr lang="en-US" sz="1400" b="1" i="0" dirty="0" err="1">
                <a:effectLst/>
                <a:latin typeface="system-ui"/>
              </a:rPr>
              <a:t>small_business</a:t>
            </a:r>
            <a:r>
              <a:rPr lang="en-US" sz="1400" b="1" i="0" dirty="0">
                <a:effectLst/>
                <a:latin typeface="system-ui"/>
              </a:rPr>
              <a:t>" and "</a:t>
            </a:r>
            <a:r>
              <a:rPr lang="en-US" sz="1400" b="1" i="0" dirty="0" err="1">
                <a:effectLst/>
                <a:latin typeface="system-ui"/>
              </a:rPr>
              <a:t>home_improvement</a:t>
            </a:r>
            <a:r>
              <a:rPr lang="en-US" sz="1400" b="1" i="0" dirty="0">
                <a:effectLst/>
                <a:latin typeface="system-ui"/>
              </a:rPr>
              <a:t>", higher DTI ratios are more likely to be charged off.</a:t>
            </a:r>
            <a:endParaRPr lang="en-US" sz="1400" b="0" i="0" dirty="0">
              <a:effectLst/>
              <a:latin typeface="system-ui"/>
            </a:endParaRPr>
          </a:p>
        </p:txBody>
      </p:sp>
    </p:spTree>
    <p:extLst>
      <p:ext uri="{BB962C8B-B14F-4D97-AF65-F5344CB8AC3E}">
        <p14:creationId xmlns:p14="http://schemas.microsoft.com/office/powerpoint/2010/main" val="2293169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fontScale="90000"/>
          </a:bodyPr>
          <a:lstStyle/>
          <a:p>
            <a:r>
              <a:rPr lang="en-US" dirty="0"/>
              <a:t>Interest Rate Vs Issue Year and Interest Rate Vs Issue Month By Loan Status</a:t>
            </a:r>
          </a:p>
        </p:txBody>
      </p:sp>
      <p:pic>
        <p:nvPicPr>
          <p:cNvPr id="19462" name="Picture 6">
            <a:extLst>
              <a:ext uri="{FF2B5EF4-FFF2-40B4-BE49-F238E27FC236}">
                <a16:creationId xmlns:a16="http://schemas.microsoft.com/office/drawing/2014/main" id="{B774C35B-5692-38B6-D7E0-E0C0BE3AA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391"/>
            <a:ext cx="12192000" cy="40116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B57C8B-78E6-DFB3-660E-E00C0FF9A4A5}"/>
              </a:ext>
            </a:extLst>
          </p:cNvPr>
          <p:cNvSpPr txBox="1"/>
          <p:nvPr/>
        </p:nvSpPr>
        <p:spPr>
          <a:xfrm>
            <a:off x="377367" y="5208004"/>
            <a:ext cx="10983131" cy="1384995"/>
          </a:xfrm>
          <a:prstGeom prst="rect">
            <a:avLst/>
          </a:prstGeom>
          <a:noFill/>
        </p:spPr>
        <p:txBody>
          <a:bodyPr wrap="square">
            <a:spAutoFit/>
          </a:bodyPr>
          <a:lstStyle/>
          <a:p>
            <a:pPr algn="l"/>
            <a:r>
              <a:rPr lang="en-US" sz="1400" b="1" i="0" dirty="0">
                <a:effectLst/>
                <a:latin typeface="system-ui"/>
              </a:rPr>
              <a:t>Interest Rate vs Issue Year</a:t>
            </a:r>
            <a:endParaRPr lang="en-US" sz="1400" b="0" i="0" dirty="0">
              <a:effectLst/>
              <a:latin typeface="system-ui"/>
            </a:endParaRPr>
          </a:p>
          <a:p>
            <a:pPr marL="342900" indent="-342900" algn="l">
              <a:buFont typeface="+mj-lt"/>
              <a:buAutoNum type="arabicPeriod"/>
            </a:pPr>
            <a:r>
              <a:rPr lang="en-US" sz="1400" b="0" i="0" dirty="0">
                <a:effectLst/>
                <a:latin typeface="system-ui"/>
              </a:rPr>
              <a:t>Interest rates for "Charged Off" loans increase significantly over the years, peaking around 2011.</a:t>
            </a:r>
          </a:p>
          <a:p>
            <a:pPr marL="342900" indent="-342900" algn="l">
              <a:buFont typeface="+mj-lt"/>
              <a:buAutoNum type="arabicPeriod"/>
            </a:pPr>
            <a:r>
              <a:rPr lang="en-US" sz="1400" b="0" i="0" dirty="0">
                <a:effectLst/>
                <a:latin typeface="system-ui"/>
              </a:rPr>
              <a:t>Interest rates for "Fully Paid" loans also increase over the years but at a slower rate</a:t>
            </a:r>
          </a:p>
          <a:p>
            <a:pPr algn="l"/>
            <a:r>
              <a:rPr lang="en-US" sz="1400" b="1" i="0" dirty="0">
                <a:effectLst/>
                <a:latin typeface="system-ui"/>
              </a:rPr>
              <a:t>Interest Rate vs Issue Month</a:t>
            </a:r>
            <a:endParaRPr lang="en-US" sz="1400" b="0" i="0" dirty="0">
              <a:effectLst/>
              <a:latin typeface="system-ui"/>
            </a:endParaRPr>
          </a:p>
          <a:p>
            <a:pPr marL="342900" indent="-342900" algn="l">
              <a:buFont typeface="+mj-lt"/>
              <a:buAutoNum type="arabicPeriod"/>
            </a:pPr>
            <a:r>
              <a:rPr lang="en-US" sz="1400" b="0" i="0" dirty="0">
                <a:effectLst/>
                <a:latin typeface="system-ui"/>
              </a:rPr>
              <a:t>Interest rates for "Charged Off" loans are generally higher across all months, with noticeable peaks in May, Aug and November.</a:t>
            </a:r>
          </a:p>
          <a:p>
            <a:pPr marL="342900" indent="-342900" algn="l">
              <a:buFont typeface="+mj-lt"/>
              <a:buAutoNum type="arabicPeriod"/>
            </a:pPr>
            <a:r>
              <a:rPr lang="en-US" sz="1400" b="0" i="0" dirty="0">
                <a:effectLst/>
                <a:latin typeface="system-ui"/>
              </a:rPr>
              <a:t>Interest rates for "Fully Paid" loans show less variability and generally lower values across the months</a:t>
            </a:r>
          </a:p>
        </p:txBody>
      </p:sp>
    </p:spTree>
    <p:extLst>
      <p:ext uri="{BB962C8B-B14F-4D97-AF65-F5344CB8AC3E}">
        <p14:creationId xmlns:p14="http://schemas.microsoft.com/office/powerpoint/2010/main" val="382336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a:bodyPr>
          <a:lstStyle/>
          <a:p>
            <a:r>
              <a:rPr lang="en-US" dirty="0"/>
              <a:t>Key Findings</a:t>
            </a:r>
          </a:p>
        </p:txBody>
      </p:sp>
      <p:sp>
        <p:nvSpPr>
          <p:cNvPr id="4" name="TextBox 3">
            <a:extLst>
              <a:ext uri="{FF2B5EF4-FFF2-40B4-BE49-F238E27FC236}">
                <a16:creationId xmlns:a16="http://schemas.microsoft.com/office/drawing/2014/main" id="{5701D8BB-0555-5765-5E7F-0B42D5ECE1B5}"/>
              </a:ext>
            </a:extLst>
          </p:cNvPr>
          <p:cNvSpPr txBox="1"/>
          <p:nvPr/>
        </p:nvSpPr>
        <p:spPr>
          <a:xfrm>
            <a:off x="604433" y="1528091"/>
            <a:ext cx="10983131" cy="2585323"/>
          </a:xfrm>
          <a:prstGeom prst="rect">
            <a:avLst/>
          </a:prstGeom>
          <a:noFill/>
        </p:spPr>
        <p:txBody>
          <a:bodyPr wrap="square">
            <a:spAutoFit/>
          </a:bodyPr>
          <a:lstStyle/>
          <a:p>
            <a:pPr marL="342900" indent="-342900" algn="l" fontAlgn="base">
              <a:buFont typeface="+mj-lt"/>
              <a:buAutoNum type="arabicPeriod"/>
            </a:pPr>
            <a:r>
              <a:rPr lang="en-US" b="1" i="0" dirty="0">
                <a:solidFill>
                  <a:srgbClr val="242424"/>
                </a:solidFill>
                <a:effectLst/>
                <a:latin typeface="Segoe UI" panose="020B0502040204020203" pitchFamily="34" charset="0"/>
              </a:rPr>
              <a:t>Interest rate</a:t>
            </a:r>
            <a:r>
              <a:rPr lang="en-US" b="0" i="0" dirty="0">
                <a:solidFill>
                  <a:srgbClr val="242424"/>
                </a:solidFill>
                <a:effectLst/>
                <a:latin typeface="Segoe UI" panose="020B0502040204020203" pitchFamily="34" charset="0"/>
              </a:rPr>
              <a:t> is a strong predictor of loan default risk. Higher interest rates are associated with significantly increased charge-off rates. </a:t>
            </a:r>
          </a:p>
          <a:p>
            <a:pPr marL="342900" indent="-342900" algn="l" fontAlgn="base">
              <a:buFont typeface="+mj-lt"/>
              <a:buAutoNum type="arabicPeriod"/>
            </a:pPr>
            <a:r>
              <a:rPr lang="en-US" b="1" i="0" dirty="0">
                <a:solidFill>
                  <a:srgbClr val="242424"/>
                </a:solidFill>
                <a:effectLst/>
                <a:latin typeface="Segoe UI" panose="020B0502040204020203" pitchFamily="34" charset="0"/>
              </a:rPr>
              <a:t>Applicants income</a:t>
            </a:r>
            <a:r>
              <a:rPr lang="en-US" b="0" i="0" dirty="0">
                <a:solidFill>
                  <a:srgbClr val="242424"/>
                </a:solidFill>
                <a:effectLst/>
                <a:latin typeface="Segoe UI" panose="020B0502040204020203" pitchFamily="34" charset="0"/>
              </a:rPr>
              <a:t> is a critical factor to do Loan payment. Lower-income individuals exhibit higher default rates.</a:t>
            </a:r>
          </a:p>
          <a:p>
            <a:pPr marL="342900" indent="-342900" algn="l" fontAlgn="base">
              <a:buFont typeface="+mj-lt"/>
              <a:buAutoNum type="arabicPeriod"/>
            </a:pPr>
            <a:r>
              <a:rPr lang="en-US" b="1" i="0" dirty="0">
                <a:solidFill>
                  <a:srgbClr val="242424"/>
                </a:solidFill>
                <a:effectLst/>
                <a:latin typeface="Segoe UI" panose="020B0502040204020203" pitchFamily="34" charset="0"/>
              </a:rPr>
              <a:t>Loan grade</a:t>
            </a:r>
            <a:r>
              <a:rPr lang="en-US" b="0" i="0" dirty="0">
                <a:solidFill>
                  <a:srgbClr val="242424"/>
                </a:solidFill>
                <a:effectLst/>
                <a:latin typeface="Segoe UI" panose="020B0502040204020203" pitchFamily="34" charset="0"/>
              </a:rPr>
              <a:t> is a significant determinant of loan risk. Lower-grade loans (D, E, F, G) have a substantially higher defaults compared to higher-grade loans (A, B). </a:t>
            </a:r>
          </a:p>
          <a:p>
            <a:pPr marL="342900" indent="-342900" algn="l" fontAlgn="base">
              <a:buFont typeface="+mj-lt"/>
              <a:buAutoNum type="arabicPeriod"/>
            </a:pPr>
            <a:r>
              <a:rPr lang="en-US" b="1" i="0" dirty="0">
                <a:solidFill>
                  <a:srgbClr val="242424"/>
                </a:solidFill>
                <a:effectLst/>
                <a:latin typeface="Segoe UI" panose="020B0502040204020203" pitchFamily="34" charset="0"/>
              </a:rPr>
              <a:t>Debt-to-income (DTI) ratio</a:t>
            </a:r>
            <a:r>
              <a:rPr lang="en-US" b="0" i="0" dirty="0">
                <a:solidFill>
                  <a:srgbClr val="242424"/>
                </a:solidFill>
                <a:effectLst/>
                <a:latin typeface="Segoe UI" panose="020B0502040204020203" pitchFamily="34" charset="0"/>
              </a:rPr>
              <a:t> is positively correlated with loan default risk. Higher DTI ratios indicate increased chances of charge-off. </a:t>
            </a:r>
          </a:p>
          <a:p>
            <a:pPr marL="342900" indent="-342900" algn="l" fontAlgn="base">
              <a:buFont typeface="+mj-lt"/>
              <a:buAutoNum type="arabicPeriod"/>
            </a:pPr>
            <a:r>
              <a:rPr lang="en-US" b="1" i="0" dirty="0">
                <a:solidFill>
                  <a:srgbClr val="242424"/>
                </a:solidFill>
                <a:effectLst/>
                <a:latin typeface="Segoe UI" panose="020B0502040204020203" pitchFamily="34" charset="0"/>
              </a:rPr>
              <a:t>Bankruptcy history</a:t>
            </a:r>
            <a:r>
              <a:rPr lang="en-US" b="0" i="0" dirty="0">
                <a:solidFill>
                  <a:srgbClr val="242424"/>
                </a:solidFill>
                <a:effectLst/>
                <a:latin typeface="Segoe UI" panose="020B0502040204020203" pitchFamily="34" charset="0"/>
              </a:rPr>
              <a:t> is a strong indicator of elevated loan default risk.  </a:t>
            </a:r>
          </a:p>
        </p:txBody>
      </p:sp>
    </p:spTree>
    <p:extLst>
      <p:ext uri="{BB962C8B-B14F-4D97-AF65-F5344CB8AC3E}">
        <p14:creationId xmlns:p14="http://schemas.microsoft.com/office/powerpoint/2010/main" val="427568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a:bodyPr>
          <a:lstStyle/>
          <a:p>
            <a:r>
              <a:rPr lang="en-US" dirty="0"/>
              <a:t>Observations</a:t>
            </a:r>
          </a:p>
        </p:txBody>
      </p:sp>
      <p:sp>
        <p:nvSpPr>
          <p:cNvPr id="4" name="TextBox 3">
            <a:extLst>
              <a:ext uri="{FF2B5EF4-FFF2-40B4-BE49-F238E27FC236}">
                <a16:creationId xmlns:a16="http://schemas.microsoft.com/office/drawing/2014/main" id="{5701D8BB-0555-5765-5E7F-0B42D5ECE1B5}"/>
              </a:ext>
            </a:extLst>
          </p:cNvPr>
          <p:cNvSpPr txBox="1"/>
          <p:nvPr/>
        </p:nvSpPr>
        <p:spPr>
          <a:xfrm>
            <a:off x="604433" y="1528091"/>
            <a:ext cx="10983131" cy="3970318"/>
          </a:xfrm>
          <a:prstGeom prst="rect">
            <a:avLst/>
          </a:prstGeom>
          <a:noFill/>
        </p:spPr>
        <p:txBody>
          <a:bodyPr wrap="square">
            <a:spAutoFit/>
          </a:bodyPr>
          <a:lstStyle/>
          <a:p>
            <a:pPr marL="342900" indent="-342900" fontAlgn="base">
              <a:buFont typeface="+mj-lt"/>
              <a:buAutoNum type="arabicPeriod"/>
            </a:pPr>
            <a:r>
              <a:rPr lang="en-US" dirty="0">
                <a:effectLst/>
              </a:rPr>
              <a:t>Loan Applicants with shorter employment lengths having higher interest rates are more likely to default on their loans.</a:t>
            </a:r>
          </a:p>
          <a:p>
            <a:pPr marL="342900" indent="-342900" fontAlgn="base">
              <a:buFont typeface="+mj-lt"/>
              <a:buAutoNum type="arabicPeriod"/>
            </a:pPr>
            <a:r>
              <a:rPr lang="en-US" dirty="0">
                <a:effectLst/>
              </a:rPr>
              <a:t>Economic conditions can influence loan performance. In year 2011, we saw an increase in both loan volume and default rates  </a:t>
            </a:r>
          </a:p>
          <a:p>
            <a:pPr marL="342900" indent="-342900" fontAlgn="base">
              <a:buFont typeface="+mj-lt"/>
              <a:buAutoNum type="arabicPeriod"/>
            </a:pPr>
            <a:r>
              <a:rPr lang="en-US" dirty="0">
                <a:effectLst/>
              </a:rPr>
              <a:t>Loan purpose impacts loan performance. Loans for small businesses tend to have higher interest rates and default rates. </a:t>
            </a:r>
          </a:p>
          <a:p>
            <a:pPr marL="342900" indent="-342900" fontAlgn="base">
              <a:buFont typeface="+mj-lt"/>
              <a:buAutoNum type="arabicPeriod"/>
            </a:pPr>
            <a:r>
              <a:rPr lang="en-US" dirty="0">
                <a:effectLst/>
              </a:rPr>
              <a:t>Loan grade is a strong indicator of loan performance. Higher-grade loans have lower default rates. </a:t>
            </a:r>
          </a:p>
          <a:p>
            <a:pPr marL="342900" indent="-342900" fontAlgn="base">
              <a:buFont typeface="+mj-lt"/>
              <a:buAutoNum type="arabicPeriod"/>
            </a:pPr>
            <a:r>
              <a:rPr lang="en-US" dirty="0">
                <a:effectLst/>
              </a:rPr>
              <a:t>Income level is associated with loan performance. Lower-income Applicants have a higher default compared to higher-income borrowers. </a:t>
            </a:r>
          </a:p>
          <a:p>
            <a:pPr marL="342900" indent="-342900" fontAlgn="base">
              <a:buFont typeface="+mj-lt"/>
              <a:buAutoNum type="arabicPeriod"/>
            </a:pPr>
            <a:r>
              <a:rPr lang="en-US" dirty="0">
                <a:effectLst/>
              </a:rPr>
              <a:t>Bankruptcy history is likely correlated with loan default, as indicated by the relationship between grade and charge-off rates  </a:t>
            </a:r>
            <a:br>
              <a:rPr lang="en-US" b="1" dirty="0">
                <a:effectLst/>
              </a:rPr>
            </a:br>
            <a:endParaRPr lang="en-US" dirty="0">
              <a:effectLst/>
            </a:endParaRPr>
          </a:p>
          <a:p>
            <a:br>
              <a:rPr lang="en-US" dirty="0">
                <a:effectLst/>
              </a:rPr>
            </a:b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55543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IN" dirty="0"/>
              <a:t>Introduction</a:t>
            </a:r>
            <a:endParaRPr lang="en-US" dirty="0"/>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604434" y="1528931"/>
            <a:ext cx="9607389" cy="83361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mj-lt"/>
                <a:ea typeface="+mj-ea"/>
                <a:cs typeface="+mj-cs"/>
              </a:rPr>
              <a:t>Objective</a:t>
            </a:r>
            <a:r>
              <a:rPr lang="en-US" sz="1800" dirty="0">
                <a:latin typeface="+mj-lt"/>
                <a:ea typeface="+mj-ea"/>
                <a:cs typeface="+mj-cs"/>
              </a:rPr>
              <a:t>: Analyze factors influencing loan defaults using exploratory data analysis (EDA).</a:t>
            </a:r>
          </a:p>
          <a:p>
            <a:pPr marL="0" indent="0">
              <a:buNone/>
            </a:pPr>
            <a:endParaRPr lang="en-US" sz="1800" dirty="0">
              <a:latin typeface="+mj-lt"/>
              <a:ea typeface="+mj-ea"/>
              <a:cs typeface="+mj-cs"/>
            </a:endParaRPr>
          </a:p>
        </p:txBody>
      </p:sp>
      <p:sp>
        <p:nvSpPr>
          <p:cNvPr id="33" name="Text Placeholder 5" descr="2D Slides">
            <a:extLst>
              <a:ext uri="{FF2B5EF4-FFF2-40B4-BE49-F238E27FC236}">
                <a16:creationId xmlns:a16="http://schemas.microsoft.com/office/drawing/2014/main" id="{1BB09FA2-0305-035C-E40B-C00442F2E03C}"/>
              </a:ext>
            </a:extLst>
          </p:cNvPr>
          <p:cNvSpPr txBox="1">
            <a:spLocks/>
          </p:cNvSpPr>
          <p:nvPr/>
        </p:nvSpPr>
        <p:spPr>
          <a:xfrm>
            <a:off x="604433" y="2307479"/>
            <a:ext cx="9607389" cy="599393"/>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mj-lt"/>
                <a:ea typeface="+mj-ea"/>
                <a:cs typeface="+mj-cs"/>
              </a:rPr>
              <a:t>Dataset</a:t>
            </a:r>
            <a:r>
              <a:rPr lang="en-US" sz="1800" dirty="0">
                <a:latin typeface="+mj-lt"/>
                <a:ea typeface="+mj-ea"/>
                <a:cs typeface="+mj-cs"/>
              </a:rPr>
              <a:t>: It contains the complete loan data for all loans issued through the time period 2007 t0 2011.</a:t>
            </a:r>
          </a:p>
        </p:txBody>
      </p:sp>
      <p:sp>
        <p:nvSpPr>
          <p:cNvPr id="5" name="TextBox 4">
            <a:extLst>
              <a:ext uri="{FF2B5EF4-FFF2-40B4-BE49-F238E27FC236}">
                <a16:creationId xmlns:a16="http://schemas.microsoft.com/office/drawing/2014/main" id="{5021FB22-0814-C55F-99D5-7D907A43FF21}"/>
              </a:ext>
            </a:extLst>
          </p:cNvPr>
          <p:cNvSpPr txBox="1"/>
          <p:nvPr/>
        </p:nvSpPr>
        <p:spPr>
          <a:xfrm>
            <a:off x="604433" y="2987143"/>
            <a:ext cx="11261235" cy="3139321"/>
          </a:xfrm>
          <a:prstGeom prst="rect">
            <a:avLst/>
          </a:prstGeom>
          <a:noFill/>
        </p:spPr>
        <p:txBody>
          <a:bodyPr wrap="square">
            <a:spAutoFit/>
          </a:bodyPr>
          <a:lstStyle/>
          <a:p>
            <a:pPr lvl="0"/>
            <a:r>
              <a:rPr lang="en-US" dirty="0"/>
              <a:t>Problem Statement:</a:t>
            </a:r>
          </a:p>
          <a:p>
            <a:pPr lvl="0"/>
            <a:endParaRPr lang="en-US" dirty="0"/>
          </a:p>
          <a:p>
            <a:pPr lvl="0"/>
            <a:r>
              <a:rPr lang="en-US" dirty="0">
                <a:latin typeface="+mj-lt"/>
              </a:rPr>
              <a:t>You work for a consumer finance company which </a:t>
            </a:r>
            <a:r>
              <a:rPr lang="en-US" dirty="0" err="1">
                <a:latin typeface="+mj-lt"/>
              </a:rPr>
              <a:t>specialises</a:t>
            </a:r>
            <a:r>
              <a:rPr lang="en-US" dirty="0">
                <a:latin typeface="+mj-lt"/>
              </a:rPr>
              <a:t> in lending various types of loans to urban customers. When the company receives a loan application, the company has to make a decision for loan approval based on the applicant’s profile. Two types of risks are associated with the bank’s decision:</a:t>
            </a:r>
          </a:p>
          <a:p>
            <a:pPr lvl="0"/>
            <a:r>
              <a:rPr lang="en-US" dirty="0">
                <a:latin typeface="+mj-lt"/>
              </a:rPr>
              <a:t>If the applicant is likely to repay the loan, then not approving the loan results in a loss of business to the company</a:t>
            </a:r>
          </a:p>
          <a:p>
            <a:pPr lvl="0"/>
            <a:r>
              <a:rPr lang="en-US" dirty="0">
                <a:latin typeface="+mj-lt"/>
              </a:rPr>
              <a:t>If the applicant is not likely to repay the loan, i.e. he/she is likely to default, then approving the loan may lead to a financial loss for the company</a:t>
            </a:r>
          </a:p>
          <a:p>
            <a:pPr lvl="0"/>
            <a:r>
              <a:rPr lang="en-US" dirty="0">
                <a:latin typeface="+mj-lt"/>
              </a:rPr>
              <a:t>The data given below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Approach</a:t>
            </a:r>
          </a:p>
        </p:txBody>
      </p:sp>
      <p:graphicFrame>
        <p:nvGraphicFramePr>
          <p:cNvPr id="14" name="Diagram 13">
            <a:extLst>
              <a:ext uri="{FF2B5EF4-FFF2-40B4-BE49-F238E27FC236}">
                <a16:creationId xmlns:a16="http://schemas.microsoft.com/office/drawing/2014/main" id="{2E956367-B5B2-4CA8-203D-ECB46875A983}"/>
              </a:ext>
            </a:extLst>
          </p:cNvPr>
          <p:cNvGraphicFramePr/>
          <p:nvPr>
            <p:extLst>
              <p:ext uri="{D42A27DB-BD31-4B8C-83A1-F6EECF244321}">
                <p14:modId xmlns:p14="http://schemas.microsoft.com/office/powerpoint/2010/main" val="1622050098"/>
              </p:ext>
            </p:extLst>
          </p:nvPr>
        </p:nvGraphicFramePr>
        <p:xfrm>
          <a:off x="604433" y="1012591"/>
          <a:ext cx="10983131" cy="5125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715FE488-4A63-E6D8-C97E-B4454557B14B}"/>
              </a:ext>
            </a:extLst>
          </p:cNvPr>
          <p:cNvGraphicFramePr/>
          <p:nvPr>
            <p:extLst>
              <p:ext uri="{D42A27DB-BD31-4B8C-83A1-F6EECF244321}">
                <p14:modId xmlns:p14="http://schemas.microsoft.com/office/powerpoint/2010/main" val="4082115117"/>
              </p:ext>
            </p:extLst>
          </p:nvPr>
        </p:nvGraphicFramePr>
        <p:xfrm>
          <a:off x="604430" y="1196391"/>
          <a:ext cx="3402973" cy="15590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87AD0AB2-1D40-7833-392A-67DB245671A6}"/>
              </a:ext>
            </a:extLst>
          </p:cNvPr>
          <p:cNvGraphicFramePr/>
          <p:nvPr>
            <p:extLst>
              <p:ext uri="{D42A27DB-BD31-4B8C-83A1-F6EECF244321}">
                <p14:modId xmlns:p14="http://schemas.microsoft.com/office/powerpoint/2010/main" val="81702300"/>
              </p:ext>
            </p:extLst>
          </p:nvPr>
        </p:nvGraphicFramePr>
        <p:xfrm>
          <a:off x="2953845" y="4454069"/>
          <a:ext cx="3402973" cy="15590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Diagram 22">
            <a:extLst>
              <a:ext uri="{FF2B5EF4-FFF2-40B4-BE49-F238E27FC236}">
                <a16:creationId xmlns:a16="http://schemas.microsoft.com/office/drawing/2014/main" id="{89E351EF-DB91-4E79-8F65-7A6887C3D866}"/>
              </a:ext>
            </a:extLst>
          </p:cNvPr>
          <p:cNvGraphicFramePr/>
          <p:nvPr>
            <p:extLst>
              <p:ext uri="{D42A27DB-BD31-4B8C-83A1-F6EECF244321}">
                <p14:modId xmlns:p14="http://schemas.microsoft.com/office/powerpoint/2010/main" val="2092354182"/>
              </p:ext>
            </p:extLst>
          </p:nvPr>
        </p:nvGraphicFramePr>
        <p:xfrm>
          <a:off x="5518052" y="1196390"/>
          <a:ext cx="3402973" cy="155908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4" name="Diagram 23">
            <a:extLst>
              <a:ext uri="{FF2B5EF4-FFF2-40B4-BE49-F238E27FC236}">
                <a16:creationId xmlns:a16="http://schemas.microsoft.com/office/drawing/2014/main" id="{29D2F383-C49D-35BE-E3F5-20E9ED254780}"/>
              </a:ext>
            </a:extLst>
          </p:cNvPr>
          <p:cNvGraphicFramePr/>
          <p:nvPr>
            <p:extLst>
              <p:ext uri="{D42A27DB-BD31-4B8C-83A1-F6EECF244321}">
                <p14:modId xmlns:p14="http://schemas.microsoft.com/office/powerpoint/2010/main" val="1225866337"/>
              </p:ext>
            </p:extLst>
          </p:nvPr>
        </p:nvGraphicFramePr>
        <p:xfrm>
          <a:off x="8340009" y="4286326"/>
          <a:ext cx="3402973" cy="58638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99743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Data Understanding</a:t>
            </a:r>
            <a:endParaRPr lang="en-US" dirty="0"/>
          </a:p>
        </p:txBody>
      </p:sp>
      <p:sp>
        <p:nvSpPr>
          <p:cNvPr id="12" name="TextBox 11">
            <a:extLst>
              <a:ext uri="{FF2B5EF4-FFF2-40B4-BE49-F238E27FC236}">
                <a16:creationId xmlns:a16="http://schemas.microsoft.com/office/drawing/2014/main" id="{E1701135-AE82-EBD1-0FF8-5F9A94A2C871}"/>
              </a:ext>
            </a:extLst>
          </p:cNvPr>
          <p:cNvSpPr txBox="1"/>
          <p:nvPr/>
        </p:nvSpPr>
        <p:spPr>
          <a:xfrm>
            <a:off x="5639823" y="2973334"/>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F269EE03-4EF6-296B-BECB-AE5816C0548F}"/>
              </a:ext>
            </a:extLst>
          </p:cNvPr>
          <p:cNvSpPr txBox="1"/>
          <p:nvPr/>
        </p:nvSpPr>
        <p:spPr>
          <a:xfrm>
            <a:off x="604434" y="1364188"/>
            <a:ext cx="11276629" cy="5493812"/>
          </a:xfrm>
          <a:prstGeom prst="rect">
            <a:avLst/>
          </a:prstGeom>
          <a:noFill/>
        </p:spPr>
        <p:txBody>
          <a:bodyPr wrap="square">
            <a:spAutoFit/>
          </a:bodyPr>
          <a:lstStyle/>
          <a:p>
            <a:r>
              <a:rPr lang="en-IN" dirty="0"/>
              <a:t>Key Variables:</a:t>
            </a:r>
          </a:p>
          <a:p>
            <a:pPr marL="742950" lvl="1" indent="-285750">
              <a:lnSpc>
                <a:spcPct val="150000"/>
              </a:lnSpc>
              <a:buFont typeface="Arial" panose="020B0604020202020204" pitchFamily="34" charset="0"/>
              <a:buChar char="•"/>
            </a:pPr>
            <a:r>
              <a:rPr lang="en-IN" dirty="0" err="1"/>
              <a:t>annual_inc</a:t>
            </a:r>
            <a:r>
              <a:rPr lang="en-IN" dirty="0"/>
              <a:t> : </a:t>
            </a:r>
            <a:r>
              <a:rPr lang="en-US" dirty="0"/>
              <a:t>The self-reported annual income provided by the borrower during registration.</a:t>
            </a:r>
          </a:p>
          <a:p>
            <a:pPr marL="742950" lvl="1" indent="-285750">
              <a:lnSpc>
                <a:spcPct val="150000"/>
              </a:lnSpc>
              <a:buFont typeface="Arial" panose="020B0604020202020204" pitchFamily="34" charset="0"/>
              <a:buChar char="•"/>
            </a:pPr>
            <a:r>
              <a:rPr lang="en-IN" dirty="0" err="1"/>
              <a:t>emp_length</a:t>
            </a:r>
            <a:r>
              <a:rPr lang="en-IN" dirty="0"/>
              <a:t> : </a:t>
            </a:r>
            <a:r>
              <a:rPr lang="en-US" dirty="0"/>
              <a:t>Employment length in years. Possible values are between 0 and 10 where 0 means less than one year and 10 means ten or more years. </a:t>
            </a:r>
          </a:p>
          <a:p>
            <a:pPr marL="742950" lvl="1" indent="-285750">
              <a:lnSpc>
                <a:spcPct val="150000"/>
              </a:lnSpc>
              <a:buFont typeface="Arial" panose="020B0604020202020204" pitchFamily="34" charset="0"/>
              <a:buChar char="•"/>
            </a:pPr>
            <a:r>
              <a:rPr lang="en-IN" dirty="0" err="1"/>
              <a:t>loan_amnt</a:t>
            </a:r>
            <a:r>
              <a:rPr lang="en-US" dirty="0"/>
              <a:t> : The listed amount of the loan applied for by the borrower. If at some point in time, the credit department reduces the loan amount, then it will be reflected in this value.</a:t>
            </a:r>
          </a:p>
          <a:p>
            <a:pPr marL="742950" lvl="1" indent="-285750">
              <a:lnSpc>
                <a:spcPct val="150000"/>
              </a:lnSpc>
              <a:buFont typeface="Arial" panose="020B0604020202020204" pitchFamily="34" charset="0"/>
              <a:buChar char="•"/>
            </a:pPr>
            <a:r>
              <a:rPr lang="en-IN" dirty="0" err="1"/>
              <a:t>loan_status</a:t>
            </a:r>
            <a:r>
              <a:rPr lang="en-US" dirty="0"/>
              <a:t> : Current status of the loan</a:t>
            </a:r>
          </a:p>
          <a:p>
            <a:pPr marL="742950" lvl="1" indent="-285750">
              <a:lnSpc>
                <a:spcPct val="150000"/>
              </a:lnSpc>
              <a:buFont typeface="Arial" panose="020B0604020202020204" pitchFamily="34" charset="0"/>
              <a:buChar char="•"/>
            </a:pPr>
            <a:r>
              <a:rPr lang="en-IN" dirty="0"/>
              <a:t>Grade</a:t>
            </a:r>
            <a:r>
              <a:rPr lang="en-US" dirty="0"/>
              <a:t> : LC assigned loan grade</a:t>
            </a:r>
          </a:p>
          <a:p>
            <a:pPr marL="742950" lvl="1" indent="-285750">
              <a:lnSpc>
                <a:spcPct val="150000"/>
              </a:lnSpc>
              <a:buFont typeface="Arial" panose="020B0604020202020204" pitchFamily="34" charset="0"/>
              <a:buChar char="•"/>
            </a:pPr>
            <a:r>
              <a:rPr lang="en-IN" dirty="0" err="1"/>
              <a:t>home_ownership</a:t>
            </a:r>
            <a:r>
              <a:rPr lang="en-US" dirty="0"/>
              <a:t> : The home ownership status provided by the borrower during registration. Our values are: RENT, OWN, MORTGAGE, OTHER.</a:t>
            </a:r>
          </a:p>
          <a:p>
            <a:pPr marL="742950" lvl="1" indent="-285750">
              <a:lnSpc>
                <a:spcPct val="150000"/>
              </a:lnSpc>
              <a:buFont typeface="Arial" panose="020B0604020202020204" pitchFamily="34" charset="0"/>
              <a:buChar char="•"/>
            </a:pPr>
            <a:r>
              <a:rPr lang="en-IN" dirty="0" err="1"/>
              <a:t>verification_status</a:t>
            </a:r>
            <a:r>
              <a:rPr lang="en-US" dirty="0"/>
              <a:t> : Indicates if income was verified by LC, not verified, or if the income source was verified</a:t>
            </a:r>
          </a:p>
          <a:p>
            <a:pPr lvl="1"/>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66563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fontScale="90000"/>
          </a:bodyPr>
          <a:lstStyle/>
          <a:p>
            <a:r>
              <a:rPr lang="en-US" dirty="0"/>
              <a:t>Distribution of overall Applicants by Loan status and Income verified status</a:t>
            </a:r>
          </a:p>
        </p:txBody>
      </p:sp>
      <p:sp>
        <p:nvSpPr>
          <p:cNvPr id="5" name="TextBox 4">
            <a:extLst>
              <a:ext uri="{FF2B5EF4-FFF2-40B4-BE49-F238E27FC236}">
                <a16:creationId xmlns:a16="http://schemas.microsoft.com/office/drawing/2014/main" id="{F9208CEB-8A45-BD60-BCBA-D13C1394041B}"/>
              </a:ext>
            </a:extLst>
          </p:cNvPr>
          <p:cNvSpPr txBox="1"/>
          <p:nvPr/>
        </p:nvSpPr>
        <p:spPr>
          <a:xfrm>
            <a:off x="604434" y="5586412"/>
            <a:ext cx="4520495" cy="914400"/>
          </a:xfrm>
          <a:prstGeom prst="rect">
            <a:avLst/>
          </a:prstGeom>
        </p:spPr>
        <p:txBody>
          <a:bodyPr vert="horz" wrap="none" lIns="91440" tIns="45720" rIns="91440" bIns="45720" rtlCol="0">
            <a:noAutofit/>
          </a:bodyPr>
          <a:lstStyle/>
          <a:p>
            <a:pPr marL="228600" indent="-228600" algn="l">
              <a:buFont typeface="+mj-lt"/>
              <a:buAutoNum type="arabicPeriod"/>
            </a:pPr>
            <a:r>
              <a:rPr lang="en-US" sz="1400" b="0" i="0" dirty="0">
                <a:effectLst/>
                <a:latin typeface="system-ui"/>
              </a:rPr>
              <a:t>85% of loan applicants paid the loan fully</a:t>
            </a:r>
          </a:p>
          <a:p>
            <a:pPr marL="228600" indent="-228600" algn="l">
              <a:buFont typeface="+mj-lt"/>
              <a:buAutoNum type="arabicPeriod"/>
            </a:pPr>
            <a:r>
              <a:rPr lang="en-US" sz="1400" b="1" i="0" dirty="0">
                <a:effectLst/>
                <a:latin typeface="system-ui"/>
              </a:rPr>
              <a:t>Nearly 15% of loan applicants are defaulted</a:t>
            </a:r>
            <a:r>
              <a:rPr lang="en-US" sz="1400" b="0" i="0" dirty="0">
                <a:effectLst/>
                <a:latin typeface="system-ui"/>
              </a:rPr>
              <a:t>, and could not paid the</a:t>
            </a:r>
          </a:p>
          <a:p>
            <a:pPr algn="l"/>
            <a:r>
              <a:rPr lang="en-US" sz="1400" b="0" i="0" dirty="0">
                <a:effectLst/>
                <a:latin typeface="system-ui"/>
              </a:rPr>
              <a:t> loan</a:t>
            </a:r>
          </a:p>
        </p:txBody>
      </p:sp>
      <p:pic>
        <p:nvPicPr>
          <p:cNvPr id="24578" name="Picture 2">
            <a:extLst>
              <a:ext uri="{FF2B5EF4-FFF2-40B4-BE49-F238E27FC236}">
                <a16:creationId xmlns:a16="http://schemas.microsoft.com/office/drawing/2014/main" id="{5BB341FD-3DD3-6C6B-948E-DA5B07801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34" y="1271587"/>
            <a:ext cx="5362575" cy="4314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DB64882-6925-6DEB-F9B8-6DE6835B3D1D}"/>
              </a:ext>
            </a:extLst>
          </p:cNvPr>
          <p:cNvSpPr txBox="1"/>
          <p:nvPr/>
        </p:nvSpPr>
        <p:spPr>
          <a:xfrm>
            <a:off x="6041095" y="5586412"/>
            <a:ext cx="5524499" cy="523220"/>
          </a:xfrm>
          <a:prstGeom prst="rect">
            <a:avLst/>
          </a:prstGeom>
          <a:noFill/>
        </p:spPr>
        <p:txBody>
          <a:bodyPr wrap="square">
            <a:spAutoFit/>
          </a:bodyPr>
          <a:lstStyle/>
          <a:p>
            <a:pPr marL="342900" indent="-342900">
              <a:buAutoNum type="arabicPeriod"/>
            </a:pPr>
            <a:r>
              <a:rPr lang="en-US" sz="1400" dirty="0"/>
              <a:t>Plot shows, most of loan applicants income source is Not verified, it creates a risk</a:t>
            </a:r>
            <a:endParaRPr lang="en-IN" sz="1400" dirty="0"/>
          </a:p>
        </p:txBody>
      </p:sp>
      <p:pic>
        <p:nvPicPr>
          <p:cNvPr id="8198" name="Picture 6">
            <a:extLst>
              <a:ext uri="{FF2B5EF4-FFF2-40B4-BE49-F238E27FC236}">
                <a16:creationId xmlns:a16="http://schemas.microsoft.com/office/drawing/2014/main" id="{59794028-C598-4A34-B74D-CCAB6AED5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095" y="1271587"/>
            <a:ext cx="54197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30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Loan Status Vs Loan Amount Category</a:t>
            </a:r>
          </a:p>
        </p:txBody>
      </p:sp>
      <p:sp>
        <p:nvSpPr>
          <p:cNvPr id="6" name="TextBox 5">
            <a:extLst>
              <a:ext uri="{FF2B5EF4-FFF2-40B4-BE49-F238E27FC236}">
                <a16:creationId xmlns:a16="http://schemas.microsoft.com/office/drawing/2014/main" id="{BD52D873-1788-AAB0-CEDA-AA492854CE51}"/>
              </a:ext>
            </a:extLst>
          </p:cNvPr>
          <p:cNvSpPr txBox="1"/>
          <p:nvPr/>
        </p:nvSpPr>
        <p:spPr>
          <a:xfrm>
            <a:off x="571501" y="5612075"/>
            <a:ext cx="5347535"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72FD6031-D586-166E-2EBD-02CA3A4760AA}"/>
              </a:ext>
            </a:extLst>
          </p:cNvPr>
          <p:cNvSpPr txBox="1"/>
          <p:nvPr/>
        </p:nvSpPr>
        <p:spPr>
          <a:xfrm>
            <a:off x="538570" y="5802497"/>
            <a:ext cx="5524499" cy="307777"/>
          </a:xfrm>
          <a:prstGeom prst="rect">
            <a:avLst/>
          </a:prstGeom>
          <a:noFill/>
        </p:spPr>
        <p:txBody>
          <a:bodyPr wrap="square">
            <a:spAutoFit/>
          </a:bodyPr>
          <a:lstStyle/>
          <a:p>
            <a:pPr algn="ctr"/>
            <a:r>
              <a:rPr lang="en-US" sz="1400" b="0" i="0" dirty="0">
                <a:effectLst/>
                <a:latin typeface="system-ui"/>
              </a:rPr>
              <a:t>Plot shows, for </a:t>
            </a:r>
            <a:r>
              <a:rPr lang="en-US" sz="1400" b="1" i="0" dirty="0">
                <a:effectLst/>
                <a:latin typeface="system-ui"/>
              </a:rPr>
              <a:t>Very High</a:t>
            </a:r>
            <a:r>
              <a:rPr lang="en-US" sz="1400" b="0" i="0" dirty="0">
                <a:effectLst/>
                <a:latin typeface="system-ui"/>
              </a:rPr>
              <a:t> Loan Amounts the </a:t>
            </a:r>
            <a:r>
              <a:rPr lang="en-US" sz="1400" b="1" i="0" dirty="0">
                <a:effectLst/>
                <a:latin typeface="system-ui"/>
              </a:rPr>
              <a:t>Charged Off</a:t>
            </a:r>
            <a:r>
              <a:rPr lang="en-US" sz="1400" b="0" i="0" dirty="0">
                <a:effectLst/>
                <a:latin typeface="system-ui"/>
              </a:rPr>
              <a:t> are more.</a:t>
            </a:r>
          </a:p>
        </p:txBody>
      </p:sp>
      <p:pic>
        <p:nvPicPr>
          <p:cNvPr id="4100" name="Picture 4">
            <a:extLst>
              <a:ext uri="{FF2B5EF4-FFF2-40B4-BE49-F238E27FC236}">
                <a16:creationId xmlns:a16="http://schemas.microsoft.com/office/drawing/2014/main" id="{2D665867-3D4C-24DC-AD8B-EE1BB45BD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49625"/>
            <a:ext cx="5491566" cy="45374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9C5F397-DB9E-9F11-5BB1-21F22E5C8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8932" y="1249625"/>
            <a:ext cx="5931597" cy="45374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2FD6031-D586-166E-2EBD-02CA3A4760AA}"/>
              </a:ext>
            </a:extLst>
          </p:cNvPr>
          <p:cNvSpPr txBox="1"/>
          <p:nvPr/>
        </p:nvSpPr>
        <p:spPr>
          <a:xfrm>
            <a:off x="6063069" y="5787109"/>
            <a:ext cx="6096000" cy="954107"/>
          </a:xfrm>
          <a:prstGeom prst="rect">
            <a:avLst/>
          </a:prstGeom>
          <a:noFill/>
        </p:spPr>
        <p:txBody>
          <a:bodyPr wrap="square">
            <a:spAutoFit/>
          </a:bodyPr>
          <a:lstStyle/>
          <a:p>
            <a:pPr marL="342900" indent="-342900" algn="l">
              <a:buFont typeface="+mj-lt"/>
              <a:buAutoNum type="arabicPeriod"/>
            </a:pPr>
            <a:r>
              <a:rPr lang="en-US" sz="1400" b="0" i="0" dirty="0">
                <a:effectLst/>
                <a:latin typeface="system-ui"/>
              </a:rPr>
              <a:t>Plot shows - As interest increases, the proportion of </a:t>
            </a:r>
            <a:r>
              <a:rPr lang="en-US" sz="1400" b="1" i="0" dirty="0">
                <a:effectLst/>
                <a:latin typeface="system-ui"/>
              </a:rPr>
              <a:t>Charged Off</a:t>
            </a:r>
            <a:r>
              <a:rPr lang="en-US" sz="1400" b="0" i="0" dirty="0">
                <a:effectLst/>
                <a:latin typeface="system-ui"/>
              </a:rPr>
              <a:t> loans increased and at the same time the proportion of </a:t>
            </a:r>
            <a:r>
              <a:rPr lang="en-US" sz="1400" b="1" i="0" dirty="0">
                <a:effectLst/>
                <a:latin typeface="system-ui"/>
              </a:rPr>
              <a:t>Fully Paid</a:t>
            </a:r>
            <a:r>
              <a:rPr lang="en-US" sz="1400" b="0" i="0" dirty="0">
                <a:effectLst/>
                <a:latin typeface="system-ui"/>
              </a:rPr>
              <a:t> loans decreased</a:t>
            </a:r>
            <a:endParaRPr lang="en-US" sz="1400" dirty="0">
              <a:latin typeface="system-ui"/>
            </a:endParaRPr>
          </a:p>
          <a:p>
            <a:pPr marL="342900" indent="-342900" algn="l">
              <a:buFont typeface="+mj-lt"/>
              <a:buAutoNum type="arabicPeriod"/>
            </a:pPr>
            <a:r>
              <a:rPr lang="en-US" sz="1400" b="0" i="0" dirty="0">
                <a:effectLst/>
                <a:latin typeface="system-ui"/>
              </a:rPr>
              <a:t>Higher Interest Rate groups 18-21% and 22-25% , loan applicants for </a:t>
            </a:r>
            <a:r>
              <a:rPr lang="en-US" sz="1400" b="1" i="0" dirty="0">
                <a:effectLst/>
                <a:latin typeface="system-ui"/>
              </a:rPr>
              <a:t>Charged Off</a:t>
            </a:r>
            <a:r>
              <a:rPr lang="en-US" sz="1400" b="0" i="0" dirty="0">
                <a:effectLst/>
                <a:latin typeface="system-ui"/>
              </a:rPr>
              <a:t> loans increased. It shows higher Interest rate is a cause for "Defaults"</a:t>
            </a:r>
          </a:p>
        </p:txBody>
      </p:sp>
    </p:spTree>
    <p:extLst>
      <p:ext uri="{BB962C8B-B14F-4D97-AF65-F5344CB8AC3E}">
        <p14:creationId xmlns:p14="http://schemas.microsoft.com/office/powerpoint/2010/main" val="277013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Loan Purpose by Loan Status</a:t>
            </a:r>
          </a:p>
        </p:txBody>
      </p:sp>
      <p:sp>
        <p:nvSpPr>
          <p:cNvPr id="4" name="TextBox 3">
            <a:extLst>
              <a:ext uri="{FF2B5EF4-FFF2-40B4-BE49-F238E27FC236}">
                <a16:creationId xmlns:a16="http://schemas.microsoft.com/office/drawing/2014/main" id="{02D461C5-144A-6029-7820-7349B5EFDA8E}"/>
              </a:ext>
            </a:extLst>
          </p:cNvPr>
          <p:cNvSpPr txBox="1"/>
          <p:nvPr/>
        </p:nvSpPr>
        <p:spPr>
          <a:xfrm>
            <a:off x="2288828" y="6100111"/>
            <a:ext cx="7614342" cy="914400"/>
          </a:xfrm>
          <a:prstGeom prst="rect">
            <a:avLst/>
          </a:prstGeom>
        </p:spPr>
        <p:txBody>
          <a:bodyPr vert="horz" wrap="none" lIns="91440" tIns="45720" rIns="91440" bIns="45720" rtlCol="0">
            <a:noAutofit/>
          </a:bodyPr>
          <a:lstStyle/>
          <a:p>
            <a:pPr marL="0" indent="0" algn="ctr">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Bar graphs denotes that loans taken for small business, educational have more chances of defaulters</a:t>
            </a:r>
          </a:p>
        </p:txBody>
      </p:sp>
      <p:pic>
        <p:nvPicPr>
          <p:cNvPr id="11266" name="Picture 2">
            <a:extLst>
              <a:ext uri="{FF2B5EF4-FFF2-40B4-BE49-F238E27FC236}">
                <a16:creationId xmlns:a16="http://schemas.microsoft.com/office/drawing/2014/main" id="{2A8E35DC-DDB5-B0CD-4898-47FAB39C9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303" y="1248862"/>
            <a:ext cx="10237393" cy="4798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72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Loan Amount Vs Emp Length and Interest Rate</a:t>
            </a:r>
          </a:p>
        </p:txBody>
      </p:sp>
      <p:sp>
        <p:nvSpPr>
          <p:cNvPr id="10" name="TextBox 9">
            <a:extLst>
              <a:ext uri="{FF2B5EF4-FFF2-40B4-BE49-F238E27FC236}">
                <a16:creationId xmlns:a16="http://schemas.microsoft.com/office/drawing/2014/main" id="{C4C5F1A2-3538-3FCB-C2C0-60431B034B49}"/>
              </a:ext>
            </a:extLst>
          </p:cNvPr>
          <p:cNvSpPr txBox="1"/>
          <p:nvPr/>
        </p:nvSpPr>
        <p:spPr>
          <a:xfrm>
            <a:off x="1232489" y="5850536"/>
            <a:ext cx="9727005" cy="954107"/>
          </a:xfrm>
          <a:prstGeom prst="rect">
            <a:avLst/>
          </a:prstGeom>
          <a:noFill/>
        </p:spPr>
        <p:txBody>
          <a:bodyPr wrap="square">
            <a:spAutoFit/>
          </a:bodyPr>
          <a:lstStyle/>
          <a:p>
            <a:pPr marL="342900" indent="-342900" algn="l">
              <a:buFont typeface="+mj-lt"/>
              <a:buAutoNum type="arabicPeriod"/>
            </a:pPr>
            <a:r>
              <a:rPr lang="en-US" sz="1400" b="1" i="0" dirty="0">
                <a:effectLst/>
                <a:latin typeface="system-ui"/>
              </a:rPr>
              <a:t>Employee Length and Loan Amount:</a:t>
            </a:r>
            <a:r>
              <a:rPr lang="en-US" sz="1400" b="0" i="0" dirty="0">
                <a:effectLst/>
                <a:latin typeface="system-ui"/>
              </a:rPr>
              <a:t> Applicants with longer employment length have higher loan amounts, then the less employment length.</a:t>
            </a:r>
          </a:p>
          <a:p>
            <a:pPr marL="342900" indent="-342900" algn="l">
              <a:buFont typeface="+mj-lt"/>
              <a:buAutoNum type="arabicPeriod"/>
            </a:pPr>
            <a:r>
              <a:rPr lang="en-US" sz="1400" b="1" i="0" dirty="0">
                <a:effectLst/>
                <a:latin typeface="system-ui"/>
              </a:rPr>
              <a:t>Employee Length and Interest Rates:</a:t>
            </a:r>
            <a:r>
              <a:rPr lang="en-US" sz="1400" b="0" i="0" dirty="0">
                <a:effectLst/>
                <a:latin typeface="system-ui"/>
              </a:rPr>
              <a:t> Applicants with shorter employment lengths are having higher interest rates, and "Charged Off" loans generally have higher interest rates than "Fully Paid" loans.</a:t>
            </a:r>
          </a:p>
        </p:txBody>
      </p:sp>
      <p:pic>
        <p:nvPicPr>
          <p:cNvPr id="17410" name="Picture 2">
            <a:extLst>
              <a:ext uri="{FF2B5EF4-FFF2-40B4-BE49-F238E27FC236}">
                <a16:creationId xmlns:a16="http://schemas.microsoft.com/office/drawing/2014/main" id="{0018976E-8B00-B013-1B22-79053B248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42" y="1283061"/>
            <a:ext cx="11091101" cy="456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21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Interest Rate Vs Grade</a:t>
            </a:r>
          </a:p>
        </p:txBody>
      </p:sp>
      <p:sp>
        <p:nvSpPr>
          <p:cNvPr id="10" name="TextBox 9">
            <a:extLst>
              <a:ext uri="{FF2B5EF4-FFF2-40B4-BE49-F238E27FC236}">
                <a16:creationId xmlns:a16="http://schemas.microsoft.com/office/drawing/2014/main" id="{C4C5F1A2-3538-3FCB-C2C0-60431B034B49}"/>
              </a:ext>
            </a:extLst>
          </p:cNvPr>
          <p:cNvSpPr txBox="1"/>
          <p:nvPr/>
        </p:nvSpPr>
        <p:spPr>
          <a:xfrm>
            <a:off x="2119312" y="5661609"/>
            <a:ext cx="7953375" cy="738664"/>
          </a:xfrm>
          <a:prstGeom prst="rect">
            <a:avLst/>
          </a:prstGeom>
          <a:noFill/>
        </p:spPr>
        <p:txBody>
          <a:bodyPr wrap="square">
            <a:spAutoFit/>
          </a:bodyPr>
          <a:lstStyle/>
          <a:p>
            <a:pPr marL="342900" indent="-342900">
              <a:buFont typeface="+mj-lt"/>
              <a:buAutoNum type="arabicPeriod"/>
            </a:pPr>
            <a:r>
              <a:rPr lang="en-US" sz="1400" b="0" i="0" dirty="0">
                <a:effectLst/>
                <a:latin typeface="system-ui"/>
              </a:rPr>
              <a:t>The interest rates are increasing with each grade.</a:t>
            </a:r>
          </a:p>
          <a:p>
            <a:pPr marL="342900" indent="-342900">
              <a:buFont typeface="+mj-lt"/>
              <a:buAutoNum type="arabicPeriod"/>
            </a:pPr>
            <a:r>
              <a:rPr lang="en-US" sz="1400" b="0" i="0" dirty="0">
                <a:effectLst/>
                <a:latin typeface="system-ui"/>
              </a:rPr>
              <a:t>Low grades/ Low Creditworthiness (F and G) are associated with higher interest rates.</a:t>
            </a:r>
          </a:p>
          <a:p>
            <a:pPr marL="342900" indent="-342900">
              <a:buFont typeface="+mj-lt"/>
              <a:buAutoNum type="arabicPeriod"/>
            </a:pPr>
            <a:r>
              <a:rPr lang="en-US" sz="1400" b="0" i="0" dirty="0">
                <a:effectLst/>
                <a:latin typeface="system-ui"/>
              </a:rPr>
              <a:t>It seems Interest rates are higher for low grades. Lenders charging higher interest rates for risk loans.</a:t>
            </a:r>
          </a:p>
        </p:txBody>
      </p:sp>
      <p:pic>
        <p:nvPicPr>
          <p:cNvPr id="13314" name="Picture 2">
            <a:extLst>
              <a:ext uri="{FF2B5EF4-FFF2-40B4-BE49-F238E27FC236}">
                <a16:creationId xmlns:a16="http://schemas.microsoft.com/office/drawing/2014/main" id="{6EF8504B-7AE4-5059-F711-DEC6D29F8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2" y="1295400"/>
            <a:ext cx="795337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91888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{DC029D42-C5BB-44BA-AC01-C8783C9CB969}tf16411177_win32</Template>
  <TotalTime>1685</TotalTime>
  <Words>1585</Words>
  <Application>Microsoft Office PowerPoint</Application>
  <PresentationFormat>Widescreen</PresentationFormat>
  <Paragraphs>120</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Lato</vt:lpstr>
      <vt:lpstr>Segoe UI</vt:lpstr>
      <vt:lpstr>Segoe UI Light</vt:lpstr>
      <vt:lpstr>system-ui</vt:lpstr>
      <vt:lpstr>Get Started with 3D</vt:lpstr>
      <vt:lpstr>Lending Club Case Study</vt:lpstr>
      <vt:lpstr>Introduction</vt:lpstr>
      <vt:lpstr>Approach</vt:lpstr>
      <vt:lpstr>Data Understanding</vt:lpstr>
      <vt:lpstr>Distribution of overall Applicants by Loan status and Income verified status</vt:lpstr>
      <vt:lpstr>Loan Status Vs Loan Amount Category</vt:lpstr>
      <vt:lpstr>Loan Purpose by Loan Status</vt:lpstr>
      <vt:lpstr>Loan Amount Vs Emp Length and Interest Rate</vt:lpstr>
      <vt:lpstr>Interest Rate Vs Grade</vt:lpstr>
      <vt:lpstr>Loan Amount Vs Issue Year By Loan Status and Loan Amount Vs Issue Month By Loan Status</vt:lpstr>
      <vt:lpstr>Annual Income Vs Loan Status</vt:lpstr>
      <vt:lpstr>Distribution of Loan staus by Term</vt:lpstr>
      <vt:lpstr>Distribution of Loan status by Term</vt:lpstr>
      <vt:lpstr>Grade Vs Loan Status</vt:lpstr>
      <vt:lpstr>Employee Length By Loan Status</vt:lpstr>
      <vt:lpstr>Annual Income Vs Purpose and DTI Vs Purpose</vt:lpstr>
      <vt:lpstr>Interest Rate Vs Issue Year and Interest Rate Vs Issue Month By Loan Status</vt:lpstr>
      <vt:lpstr>Key Findings</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Nv</dc:creator>
  <cp:lastModifiedBy>Srinivas Nv</cp:lastModifiedBy>
  <cp:revision>1</cp:revision>
  <dcterms:created xsi:type="dcterms:W3CDTF">2024-09-23T15:04:16Z</dcterms:created>
  <dcterms:modified xsi:type="dcterms:W3CDTF">2024-09-25T18:36:40Z</dcterms:modified>
</cp:coreProperties>
</file>