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5F4753-2288-416A-974B-2D209CED6F47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D3CCE8-6C1D-4259-B2ED-A27014674D5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 Knowledge Music Company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212976"/>
            <a:ext cx="5824736" cy="273630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Sravan Kumar(16221049)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Architha Mukka(16221229)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Vikesh Padarthi(16221783)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Manikanta (16209576)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12568"/>
          </a:xfrm>
        </p:spPr>
        <p:txBody>
          <a:bodyPr/>
          <a:lstStyle/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music company helps owners to rent their audio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rooms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effectively. In this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will be prompted to login with details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audio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room.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selecting 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audio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room, user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book a date of their necessity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calendar pop-up.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Next, user navigates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a page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slots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make an appointment. After making an appointment, 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has to wait to know the status of approval from the owner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Communication is done via E-Mail.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IN" dirty="0" smtClean="0"/>
              <a:t>                ABSTRACT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Login Screen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RR  R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Room and Date Selection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5292080" cy="207188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01008"/>
            <a:ext cx="4355976" cy="1950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Time Selection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Time Slot Confirmation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3779912" cy="2125163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005064"/>
            <a:ext cx="3779912" cy="1968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Appointment Confirmation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Admin Confirmation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692696"/>
            <a:ext cx="2428091" cy="1288686"/>
          </a:xfrm>
          <a:prstGeom prst="rect">
            <a:avLst/>
          </a:prstGeom>
        </p:spPr>
      </p:pic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501008"/>
            <a:ext cx="4067944" cy="20640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139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Ad Knowledge Music Company </vt:lpstr>
      <vt:lpstr>                ABSTRACT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Architha Mukka</dc:creator>
  <cp:lastModifiedBy>Architha Mukka</cp:lastModifiedBy>
  <cp:revision>11</cp:revision>
  <dcterms:created xsi:type="dcterms:W3CDTF">2016-04-11T03:24:02Z</dcterms:created>
  <dcterms:modified xsi:type="dcterms:W3CDTF">2016-04-11T05:06:14Z</dcterms:modified>
</cp:coreProperties>
</file>