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7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BBED3AD-4CA2-43A3-88BE-0857532B75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6BC714C-2ED2-40BE-9DD5-E71025F3EA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3AD-4CA2-43A3-88BE-0857532B75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714C-2ED2-40BE-9DD5-E71025F3E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3AD-4CA2-43A3-88BE-0857532B75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714C-2ED2-40BE-9DD5-E71025F3E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BED3AD-4CA2-43A3-88BE-0857532B75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6BC714C-2ED2-40BE-9DD5-E71025F3EAD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BBED3AD-4CA2-43A3-88BE-0857532B75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6BC714C-2ED2-40BE-9DD5-E71025F3EA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3AD-4CA2-43A3-88BE-0857532B75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714C-2ED2-40BE-9DD5-E71025F3EA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3AD-4CA2-43A3-88BE-0857532B75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714C-2ED2-40BE-9DD5-E71025F3EA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BED3AD-4CA2-43A3-88BE-0857532B75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6BC714C-2ED2-40BE-9DD5-E71025F3EA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D3AD-4CA2-43A3-88BE-0857532B75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714C-2ED2-40BE-9DD5-E71025F3E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BED3AD-4CA2-43A3-88BE-0857532B75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6BC714C-2ED2-40BE-9DD5-E71025F3EAD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BED3AD-4CA2-43A3-88BE-0857532B75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6BC714C-2ED2-40BE-9DD5-E71025F3EAD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BBED3AD-4CA2-43A3-88BE-0857532B759A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BC714C-2ED2-40BE-9DD5-E71025F3EA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ADKNOWLEDGE MUSIC COMPANY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32" name="Picture 8" descr="C:\Users\sravan\Downloads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3230272" cy="1524000"/>
          </a:xfrm>
          <a:prstGeom prst="rect">
            <a:avLst/>
          </a:prstGeom>
          <a:noFill/>
        </p:spPr>
      </p:pic>
      <p:pic>
        <p:nvPicPr>
          <p:cNvPr id="1033" name="Picture 9" descr="C:\Users\sravan\Downloads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371600"/>
            <a:ext cx="2717695" cy="1600200"/>
          </a:xfrm>
          <a:prstGeom prst="rect">
            <a:avLst/>
          </a:prstGeom>
          <a:noFill/>
        </p:spPr>
      </p:pic>
      <p:pic>
        <p:nvPicPr>
          <p:cNvPr id="1034" name="Picture 10" descr="C:\Users\sravan\Downloads\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1295400"/>
            <a:ext cx="2286000" cy="1788371"/>
          </a:xfrm>
          <a:prstGeom prst="rect">
            <a:avLst/>
          </a:prstGeom>
          <a:noFill/>
        </p:spPr>
      </p:pic>
      <p:pic>
        <p:nvPicPr>
          <p:cNvPr id="1035" name="Picture 11" descr="C:\Users\sravan\Downloads\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971800"/>
            <a:ext cx="5032479" cy="1995487"/>
          </a:xfrm>
          <a:prstGeom prst="rect">
            <a:avLst/>
          </a:prstGeom>
          <a:noFill/>
        </p:spPr>
      </p:pic>
      <p:pic>
        <p:nvPicPr>
          <p:cNvPr id="1036" name="Picture 12" descr="C:\Users\sravan\Downloads\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069874"/>
            <a:ext cx="9144000" cy="1788126"/>
          </a:xfrm>
          <a:prstGeom prst="rect">
            <a:avLst/>
          </a:prstGeom>
          <a:noFill/>
        </p:spPr>
      </p:pic>
      <p:pic>
        <p:nvPicPr>
          <p:cNvPr id="1037" name="Picture 13" descr="C:\Users\sravan\Downloads\6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13835" y="3048000"/>
            <a:ext cx="4130165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Oriel</vt:lpstr>
      <vt:lpstr>ADKNOWLEDGE MUSIC COMPANY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ADKNOWLEDGE MUSIC COMPANY</dc:title>
  <dc:creator>sravan varma</dc:creator>
  <cp:lastModifiedBy>sravan varma</cp:lastModifiedBy>
  <cp:revision>12</cp:revision>
  <dcterms:created xsi:type="dcterms:W3CDTF">2016-04-14T04:37:13Z</dcterms:created>
  <dcterms:modified xsi:type="dcterms:W3CDTF">2016-04-14T05:37:49Z</dcterms:modified>
</cp:coreProperties>
</file>