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20" r:id="rId2"/>
    <p:sldId id="321" r:id="rId3"/>
    <p:sldId id="365" r:id="rId4"/>
    <p:sldId id="366" r:id="rId5"/>
    <p:sldId id="367" r:id="rId6"/>
    <p:sldId id="368" r:id="rId7"/>
    <p:sldId id="3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7D48-F75D-41C0-8252-CCE9347B169B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7AD17-5013-48B5-B761-9B5D8476E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JtAZdWr5Z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400" y="1016000"/>
            <a:ext cx="706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Management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6849" y="3657600"/>
            <a:ext cx="4707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/>
              <a:t>Sravan</a:t>
            </a:r>
            <a:r>
              <a:rPr lang="en-US" dirty="0"/>
              <a:t> Varma </a:t>
            </a:r>
            <a:r>
              <a:rPr lang="en-US" dirty="0" err="1"/>
              <a:t>Appana</a:t>
            </a:r>
            <a:r>
              <a:rPr lang="en-US" dirty="0"/>
              <a:t>                 </a:t>
            </a:r>
          </a:p>
          <a:p>
            <a:pPr algn="just"/>
            <a:r>
              <a:rPr lang="en-US" dirty="0" smtClean="0"/>
              <a:t>Sri </a:t>
            </a:r>
            <a:r>
              <a:rPr lang="en-US" dirty="0" err="1"/>
              <a:t>Vidya</a:t>
            </a:r>
            <a:r>
              <a:rPr lang="en-US" dirty="0"/>
              <a:t> </a:t>
            </a:r>
            <a:r>
              <a:rPr lang="en-US" dirty="0" smtClean="0"/>
              <a:t>Surya </a:t>
            </a:r>
            <a:r>
              <a:rPr lang="en-US" dirty="0" err="1" smtClean="0"/>
              <a:t>Haritha</a:t>
            </a:r>
            <a:r>
              <a:rPr lang="en-US" dirty="0" smtClean="0"/>
              <a:t> </a:t>
            </a:r>
            <a:r>
              <a:rPr lang="en-US" dirty="0" err="1"/>
              <a:t>Jyothula</a:t>
            </a:r>
            <a:r>
              <a:rPr lang="en-US" dirty="0"/>
              <a:t>  </a:t>
            </a:r>
            <a:r>
              <a:rPr lang="en-US" dirty="0" smtClean="0"/>
              <a:t>                                                                   </a:t>
            </a:r>
            <a:endParaRPr lang="en-US" dirty="0"/>
          </a:p>
          <a:p>
            <a:pPr algn="just"/>
            <a:r>
              <a:rPr lang="en-US" dirty="0"/>
              <a:t>Lakshmi Sai Krishna Ravilla          </a:t>
            </a:r>
          </a:p>
          <a:p>
            <a:pPr algn="just"/>
            <a:r>
              <a:rPr lang="en-US" dirty="0" err="1" smtClean="0"/>
              <a:t>Sainath</a:t>
            </a:r>
            <a:r>
              <a:rPr lang="en-US" dirty="0" smtClean="0"/>
              <a:t>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 QUERY 1</a:t>
            </a:r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used RDD to retrieve the output. This query gives the count of tweets grouped by different operating systems like </a:t>
            </a:r>
            <a:r>
              <a:rPr lang="en-US" sz="2400" dirty="0" err="1"/>
              <a:t>android,windows,ios</a:t>
            </a:r>
            <a:r>
              <a:rPr lang="en-US" sz="2400" dirty="0"/>
              <a:t> etc., of various users.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1600" dirty="0"/>
              <a:t>"SELECT </a:t>
            </a:r>
            <a:r>
              <a:rPr lang="en-US" sz="1600" dirty="0" err="1"/>
              <a:t>user.name,max</a:t>
            </a:r>
            <a:r>
              <a:rPr lang="en-US" sz="1600" dirty="0"/>
              <a:t>(</a:t>
            </a:r>
            <a:r>
              <a:rPr lang="en-US" sz="1600" dirty="0" err="1"/>
              <a:t>user.statuses_count</a:t>
            </a:r>
            <a:r>
              <a:rPr lang="en-US" sz="1600" dirty="0"/>
              <a:t>) AS c FROM </a:t>
            </a:r>
            <a:r>
              <a:rPr lang="en-US" sz="1600" dirty="0" err="1"/>
              <a:t>tweetTable</a:t>
            </a:r>
            <a:r>
              <a:rPr lang="en-US" sz="1600" dirty="0"/>
              <a:t> " + </a:t>
            </a:r>
            <a:r>
              <a:rPr lang="en-US" sz="1600" dirty="0" smtClean="0"/>
              <a:t>"</a:t>
            </a:r>
            <a:r>
              <a:rPr lang="en-US" sz="1600" dirty="0"/>
              <a:t>GROUP BY user.name ORDER BY c </a:t>
            </a:r>
            <a:r>
              <a:rPr lang="en-US" sz="1600" dirty="0" err="1"/>
              <a:t>desc</a:t>
            </a:r>
            <a:r>
              <a:rPr lang="en-US" sz="1600" dirty="0"/>
              <a:t> limit 8 </a:t>
            </a:r>
            <a:r>
              <a:rPr lang="en-US" sz="1600" dirty="0" smtClean="0"/>
              <a:t>“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7" y="4279136"/>
            <a:ext cx="2228232" cy="1745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296" y="3831771"/>
            <a:ext cx="4428788" cy="21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6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 QUERY 2</a:t>
            </a:r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used RDD to retrieve the output. This query gives the details of the number of friends greater than given amount.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/>
              <a:t>SELECT user.name, max(</a:t>
            </a:r>
            <a:r>
              <a:rPr lang="en-US" sz="1600" dirty="0" err="1"/>
              <a:t>user.followers_count</a:t>
            </a:r>
            <a:r>
              <a:rPr lang="en-US" sz="1600" dirty="0"/>
              <a:t>) AS c FROM </a:t>
            </a:r>
            <a:r>
              <a:rPr lang="en-US" sz="1600" dirty="0" err="1"/>
              <a:t>tweetTable</a:t>
            </a:r>
            <a:r>
              <a:rPr lang="en-US" sz="1600" dirty="0"/>
              <a:t> GROUP BY user.name ORDER BY c DESC limit 8. </a:t>
            </a:r>
            <a:endParaRPr lang="en-US" sz="16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6" y="3831770"/>
            <a:ext cx="4033453" cy="2035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3352507"/>
            <a:ext cx="3898900" cy="23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 QUERY 3</a:t>
            </a:r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used data frame to retrieve the output. This query is used to count the number of tweets by each user and it will show the count of top 8 users in the descending order.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err="1"/>
              <a:t>tweetTable</a:t>
            </a:r>
            <a:r>
              <a:rPr lang="en-US" sz="1600" dirty="0"/>
              <a:t> </a:t>
            </a:r>
            <a:r>
              <a:rPr lang="en-US" sz="1600" dirty="0" err="1"/>
              <a:t>desc</a:t>
            </a:r>
            <a:r>
              <a:rPr lang="en-US" sz="1600" dirty="0"/>
              <a:t> limit 8 (API)</a:t>
            </a: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47" y="4528258"/>
            <a:ext cx="1204603" cy="1415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86" y="3872243"/>
            <a:ext cx="3708214" cy="20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 QUERY 4</a:t>
            </a:r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We used data frame to retrieve the output. This query gives the ranking of users based on number of followers in descending order. </a:t>
            </a:r>
            <a:endParaRPr lang="en-US" sz="2400" dirty="0" smtClean="0"/>
          </a:p>
          <a:p>
            <a:pPr marL="0" indent="0">
              <a:buNone/>
            </a:pPr>
            <a:r>
              <a:rPr lang="en-US" sz="1600" dirty="0"/>
              <a:t>SELECT COUNT(*) AS c FROM </a:t>
            </a:r>
            <a:r>
              <a:rPr lang="en-US" sz="1600" dirty="0" err="1"/>
              <a:t>tweetTable</a:t>
            </a:r>
            <a:r>
              <a:rPr lang="en-US" sz="1600" dirty="0"/>
              <a:t> " + </a:t>
            </a:r>
            <a:r>
              <a:rPr lang="en-US" sz="1600" dirty="0" smtClean="0"/>
              <a:t>"</a:t>
            </a:r>
            <a:r>
              <a:rPr lang="en-US" sz="1600" dirty="0"/>
              <a:t>WHERE source LIKE '%Android%'" </a:t>
            </a:r>
          </a:p>
          <a:p>
            <a:pPr marL="0" indent="0">
              <a:buNone/>
            </a:pPr>
            <a:r>
              <a:rPr lang="en-US" sz="1600" dirty="0"/>
              <a:t>SELECT COUNT(*) AS c FROM </a:t>
            </a:r>
            <a:r>
              <a:rPr lang="en-US" sz="1600" dirty="0" err="1"/>
              <a:t>tweetTable</a:t>
            </a:r>
            <a:r>
              <a:rPr lang="en-US" sz="1600" dirty="0"/>
              <a:t> " +"WHERE source LIKE '%iPhone%'" </a:t>
            </a:r>
          </a:p>
          <a:p>
            <a:pPr marL="0" indent="0">
              <a:buNone/>
            </a:pPr>
            <a:r>
              <a:rPr lang="en-US" sz="1600" dirty="0"/>
              <a:t>SELECT COUNT(*) AS c FROM </a:t>
            </a:r>
            <a:r>
              <a:rPr lang="en-US" sz="1600" dirty="0" err="1"/>
              <a:t>tweetTable</a:t>
            </a:r>
            <a:r>
              <a:rPr lang="en-US" sz="1600" dirty="0"/>
              <a:t> " +"WHERE source LIKE '%iPad%'" </a:t>
            </a:r>
          </a:p>
          <a:p>
            <a:pPr marL="0" indent="0">
              <a:buNone/>
            </a:pPr>
            <a:r>
              <a:rPr lang="en-US" sz="1600" dirty="0"/>
              <a:t>SELECT COUNT(*) AS c FROM </a:t>
            </a:r>
            <a:r>
              <a:rPr lang="en-US" sz="1600" dirty="0" err="1"/>
              <a:t>tweetTable</a:t>
            </a:r>
            <a:r>
              <a:rPr lang="en-US" sz="1600" dirty="0"/>
              <a:t> " +"WHERE source </a:t>
            </a:r>
            <a:r>
              <a:rPr lang="en-US" sz="1600" dirty="0" smtClean="0"/>
              <a:t>LIKE '%</a:t>
            </a:r>
            <a:r>
              <a:rPr lang="en-US" sz="1600" dirty="0"/>
              <a:t>Windows%'" </a:t>
            </a:r>
          </a:p>
          <a:p>
            <a:pPr marL="0" indent="0">
              <a:buNone/>
            </a:pPr>
            <a:r>
              <a:rPr lang="en-US" sz="1600" dirty="0"/>
              <a:t>SELECT COUNT(*) AS c FROM </a:t>
            </a:r>
            <a:r>
              <a:rPr lang="en-US" sz="1600" dirty="0" err="1"/>
              <a:t>tweetTable</a:t>
            </a:r>
            <a:r>
              <a:rPr lang="en-US" sz="1600" dirty="0"/>
              <a:t> " +"WHERE source LIKE '%Web Client%'"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7" y="4288954"/>
            <a:ext cx="4693490" cy="2019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88" y="4422539"/>
            <a:ext cx="1485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8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QUERY 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It requires calling public APIs . We take one of the outputs from the above 4 queries and fetch recent tweets by a particular user. The collected data is saved in .txt file.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1600" dirty="0"/>
              <a:t>SELECT </a:t>
            </a:r>
            <a:r>
              <a:rPr lang="en-US" sz="1600" dirty="0" err="1"/>
              <a:t>user.screen_name</a:t>
            </a:r>
            <a:r>
              <a:rPr lang="en-US" sz="1600" dirty="0"/>
              <a:t>, max(</a:t>
            </a:r>
            <a:r>
              <a:rPr lang="en-US" sz="1600" dirty="0" err="1"/>
              <a:t>user.friends_count</a:t>
            </a:r>
            <a:r>
              <a:rPr lang="en-US" sz="1600" dirty="0"/>
              <a:t>) AS c FROM </a:t>
            </a:r>
            <a:r>
              <a:rPr lang="en-US" sz="1600" dirty="0" err="1"/>
              <a:t>tweetTable</a:t>
            </a:r>
            <a:r>
              <a:rPr lang="en-US" sz="1600" dirty="0"/>
              <a:t> " + </a:t>
            </a:r>
          </a:p>
          <a:p>
            <a:pPr marL="0" indent="0">
              <a:buNone/>
            </a:pPr>
            <a:r>
              <a:rPr lang="en-US" sz="1600" dirty="0"/>
              <a:t>"WHERE </a:t>
            </a:r>
            <a:r>
              <a:rPr lang="en-US" sz="1600" dirty="0" err="1"/>
              <a:t>user.friends_count</a:t>
            </a:r>
            <a:r>
              <a:rPr lang="en-US" sz="1600" dirty="0"/>
              <a:t>&gt;'150000'" + </a:t>
            </a:r>
            <a:r>
              <a:rPr lang="en-US" sz="1600" dirty="0" smtClean="0"/>
              <a:t>"</a:t>
            </a:r>
            <a:r>
              <a:rPr lang="en-US" sz="1600" dirty="0"/>
              <a:t>group by </a:t>
            </a:r>
            <a:r>
              <a:rPr lang="en-US" sz="1600" dirty="0" err="1"/>
              <a:t>user.screen_name</a:t>
            </a:r>
            <a:r>
              <a:rPr lang="en-US" sz="1600" dirty="0"/>
              <a:t> order by c </a:t>
            </a:r>
            <a:r>
              <a:rPr lang="en-US" sz="1600" dirty="0" err="1"/>
              <a:t>desc</a:t>
            </a:r>
            <a:r>
              <a:rPr lang="en-US" sz="1600" dirty="0"/>
              <a:t> limit 20;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4031317"/>
            <a:ext cx="5956300" cy="22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8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link:</a:t>
            </a:r>
            <a:b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https://youtu.be/tJtAZdWr5ZE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508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358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Times New Roman</vt:lpstr>
      <vt:lpstr>Custom Design</vt:lpstr>
      <vt:lpstr>PowerPoint Presentation</vt:lpstr>
      <vt:lpstr>RDD QUERY 1:</vt:lpstr>
      <vt:lpstr>RDD QUERY 2:</vt:lpstr>
      <vt:lpstr>DATAFRAME QUERY 3:</vt:lpstr>
      <vt:lpstr>DATAFRAME QUERY 4:</vt:lpstr>
      <vt:lpstr>API QUERY 5:</vt:lpstr>
      <vt:lpstr>Video link: 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Meena, Bhavani Prasad (UMKC-Student)</cp:lastModifiedBy>
  <cp:revision>113</cp:revision>
  <dcterms:created xsi:type="dcterms:W3CDTF">2014-01-29T16:52:11Z</dcterms:created>
  <dcterms:modified xsi:type="dcterms:W3CDTF">2016-12-06T01:50:20Z</dcterms:modified>
</cp:coreProperties>
</file>