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6" r:id="rId6"/>
    <p:sldId id="286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94" d="100"/>
          <a:sy n="94" d="100"/>
        </p:scale>
        <p:origin x="226" y="8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7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9175"/>
            <a:ext cx="9144000" cy="1938992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TMR Live Project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Mutual Fund house Portfolio Analysis using python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44056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6E9C2D0-CFD1-46E5-9779-0B3A7340D0E1}"/>
              </a:ext>
            </a:extLst>
          </p:cNvPr>
          <p:cNvSpPr txBox="1"/>
          <p:nvPr/>
        </p:nvSpPr>
        <p:spPr>
          <a:xfrm>
            <a:off x="3293660" y="5346636"/>
            <a:ext cx="60946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Done by Balam Sravan</a:t>
            </a:r>
            <a:endParaRPr lang="en-IN" sz="4000" dirty="0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Collection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Comparing Portfolios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Loading data to database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09340" y="5055576"/>
            <a:ext cx="75006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E6F8552-A8A2-48D1-B63F-CFBD94A4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92799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Collection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0A452DA-A26A-40A1-9623-CFF9F7D5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56958" y="927995"/>
            <a:ext cx="8093528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data was scrapped from the official mutual fund websites these excel files were downloaded using automated script using python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63F63B8-158D-4861-AF20-34094E819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197129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9BBCF88-166A-4D55-B958-8DE1BFDD7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56958" y="1971290"/>
            <a:ext cx="800644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this </a:t>
            </a:r>
            <a:r>
              <a:rPr lang="en-US" sz="1600" dirty="0" err="1"/>
              <a:t>thecleaning</a:t>
            </a:r>
            <a:r>
              <a:rPr lang="en-US" sz="1600" dirty="0"/>
              <a:t> of data like cleaning missing values correcting improper entries by defining functions and automate them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75CDFE-53C9-4FD2-9F0E-17894455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599" y="301458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75382C0-B183-4CBD-9844-A1345545E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56958" y="3014585"/>
            <a:ext cx="78771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process was done to download data for all files and clean and transform as a pipeline, by using user defined functions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C55AEEB-A59A-4145-B3BA-016E91862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724" y="405788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Loading data to database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A904A6D-4F36-4C60-BB71-76FCA037C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56958" y="4057881"/>
            <a:ext cx="7809139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After data was cleaned, accessed database using python script to do some </a:t>
            </a:r>
            <a:r>
              <a:rPr lang="en-US" sz="1600" dirty="0" err="1"/>
              <a:t>sql</a:t>
            </a:r>
            <a:r>
              <a:rPr lang="en-US" sz="1600" dirty="0"/>
              <a:t> queries and find some insights on data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8760E8-2A7B-4D3B-AC33-A11EA7C1E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599" y="506307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Comparing Portfolios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792E141-548A-4183-973B-1F058563F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56958" y="5047962"/>
            <a:ext cx="78771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portfolio scores were calculated before and after the cleaning to find any significant changes and there is 10-15% of difference observed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42153CC-31F3-4B60-8420-0866D457E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599" y="59646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F03B2F9-0EFB-44DA-B432-63A807390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56958" y="5930005"/>
            <a:ext cx="800644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final analysis like what is the portfolio mix of the fund house and what percent are in bonds etc. were analyzed.</a:t>
            </a:r>
          </a:p>
        </p:txBody>
      </p:sp>
    </p:spTree>
    <p:extLst>
      <p:ext uri="{BB962C8B-B14F-4D97-AF65-F5344CB8AC3E}">
        <p14:creationId xmlns:p14="http://schemas.microsoft.com/office/powerpoint/2010/main" val="90119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12</TotalTime>
  <Words>189</Words>
  <Application>Microsoft Office PowerPoint</Application>
  <PresentationFormat>Widescreen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Segoe UI Light</vt:lpstr>
      <vt:lpstr>Office Theme</vt:lpstr>
      <vt:lpstr>TMR Live Project  Mutual Fund house Portfolio Analysis using python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TMR Live Project  Mutual Fund house Portfolio Analysis using python</dc:title>
  <dc:creator>Balam Sravan</dc:creator>
  <cp:lastModifiedBy>Balam Sravan</cp:lastModifiedBy>
  <cp:revision>2</cp:revision>
  <dcterms:created xsi:type="dcterms:W3CDTF">2021-07-05T03:47:55Z</dcterms:created>
  <dcterms:modified xsi:type="dcterms:W3CDTF">2021-07-05T04:00:38Z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