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Calibri Light</vt:lpstr>
      <vt:lpstr>Calibri</vt:lpstr>
      <vt:lpstr>Microsoft YaHei</vt:lpstr>
      <vt:lpstr>Droid Sans Fallback</vt:lpstr>
      <vt:lpstr>SimSun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sravanya</cp:lastModifiedBy>
  <cp:revision>2</cp:revision>
  <dcterms:created xsi:type="dcterms:W3CDTF">2025-06-25T16:42:26Z</dcterms:created>
  <dcterms:modified xsi:type="dcterms:W3CDTF">2025-06-25T16:42:26Z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