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56" r:id="rId5"/>
    <p:sldId id="260" r:id="rId6"/>
    <p:sldId id="262" r:id="rId7"/>
    <p:sldId id="261" r:id="rId8"/>
    <p:sldId id="263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Bookman Old Style" panose="02050604050505020204" pitchFamily="18" charset="0"/>
      <p:regular r:id="rId15"/>
      <p:bold r:id="rId16"/>
      <p:italic r:id="rId17"/>
      <p:boldItalic r:id="rId18"/>
    </p:embeddedFont>
    <p:embeddedFont>
      <p:font typeface="Trebuchet MS" panose="020B0603020202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152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41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6" roundtripDataSignature="AMtx7mirJ0D/MsuSXOUVxaGnMA7KvreI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3205E1-8B83-452B-8570-0B3C4014EAE2}">
  <a:tblStyle styleId="{1D3205E1-8B83-452B-8570-0B3C4014EA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315C70A-538D-417A-92C0-71925D08A8B3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5D5A0FFB-A8A9-46A4-9661-18E49C95CCCC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9C8218C-A777-4940-B823-F447B7272C07}" styleName="Table_3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66"/>
      </p:cViewPr>
      <p:guideLst>
        <p:guide orient="horz" pos="1152"/>
        <p:guide pos="2880"/>
        <p:guide orient="horz" pos="3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57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56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064913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0908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7446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9204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0566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8682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3835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75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5365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body" idx="1"/>
          </p:nvPr>
        </p:nvSpPr>
        <p:spPr>
          <a:xfrm>
            <a:off x="457200" y="1200152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1187450" algn="l">
              <a:lnSpc>
                <a:spcPct val="100000"/>
              </a:lnSpc>
              <a:spcBef>
                <a:spcPts val="3020"/>
              </a:spcBef>
              <a:spcAft>
                <a:spcPts val="0"/>
              </a:spcAft>
              <a:buSzPts val="15100"/>
              <a:buChar char="•"/>
              <a:defRPr/>
            </a:lvl1pPr>
            <a:lvl2pPr marL="914400" lvl="1" indent="-1066800" algn="l">
              <a:lnSpc>
                <a:spcPct val="100000"/>
              </a:lnSpc>
              <a:spcBef>
                <a:spcPts val="2640"/>
              </a:spcBef>
              <a:spcAft>
                <a:spcPts val="0"/>
              </a:spcAft>
              <a:buSzPts val="13200"/>
              <a:buChar char="–"/>
              <a:defRPr/>
            </a:lvl2pPr>
            <a:lvl3pPr marL="1371600" lvl="2" indent="-946150" algn="l">
              <a:lnSpc>
                <a:spcPct val="100000"/>
              </a:lnSpc>
              <a:spcBef>
                <a:spcPts val="2260"/>
              </a:spcBef>
              <a:spcAft>
                <a:spcPts val="0"/>
              </a:spcAft>
              <a:buSzPts val="11300"/>
              <a:buChar char="•"/>
              <a:defRPr/>
            </a:lvl3pPr>
            <a:lvl4pPr marL="1828800" lvl="3" indent="-82550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SzPts val="9400"/>
              <a:buChar char="–"/>
              <a:defRPr/>
            </a:lvl4pPr>
            <a:lvl5pPr marL="2286000" lvl="4" indent="-82550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SzPts val="9400"/>
              <a:buChar char="»"/>
              <a:defRPr/>
            </a:lvl5pPr>
            <a:lvl6pPr marL="2743200" lvl="5" indent="-82550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SzPts val="9400"/>
              <a:buChar char="•"/>
              <a:defRPr/>
            </a:lvl6pPr>
            <a:lvl7pPr marL="3200400" lvl="6" indent="-82550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SzPts val="9400"/>
              <a:buChar char="•"/>
              <a:defRPr/>
            </a:lvl7pPr>
            <a:lvl8pPr marL="3657600" lvl="7" indent="-82550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SzPts val="9400"/>
              <a:buChar char="•"/>
              <a:defRPr/>
            </a:lvl8pPr>
            <a:lvl9pPr marL="4114800" lvl="8" indent="-82550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SzPts val="94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0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Department of Computer Science and Engineering</a:t>
            </a:r>
            <a:endParaRPr/>
          </a:p>
        </p:txBody>
      </p:sp>
      <p:sp>
        <p:nvSpPr>
          <p:cNvPr id="16" name="Google Shape;16;p20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body" idx="1"/>
          </p:nvPr>
        </p:nvSpPr>
        <p:spPr>
          <a:xfrm>
            <a:off x="457200" y="1200152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1066800" algn="l">
              <a:lnSpc>
                <a:spcPct val="100000"/>
              </a:lnSpc>
              <a:spcBef>
                <a:spcPts val="577"/>
              </a:spcBef>
              <a:spcAft>
                <a:spcPts val="0"/>
              </a:spcAft>
              <a:buClr>
                <a:schemeClr val="dk1"/>
              </a:buClr>
              <a:buSzPts val="13200"/>
              <a:buChar char="•"/>
              <a:defRPr sz="2900"/>
            </a:lvl1pPr>
            <a:lvl2pPr marL="914400" lvl="1" indent="-946150" algn="l">
              <a:lnSpc>
                <a:spcPct val="100000"/>
              </a:lnSpc>
              <a:spcBef>
                <a:spcPts val="494"/>
              </a:spcBef>
              <a:spcAft>
                <a:spcPts val="0"/>
              </a:spcAft>
              <a:buClr>
                <a:schemeClr val="dk1"/>
              </a:buClr>
              <a:buSzPts val="11300"/>
              <a:buChar char="–"/>
              <a:defRPr sz="2500"/>
            </a:lvl2pPr>
            <a:lvl3pPr marL="1371600" lvl="2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•"/>
              <a:defRPr sz="2100"/>
            </a:lvl3pPr>
            <a:lvl4pPr marL="1828800" lvl="3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–"/>
              <a:defRPr sz="1900"/>
            </a:lvl4pPr>
            <a:lvl5pPr marL="2286000" lvl="4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»"/>
              <a:defRPr sz="1900"/>
            </a:lvl5pPr>
            <a:lvl6pPr marL="2743200" lvl="5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1900"/>
            </a:lvl6pPr>
            <a:lvl7pPr marL="3200400" lvl="6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1900"/>
            </a:lvl7pPr>
            <a:lvl8pPr marL="3657600" lvl="7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1900"/>
            </a:lvl8pPr>
            <a:lvl9pPr marL="4114800" lvl="8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1900"/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body" idx="2"/>
          </p:nvPr>
        </p:nvSpPr>
        <p:spPr>
          <a:xfrm>
            <a:off x="4648200" y="1200152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1066800" algn="l">
              <a:lnSpc>
                <a:spcPct val="100000"/>
              </a:lnSpc>
              <a:spcBef>
                <a:spcPts val="577"/>
              </a:spcBef>
              <a:spcAft>
                <a:spcPts val="0"/>
              </a:spcAft>
              <a:buClr>
                <a:schemeClr val="dk1"/>
              </a:buClr>
              <a:buSzPts val="13200"/>
              <a:buChar char="•"/>
              <a:defRPr sz="2900"/>
            </a:lvl1pPr>
            <a:lvl2pPr marL="914400" lvl="1" indent="-946150" algn="l">
              <a:lnSpc>
                <a:spcPct val="100000"/>
              </a:lnSpc>
              <a:spcBef>
                <a:spcPts val="494"/>
              </a:spcBef>
              <a:spcAft>
                <a:spcPts val="0"/>
              </a:spcAft>
              <a:buClr>
                <a:schemeClr val="dk1"/>
              </a:buClr>
              <a:buSzPts val="11300"/>
              <a:buChar char="–"/>
              <a:defRPr sz="2500"/>
            </a:lvl2pPr>
            <a:lvl3pPr marL="1371600" lvl="2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•"/>
              <a:defRPr sz="2100"/>
            </a:lvl3pPr>
            <a:lvl4pPr marL="1828800" lvl="3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–"/>
              <a:defRPr sz="1900"/>
            </a:lvl4pPr>
            <a:lvl5pPr marL="2286000" lvl="4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»"/>
              <a:defRPr sz="1900"/>
            </a:lvl5pPr>
            <a:lvl6pPr marL="2743200" lvl="5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1900"/>
            </a:lvl6pPr>
            <a:lvl7pPr marL="3200400" lvl="6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1900"/>
            </a:lvl7pPr>
            <a:lvl8pPr marL="3657600" lvl="7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1900"/>
            </a:lvl8pPr>
            <a:lvl9pPr marL="4114800" lvl="8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1900"/>
            </a:lvl9pPr>
          </a:lstStyle>
          <a:p>
            <a:endParaRPr/>
          </a:p>
        </p:txBody>
      </p:sp>
      <p:sp>
        <p:nvSpPr>
          <p:cNvPr id="21" name="Google Shape;21;p21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1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r>
              <a:rPr lang="en-US" smtClean="0"/>
              <a:t>Department of Computer Science and Engineering</a:t>
            </a:r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7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94"/>
              </a:spcBef>
              <a:spcAft>
                <a:spcPts val="0"/>
              </a:spcAft>
              <a:buClr>
                <a:schemeClr val="dk1"/>
              </a:buClr>
              <a:buSzPts val="11300"/>
              <a:buNone/>
              <a:defRPr sz="2500" b="1"/>
            </a:lvl1pPr>
            <a:lvl2pPr marL="914400" lvl="1" indent="-2286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None/>
              <a:defRPr sz="2100" b="1"/>
            </a:lvl2pPr>
            <a:lvl3pPr marL="1371600" lvl="2" indent="-22860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None/>
              <a:defRPr sz="1900" b="1"/>
            </a:lvl3pPr>
            <a:lvl4pPr marL="1828800" lvl="3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9pPr>
          </a:lstStyle>
          <a:p>
            <a:endParaRPr/>
          </a:p>
        </p:txBody>
      </p:sp>
      <p:sp>
        <p:nvSpPr>
          <p:cNvPr id="27" name="Google Shape;27;p22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946150" algn="l">
              <a:lnSpc>
                <a:spcPct val="100000"/>
              </a:lnSpc>
              <a:spcBef>
                <a:spcPts val="494"/>
              </a:spcBef>
              <a:spcAft>
                <a:spcPts val="0"/>
              </a:spcAft>
              <a:buClr>
                <a:schemeClr val="dk1"/>
              </a:buClr>
              <a:buSzPts val="11300"/>
              <a:buChar char="•"/>
              <a:defRPr sz="2500"/>
            </a:lvl1pPr>
            <a:lvl2pPr marL="914400" lvl="1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–"/>
              <a:defRPr sz="2100"/>
            </a:lvl2pPr>
            <a:lvl3pPr marL="1371600" lvl="2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1900"/>
            </a:lvl3pPr>
            <a:lvl4pPr marL="1828800" lvl="3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–"/>
              <a:defRPr sz="1600"/>
            </a:lvl4pPr>
            <a:lvl5pPr marL="2286000" lvl="4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»"/>
              <a:defRPr sz="1600"/>
            </a:lvl5pPr>
            <a:lvl6pPr marL="2743200" lvl="5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6pPr>
            <a:lvl7pPr marL="3200400" lvl="6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7pPr>
            <a:lvl8pPr marL="3657600" lvl="7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8pPr>
            <a:lvl9pPr marL="4114800" lvl="8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9pPr>
          </a:lstStyle>
          <a:p>
            <a:endParaRPr/>
          </a:p>
        </p:txBody>
      </p:sp>
      <p:sp>
        <p:nvSpPr>
          <p:cNvPr id="28" name="Google Shape;28;p22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94"/>
              </a:spcBef>
              <a:spcAft>
                <a:spcPts val="0"/>
              </a:spcAft>
              <a:buClr>
                <a:schemeClr val="dk1"/>
              </a:buClr>
              <a:buSzPts val="11300"/>
              <a:buNone/>
              <a:defRPr sz="2500" b="1"/>
            </a:lvl1pPr>
            <a:lvl2pPr marL="914400" lvl="1" indent="-2286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None/>
              <a:defRPr sz="2100" b="1"/>
            </a:lvl2pPr>
            <a:lvl3pPr marL="1371600" lvl="2" indent="-22860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None/>
              <a:defRPr sz="1900" b="1"/>
            </a:lvl3pPr>
            <a:lvl4pPr marL="1828800" lvl="3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946150" algn="l">
              <a:lnSpc>
                <a:spcPct val="100000"/>
              </a:lnSpc>
              <a:spcBef>
                <a:spcPts val="494"/>
              </a:spcBef>
              <a:spcAft>
                <a:spcPts val="0"/>
              </a:spcAft>
              <a:buClr>
                <a:schemeClr val="dk1"/>
              </a:buClr>
              <a:buSzPts val="11300"/>
              <a:buChar char="•"/>
              <a:defRPr sz="2500"/>
            </a:lvl1pPr>
            <a:lvl2pPr marL="914400" lvl="1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–"/>
              <a:defRPr sz="2100"/>
            </a:lvl2pPr>
            <a:lvl3pPr marL="1371600" lvl="2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1900"/>
            </a:lvl3pPr>
            <a:lvl4pPr marL="1828800" lvl="3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–"/>
              <a:defRPr sz="1600"/>
            </a:lvl4pPr>
            <a:lvl5pPr marL="2286000" lvl="4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»"/>
              <a:defRPr sz="1600"/>
            </a:lvl5pPr>
            <a:lvl6pPr marL="2743200" lvl="5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6pPr>
            <a:lvl7pPr marL="3200400" lvl="6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7pPr>
            <a:lvl8pPr marL="3657600" lvl="7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8pPr>
            <a:lvl9pPr marL="4114800" lvl="8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9pPr>
          </a:lstStyle>
          <a:p>
            <a:endParaRPr/>
          </a:p>
        </p:txBody>
      </p:sp>
      <p:sp>
        <p:nvSpPr>
          <p:cNvPr id="30" name="Google Shape;30;p22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r>
              <a:rPr lang="en-US" smtClean="0"/>
              <a:t>Department of Computer Science and Engineering</a:t>
            </a:r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>
            <a:spLocks noGrp="1"/>
          </p:cNvSpPr>
          <p:nvPr>
            <p:ph type="title"/>
          </p:nvPr>
        </p:nvSpPr>
        <p:spPr>
          <a:xfrm>
            <a:off x="457202" y="204788"/>
            <a:ext cx="3008400" cy="8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Calibri"/>
              <a:buNone/>
              <a:defRPr sz="21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body" idx="1"/>
          </p:nvPr>
        </p:nvSpPr>
        <p:spPr>
          <a:xfrm>
            <a:off x="3575051" y="204789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1187450" algn="l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15100"/>
              <a:buChar char="•"/>
              <a:defRPr sz="3300"/>
            </a:lvl1pPr>
            <a:lvl2pPr marL="914400" lvl="1" indent="-1066800" algn="l">
              <a:lnSpc>
                <a:spcPct val="100000"/>
              </a:lnSpc>
              <a:spcBef>
                <a:spcPts val="577"/>
              </a:spcBef>
              <a:spcAft>
                <a:spcPts val="0"/>
              </a:spcAft>
              <a:buClr>
                <a:schemeClr val="dk1"/>
              </a:buClr>
              <a:buSzPts val="13200"/>
              <a:buChar char="–"/>
              <a:defRPr sz="2900"/>
            </a:lvl2pPr>
            <a:lvl3pPr marL="1371600" lvl="2" indent="-946150" algn="l">
              <a:lnSpc>
                <a:spcPct val="100000"/>
              </a:lnSpc>
              <a:spcBef>
                <a:spcPts val="494"/>
              </a:spcBef>
              <a:spcAft>
                <a:spcPts val="0"/>
              </a:spcAft>
              <a:buClr>
                <a:schemeClr val="dk1"/>
              </a:buClr>
              <a:buSzPts val="11300"/>
              <a:buChar char="•"/>
              <a:defRPr sz="2500"/>
            </a:lvl3pPr>
            <a:lvl4pPr marL="1828800" lvl="3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–"/>
              <a:defRPr sz="2100"/>
            </a:lvl4pPr>
            <a:lvl5pPr marL="2286000" lvl="4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»"/>
              <a:defRPr sz="2100"/>
            </a:lvl5pPr>
            <a:lvl6pPr marL="2743200" lvl="5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•"/>
              <a:defRPr sz="2100"/>
            </a:lvl6pPr>
            <a:lvl7pPr marL="3200400" lvl="6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•"/>
              <a:defRPr sz="2100"/>
            </a:lvl7pPr>
            <a:lvl8pPr marL="3657600" lvl="7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•"/>
              <a:defRPr sz="2100"/>
            </a:lvl8pPr>
            <a:lvl9pPr marL="4114800" lvl="8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•"/>
              <a:defRPr sz="2100"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body" idx="2"/>
          </p:nvPr>
        </p:nvSpPr>
        <p:spPr>
          <a:xfrm>
            <a:off x="457202" y="1076326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9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6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r>
              <a:rPr lang="en-US" smtClean="0"/>
              <a:t>Department of Computer Science and Engineering</a:t>
            </a:r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>
            <a:spLocks noGrp="1"/>
          </p:cNvSpPr>
          <p:nvPr>
            <p:ph type="title"/>
          </p:nvPr>
        </p:nvSpPr>
        <p:spPr>
          <a:xfrm>
            <a:off x="1792289" y="3600452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Calibri"/>
              <a:buNone/>
              <a:defRPr sz="21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>
            <a:spLocks noGrp="1"/>
          </p:cNvSpPr>
          <p:nvPr>
            <p:ph type="pic" idx="2"/>
          </p:nvPr>
        </p:nvSpPr>
        <p:spPr>
          <a:xfrm>
            <a:off x="1792289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24"/>
          <p:cNvSpPr txBox="1">
            <a:spLocks noGrp="1"/>
          </p:cNvSpPr>
          <p:nvPr>
            <p:ph type="body" idx="1"/>
          </p:nvPr>
        </p:nvSpPr>
        <p:spPr>
          <a:xfrm>
            <a:off x="1792289" y="4025505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9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6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4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r>
              <a:rPr lang="en-US" smtClean="0"/>
              <a:t>Department of Computer Science and Engineering</a:t>
            </a:r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5"/>
          <p:cNvSpPr txBox="1">
            <a:spLocks noGrp="1"/>
          </p:cNvSpPr>
          <p:nvPr>
            <p:ph type="body" idx="1"/>
          </p:nvPr>
        </p:nvSpPr>
        <p:spPr>
          <a:xfrm rot="5400000">
            <a:off x="2874751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5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5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r>
              <a:rPr lang="en-US" smtClean="0"/>
              <a:t>Department of Computer Science and Engineering</a:t>
            </a:r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6"/>
          <p:cNvSpPr txBox="1">
            <a:spLocks noGrp="1"/>
          </p:cNvSpPr>
          <p:nvPr>
            <p:ph type="title"/>
          </p:nvPr>
        </p:nvSpPr>
        <p:spPr>
          <a:xfrm rot="5400000">
            <a:off x="5463751" y="1371630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6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0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6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r>
              <a:rPr lang="en-US" smtClean="0"/>
              <a:t>Department of Computer Science and Engineering</a:t>
            </a:r>
            <a:endParaRPr/>
          </a:p>
        </p:txBody>
      </p:sp>
      <p:sp>
        <p:nvSpPr>
          <p:cNvPr id="58" name="Google Shape;58;p26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700"/>
              <a:buFont typeface="Calibri"/>
              <a:buNone/>
              <a:defRPr sz="20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9"/>
          <p:cNvSpPr txBox="1">
            <a:spLocks noGrp="1"/>
          </p:cNvSpPr>
          <p:nvPr>
            <p:ph type="body" idx="1"/>
          </p:nvPr>
        </p:nvSpPr>
        <p:spPr>
          <a:xfrm>
            <a:off x="457200" y="1200152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marR="0" lvl="0" indent="-1187450" algn="l" rtl="0">
              <a:lnSpc>
                <a:spcPct val="100000"/>
              </a:lnSpc>
              <a:spcBef>
                <a:spcPts val="3020"/>
              </a:spcBef>
              <a:spcAft>
                <a:spcPts val="0"/>
              </a:spcAft>
              <a:buClr>
                <a:schemeClr val="dk1"/>
              </a:buClr>
              <a:buSzPts val="15100"/>
              <a:buFont typeface="Arial"/>
              <a:buChar char="•"/>
              <a:defRPr sz="15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1066800" algn="l" rtl="0">
              <a:lnSpc>
                <a:spcPct val="100000"/>
              </a:lnSpc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/>
              <a:buChar char="–"/>
              <a:defRPr sz="1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946150" algn="l" rtl="0">
              <a:lnSpc>
                <a:spcPct val="100000"/>
              </a:lnSpc>
              <a:spcBef>
                <a:spcPts val="2260"/>
              </a:spcBef>
              <a:spcAft>
                <a:spcPts val="0"/>
              </a:spcAft>
              <a:buClr>
                <a:schemeClr val="dk1"/>
              </a:buClr>
              <a:buSzPts val="11300"/>
              <a:buFont typeface="Arial"/>
              <a:buChar char="•"/>
              <a:defRPr sz="1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9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9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Department of Computer Science and Engineering</a:t>
            </a:r>
            <a:endParaRPr/>
          </a:p>
        </p:txBody>
      </p:sp>
      <p:sp>
        <p:nvSpPr>
          <p:cNvPr id="10" name="Google Shape;10;p19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"/>
          <p:cNvSpPr txBox="1">
            <a:spLocks noGrp="1"/>
          </p:cNvSpPr>
          <p:nvPr>
            <p:ph type="body" idx="1"/>
          </p:nvPr>
        </p:nvSpPr>
        <p:spPr>
          <a:xfrm>
            <a:off x="642938" y="2196703"/>
            <a:ext cx="7815262" cy="2661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20"/>
              </a:spcBef>
              <a:spcAft>
                <a:spcPts val="0"/>
              </a:spcAft>
              <a:buSzPts val="15100"/>
              <a:buNone/>
            </a:pPr>
            <a:endParaRPr dirty="0"/>
          </a:p>
          <a:p>
            <a:pPr marL="457200" lvl="0" indent="501650" algn="l" rtl="0">
              <a:lnSpc>
                <a:spcPct val="100000"/>
              </a:lnSpc>
              <a:spcBef>
                <a:spcPts val="3020"/>
              </a:spcBef>
              <a:spcAft>
                <a:spcPts val="0"/>
              </a:spcAft>
              <a:buSzPts val="15100"/>
              <a:buNone/>
            </a:pPr>
            <a:endParaRPr dirty="0"/>
          </a:p>
        </p:txBody>
      </p:sp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224" y="694236"/>
            <a:ext cx="8229600" cy="857400"/>
          </a:xfrm>
        </p:spPr>
        <p:txBody>
          <a:bodyPr/>
          <a:lstStyle/>
          <a:p>
            <a:r>
              <a:rPr lang="en-US" sz="3600" dirty="0" smtClean="0">
                <a:latin typeface="Bookman Old Style" panose="02050604050505020204" pitchFamily="18" charset="0"/>
              </a:rPr>
              <a:t>PROJECT </a:t>
            </a:r>
            <a:r>
              <a:rPr lang="en-US" sz="3600" dirty="0">
                <a:latin typeface="Bookman Old Style" panose="02050604050505020204" pitchFamily="18" charset="0"/>
              </a:rPr>
              <a:t>T</a:t>
            </a:r>
            <a:r>
              <a:rPr lang="en-US" sz="3600" dirty="0" smtClean="0">
                <a:latin typeface="Bookman Old Style" panose="02050604050505020204" pitchFamily="18" charset="0"/>
              </a:rPr>
              <a:t>ITILE</a:t>
            </a:r>
            <a:endParaRPr lang="en-US" sz="3600" dirty="0">
              <a:latin typeface="Bookman Old Style" panose="0205060405050502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7767" y="3265616"/>
            <a:ext cx="20644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Team Details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Bookman Old Style" panose="02050604050505020204" pitchFamily="18" charset="0"/>
              </a:rPr>
              <a:t>NAME(HTNO)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Bookman Old Style" panose="02050604050505020204" pitchFamily="18" charset="0"/>
              </a:rPr>
              <a:t>NAME(HTNO</a:t>
            </a:r>
            <a:r>
              <a:rPr lang="en-US" dirty="0" smtClean="0">
                <a:latin typeface="Bookman Old Style" panose="02050604050505020204" pitchFamily="18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Bookman Old Style" panose="02050604050505020204" pitchFamily="18" charset="0"/>
              </a:rPr>
              <a:t>NAME(HTNO)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70632" y="3239550"/>
            <a:ext cx="20705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Project Supervisor </a:t>
            </a:r>
          </a:p>
          <a:p>
            <a:r>
              <a:rPr lang="en-US" dirty="0" smtClean="0">
                <a:latin typeface="Bookman Old Style" panose="02050604050505020204" pitchFamily="18" charset="0"/>
              </a:rPr>
              <a:t>Name</a:t>
            </a:r>
          </a:p>
          <a:p>
            <a:r>
              <a:rPr lang="en-US" dirty="0" smtClean="0">
                <a:latin typeface="Bookman Old Style" panose="02050604050505020204" pitchFamily="18" charset="0"/>
              </a:rPr>
              <a:t>Designation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30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Bookman Old Style" panose="02050604050505020204" pitchFamily="18" charset="0"/>
              </a:rPr>
              <a:t>2</a:t>
            </a:fld>
            <a:endParaRPr>
              <a:latin typeface="Bookman Old Style" panose="02050604050505020204" pitchFamily="18" charset="0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Bookman Old Style" panose="02050604050505020204" pitchFamily="18" charset="0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769" y="0"/>
            <a:ext cx="6117431" cy="627321"/>
          </a:xfrm>
        </p:spPr>
        <p:txBody>
          <a:bodyPr/>
          <a:lstStyle/>
          <a:p>
            <a:r>
              <a:rPr lang="en-US" sz="3600" dirty="0" smtClean="0">
                <a:latin typeface="Bookman Old Style" panose="02050604050505020204" pitchFamily="18" charset="0"/>
              </a:rPr>
              <a:t>Introduction</a:t>
            </a:r>
            <a:endParaRPr lang="en-US" sz="3600" dirty="0">
              <a:latin typeface="Bookman Old Style" panose="0205060405050502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7683" y="1173014"/>
            <a:ext cx="66559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This para covers following :</a:t>
            </a:r>
          </a:p>
          <a:p>
            <a:r>
              <a:rPr lang="en-US" dirty="0" smtClean="0">
                <a:latin typeface="Bookman Old Style" panose="02050604050505020204" pitchFamily="18" charset="0"/>
              </a:rPr>
              <a:t>What it is ,What is needed, what are applications, </a:t>
            </a:r>
          </a:p>
          <a:p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81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769" y="0"/>
            <a:ext cx="6117431" cy="627321"/>
          </a:xfrm>
        </p:spPr>
        <p:txBody>
          <a:bodyPr/>
          <a:lstStyle/>
          <a:p>
            <a:r>
              <a:rPr lang="en-US" sz="3600" dirty="0" smtClean="0"/>
              <a:t>Literature </a:t>
            </a:r>
            <a:endParaRPr lang="en-US" sz="36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955093"/>
              </p:ext>
            </p:extLst>
          </p:nvPr>
        </p:nvGraphicFramePr>
        <p:xfrm>
          <a:off x="1183759" y="1007583"/>
          <a:ext cx="6096000" cy="2966720"/>
        </p:xfrm>
        <a:graphic>
          <a:graphicData uri="http://schemas.openxmlformats.org/drawingml/2006/table">
            <a:tbl>
              <a:tblPr firstRow="1" bandRow="1">
                <a:tableStyleId>{1D3205E1-8B83-452B-8570-0B3C4014EAE2}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Author(s)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Advantages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Disadvantages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42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Bookman Old Style" panose="02050604050505020204" pitchFamily="18" charset="0"/>
              </a:rPr>
              <a:t>4</a:t>
            </a:fld>
            <a:endParaRPr>
              <a:latin typeface="Bookman Old Style" panose="02050604050505020204" pitchFamily="18" charset="0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Bookman Old Style" panose="02050604050505020204" pitchFamily="18" charset="0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769" y="0"/>
            <a:ext cx="6117431" cy="627321"/>
          </a:xfrm>
        </p:spPr>
        <p:txBody>
          <a:bodyPr/>
          <a:lstStyle/>
          <a:p>
            <a:r>
              <a:rPr lang="en-US" sz="3600" dirty="0" smtClean="0">
                <a:latin typeface="Bookman Old Style" panose="02050604050505020204" pitchFamily="18" charset="0"/>
              </a:rPr>
              <a:t>Problem Statement</a:t>
            </a:r>
            <a:endParaRPr lang="en-US" sz="3600" dirty="0">
              <a:latin typeface="Bookman Old Style" panose="0205060405050502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5283" y="3022033"/>
            <a:ext cx="66559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This para  covers following :</a:t>
            </a:r>
          </a:p>
          <a:p>
            <a:r>
              <a:rPr lang="en-US" dirty="0" smtClean="0">
                <a:latin typeface="Bookman Old Style" panose="02050604050505020204" pitchFamily="18" charset="0"/>
              </a:rPr>
              <a:t>To Solve above problem ,by which method and what are parameter(s) improved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371600" y="2233406"/>
            <a:ext cx="2303721" cy="437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700"/>
              <a:buFont typeface="Calibri"/>
              <a:buNone/>
              <a:defRPr sz="20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dirty="0" smtClean="0">
                <a:latin typeface="Bookman Old Style" panose="02050604050505020204" pitchFamily="18" charset="0"/>
              </a:rPr>
              <a:t>Objective</a:t>
            </a:r>
            <a:endParaRPr lang="en-US" sz="3600" dirty="0">
              <a:latin typeface="Bookman Old Style" panose="0205060405050502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90083" y="1325414"/>
            <a:ext cx="6655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This para  covers following :</a:t>
            </a:r>
          </a:p>
          <a:p>
            <a:r>
              <a:rPr lang="en-US" dirty="0" smtClean="0">
                <a:latin typeface="Bookman Old Style" panose="02050604050505020204" pitchFamily="18" charset="0"/>
              </a:rPr>
              <a:t>What it is?, existing literature  ,problem and your proposed Method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769" y="0"/>
            <a:ext cx="6117431" cy="627321"/>
          </a:xfrm>
        </p:spPr>
        <p:txBody>
          <a:bodyPr/>
          <a:lstStyle/>
          <a:p>
            <a:r>
              <a:rPr lang="en-US" sz="3600" dirty="0" smtClean="0">
                <a:latin typeface="Bookman Old Style" panose="02050604050505020204" pitchFamily="18" charset="0"/>
              </a:rPr>
              <a:t>Proposed Method</a:t>
            </a:r>
            <a:endParaRPr lang="en-US" sz="3600" dirty="0">
              <a:latin typeface="Bookman Old Style" panose="020506040505050202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83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769" y="0"/>
            <a:ext cx="6117431" cy="627321"/>
          </a:xfrm>
        </p:spPr>
        <p:txBody>
          <a:bodyPr/>
          <a:lstStyle/>
          <a:p>
            <a:r>
              <a:rPr lang="en-US" sz="3600" dirty="0" smtClean="0">
                <a:latin typeface="Bookman Old Style" panose="02050604050505020204" pitchFamily="18" charset="0"/>
              </a:rPr>
              <a:t>Proposed Method</a:t>
            </a:r>
            <a:endParaRPr lang="en-US" sz="3600" dirty="0">
              <a:latin typeface="Bookman Old Style" panose="020506040505050202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19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769" y="0"/>
            <a:ext cx="6117431" cy="627321"/>
          </a:xfrm>
        </p:spPr>
        <p:txBody>
          <a:bodyPr/>
          <a:lstStyle/>
          <a:p>
            <a:r>
              <a:rPr lang="en-US" sz="3600" dirty="0" smtClean="0">
                <a:latin typeface="Bookman Old Style" panose="02050604050505020204" pitchFamily="18" charset="0"/>
              </a:rPr>
              <a:t>Project status</a:t>
            </a:r>
            <a:endParaRPr lang="en-US" sz="3600" dirty="0">
              <a:latin typeface="Bookman Old Style" panose="020506040505050202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43805"/>
              </p:ext>
            </p:extLst>
          </p:nvPr>
        </p:nvGraphicFramePr>
        <p:xfrm>
          <a:off x="1123308" y="1279490"/>
          <a:ext cx="6602859" cy="2092960"/>
        </p:xfrm>
        <a:graphic>
          <a:graphicData uri="http://schemas.openxmlformats.org/drawingml/2006/table">
            <a:tbl>
              <a:tblPr firstRow="1" bandRow="1">
                <a:tableStyleId>{1D3205E1-8B83-452B-8570-0B3C4014EAE2}</a:tableStyleId>
              </a:tblPr>
              <a:tblGrid>
                <a:gridCol w="602750"/>
                <a:gridCol w="4099389"/>
                <a:gridCol w="19007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</a:p>
                    <a:p>
                      <a:r>
                        <a:rPr lang="en-US" sz="1000" dirty="0" smtClean="0"/>
                        <a:t>(Completed /in-progress/Not</a:t>
                      </a:r>
                      <a:r>
                        <a:rPr lang="en-US" sz="1000" baseline="0" dirty="0" smtClean="0"/>
                        <a:t> started)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2351" y="3956528"/>
            <a:ext cx="3020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Note: Submit  Form 1,2 and 3 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21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769" y="0"/>
            <a:ext cx="6117431" cy="627321"/>
          </a:xfrm>
        </p:spPr>
        <p:txBody>
          <a:bodyPr/>
          <a:lstStyle/>
          <a:p>
            <a:r>
              <a:rPr lang="en-US" sz="3600" dirty="0" smtClean="0">
                <a:latin typeface="Bookman Old Style" panose="02050604050505020204" pitchFamily="18" charset="0"/>
              </a:rPr>
              <a:t>References</a:t>
            </a:r>
            <a:endParaRPr lang="en-US" sz="3600" dirty="0">
              <a:latin typeface="Bookman Old Style" panose="020506040505050202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0797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156</Words>
  <Application>Microsoft Office PowerPoint</Application>
  <PresentationFormat>On-screen Show (16:9)</PresentationFormat>
  <Paragraphs>47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Bookman Old Style</vt:lpstr>
      <vt:lpstr>Noto Sans Symbols</vt:lpstr>
      <vt:lpstr>Arial</vt:lpstr>
      <vt:lpstr>Trebuchet MS</vt:lpstr>
      <vt:lpstr>1_Office Theme</vt:lpstr>
      <vt:lpstr>PROJECT TITILE</vt:lpstr>
      <vt:lpstr>Introduction</vt:lpstr>
      <vt:lpstr>Literature </vt:lpstr>
      <vt:lpstr>Problem Statement</vt:lpstr>
      <vt:lpstr>Proposed Method</vt:lpstr>
      <vt:lpstr>Proposed Method</vt:lpstr>
      <vt:lpstr>Project status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TITILE</dc:title>
  <dc:creator>Raj</dc:creator>
  <cp:lastModifiedBy>user</cp:lastModifiedBy>
  <cp:revision>8</cp:revision>
  <dcterms:modified xsi:type="dcterms:W3CDTF">2023-08-23T06:59:54Z</dcterms:modified>
</cp:coreProperties>
</file>