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FED67-F616-4D4C-9CFC-4EE6070734B8}" v="9" dt="2023-01-29T22:47:09.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senbleeth" userId="be2f2c4dfb408559" providerId="LiveId" clId="{6ECFED67-F616-4D4C-9CFC-4EE6070734B8}"/>
    <pc:docChg chg="custSel addSld modSld">
      <pc:chgData name="Robert Rosenbleeth" userId="be2f2c4dfb408559" providerId="LiveId" clId="{6ECFED67-F616-4D4C-9CFC-4EE6070734B8}" dt="2023-01-29T22:52:41.086" v="855" actId="20577"/>
      <pc:docMkLst>
        <pc:docMk/>
      </pc:docMkLst>
      <pc:sldChg chg="modSp mod">
        <pc:chgData name="Robert Rosenbleeth" userId="be2f2c4dfb408559" providerId="LiveId" clId="{6ECFED67-F616-4D4C-9CFC-4EE6070734B8}" dt="2023-01-29T22:21:04.808" v="344" actId="20577"/>
        <pc:sldMkLst>
          <pc:docMk/>
          <pc:sldMk cId="4147698690" sldId="257"/>
        </pc:sldMkLst>
        <pc:spChg chg="mod">
          <ac:chgData name="Robert Rosenbleeth" userId="be2f2c4dfb408559" providerId="LiveId" clId="{6ECFED67-F616-4D4C-9CFC-4EE6070734B8}" dt="2023-01-29T22:21:04.808" v="344" actId="20577"/>
          <ac:spMkLst>
            <pc:docMk/>
            <pc:sldMk cId="4147698690" sldId="257"/>
            <ac:spMk id="3" creationId="{29BA936B-B92C-8EEF-0857-64689A8CA3E9}"/>
          </ac:spMkLst>
        </pc:spChg>
      </pc:sldChg>
      <pc:sldChg chg="modSp mod">
        <pc:chgData name="Robert Rosenbleeth" userId="be2f2c4dfb408559" providerId="LiveId" clId="{6ECFED67-F616-4D4C-9CFC-4EE6070734B8}" dt="2023-01-29T22:10:25.450" v="26" actId="20577"/>
        <pc:sldMkLst>
          <pc:docMk/>
          <pc:sldMk cId="2246609742" sldId="258"/>
        </pc:sldMkLst>
        <pc:spChg chg="mod">
          <ac:chgData name="Robert Rosenbleeth" userId="be2f2c4dfb408559" providerId="LiveId" clId="{6ECFED67-F616-4D4C-9CFC-4EE6070734B8}" dt="2023-01-29T22:10:25.450" v="26" actId="20577"/>
          <ac:spMkLst>
            <pc:docMk/>
            <pc:sldMk cId="2246609742" sldId="258"/>
            <ac:spMk id="3" creationId="{29BA936B-B92C-8EEF-0857-64689A8CA3E9}"/>
          </ac:spMkLst>
        </pc:spChg>
      </pc:sldChg>
      <pc:sldChg chg="addSp delSp modSp new mod">
        <pc:chgData name="Robert Rosenbleeth" userId="be2f2c4dfb408559" providerId="LiveId" clId="{6ECFED67-F616-4D4C-9CFC-4EE6070734B8}" dt="2023-01-29T22:15:27.150" v="195" actId="208"/>
        <pc:sldMkLst>
          <pc:docMk/>
          <pc:sldMk cId="1364251408" sldId="259"/>
        </pc:sldMkLst>
        <pc:spChg chg="mod">
          <ac:chgData name="Robert Rosenbleeth" userId="be2f2c4dfb408559" providerId="LiveId" clId="{6ECFED67-F616-4D4C-9CFC-4EE6070734B8}" dt="2023-01-29T22:11:29.817" v="72" actId="404"/>
          <ac:spMkLst>
            <pc:docMk/>
            <pc:sldMk cId="1364251408" sldId="259"/>
            <ac:spMk id="2" creationId="{1A0ED5A0-E76E-15A8-5225-FC6D39A8F07F}"/>
          </ac:spMkLst>
        </pc:spChg>
        <pc:spChg chg="del">
          <ac:chgData name="Robert Rosenbleeth" userId="be2f2c4dfb408559" providerId="LiveId" clId="{6ECFED67-F616-4D4C-9CFC-4EE6070734B8}" dt="2023-01-29T22:12:16.888" v="73"/>
          <ac:spMkLst>
            <pc:docMk/>
            <pc:sldMk cId="1364251408" sldId="259"/>
            <ac:spMk id="3" creationId="{5D026E2C-8426-AE9B-C46E-4BB33CD47AE2}"/>
          </ac:spMkLst>
        </pc:spChg>
        <pc:spChg chg="mod">
          <ac:chgData name="Robert Rosenbleeth" userId="be2f2c4dfb408559" providerId="LiveId" clId="{6ECFED67-F616-4D4C-9CFC-4EE6070734B8}" dt="2023-01-29T22:14:30.587" v="186" actId="12788"/>
          <ac:spMkLst>
            <pc:docMk/>
            <pc:sldMk cId="1364251408" sldId="259"/>
            <ac:spMk id="4" creationId="{75F1E45A-A886-2E4D-6CFB-7333916E3CEF}"/>
          </ac:spMkLst>
        </pc:spChg>
        <pc:spChg chg="add mod">
          <ac:chgData name="Robert Rosenbleeth" userId="be2f2c4dfb408559" providerId="LiveId" clId="{6ECFED67-F616-4D4C-9CFC-4EE6070734B8}" dt="2023-01-29T22:15:27.150" v="195" actId="208"/>
          <ac:spMkLst>
            <pc:docMk/>
            <pc:sldMk cId="1364251408" sldId="259"/>
            <ac:spMk id="5" creationId="{87CA901C-FDBF-A8F0-616F-7F97C1706022}"/>
          </ac:spMkLst>
        </pc:spChg>
        <pc:picChg chg="add mod">
          <ac:chgData name="Robert Rosenbleeth" userId="be2f2c4dfb408559" providerId="LiveId" clId="{6ECFED67-F616-4D4C-9CFC-4EE6070734B8}" dt="2023-01-29T22:12:16.888" v="73"/>
          <ac:picMkLst>
            <pc:docMk/>
            <pc:sldMk cId="1364251408" sldId="259"/>
            <ac:picMk id="1026" creationId="{234FE477-800B-8863-78D9-A6CD54C3E250}"/>
          </ac:picMkLst>
        </pc:picChg>
        <pc:picChg chg="add mod">
          <ac:chgData name="Robert Rosenbleeth" userId="be2f2c4dfb408559" providerId="LiveId" clId="{6ECFED67-F616-4D4C-9CFC-4EE6070734B8}" dt="2023-01-29T22:14:30.587" v="186" actId="12788"/>
          <ac:picMkLst>
            <pc:docMk/>
            <pc:sldMk cId="1364251408" sldId="259"/>
            <ac:picMk id="1028" creationId="{1A58F807-ECC8-5746-4FA3-4776C7845158}"/>
          </ac:picMkLst>
        </pc:picChg>
      </pc:sldChg>
      <pc:sldChg chg="addSp delSp modSp new mod">
        <pc:chgData name="Robert Rosenbleeth" userId="be2f2c4dfb408559" providerId="LiveId" clId="{6ECFED67-F616-4D4C-9CFC-4EE6070734B8}" dt="2023-01-29T22:22:26.120" v="346"/>
        <pc:sldMkLst>
          <pc:docMk/>
          <pc:sldMk cId="2247644246" sldId="260"/>
        </pc:sldMkLst>
        <pc:spChg chg="mod">
          <ac:chgData name="Robert Rosenbleeth" userId="be2f2c4dfb408559" providerId="LiveId" clId="{6ECFED67-F616-4D4C-9CFC-4EE6070734B8}" dt="2023-01-29T22:19:40.541" v="254" actId="404"/>
          <ac:spMkLst>
            <pc:docMk/>
            <pc:sldMk cId="2247644246" sldId="260"/>
            <ac:spMk id="2" creationId="{65E4D3ED-38DC-66A8-1DEB-4FBF69C013F3}"/>
          </ac:spMkLst>
        </pc:spChg>
        <pc:spChg chg="mod">
          <ac:chgData name="Robert Rosenbleeth" userId="be2f2c4dfb408559" providerId="LiveId" clId="{6ECFED67-F616-4D4C-9CFC-4EE6070734B8}" dt="2023-01-29T22:20:08.271" v="289" actId="20577"/>
          <ac:spMkLst>
            <pc:docMk/>
            <pc:sldMk cId="2247644246" sldId="260"/>
            <ac:spMk id="3" creationId="{9FA67FDC-7E26-5F1F-F6BB-0F11231CADAF}"/>
          </ac:spMkLst>
        </pc:spChg>
        <pc:spChg chg="del">
          <ac:chgData name="Robert Rosenbleeth" userId="be2f2c4dfb408559" providerId="LiveId" clId="{6ECFED67-F616-4D4C-9CFC-4EE6070734B8}" dt="2023-01-29T22:22:09.040" v="345"/>
          <ac:spMkLst>
            <pc:docMk/>
            <pc:sldMk cId="2247644246" sldId="260"/>
            <ac:spMk id="4" creationId="{FF02E1B9-3A29-6F8F-1539-05EF24E28295}"/>
          </ac:spMkLst>
        </pc:spChg>
        <pc:spChg chg="mod">
          <ac:chgData name="Robert Rosenbleeth" userId="be2f2c4dfb408559" providerId="LiveId" clId="{6ECFED67-F616-4D4C-9CFC-4EE6070734B8}" dt="2023-01-29T22:20:36.915" v="325" actId="20577"/>
          <ac:spMkLst>
            <pc:docMk/>
            <pc:sldMk cId="2247644246" sldId="260"/>
            <ac:spMk id="5" creationId="{70D2F2F8-B3AB-4C4F-9AE2-AEEAB544582A}"/>
          </ac:spMkLst>
        </pc:spChg>
        <pc:spChg chg="del">
          <ac:chgData name="Robert Rosenbleeth" userId="be2f2c4dfb408559" providerId="LiveId" clId="{6ECFED67-F616-4D4C-9CFC-4EE6070734B8}" dt="2023-01-29T22:22:26.120" v="346"/>
          <ac:spMkLst>
            <pc:docMk/>
            <pc:sldMk cId="2247644246" sldId="260"/>
            <ac:spMk id="6" creationId="{DA53588D-F7AF-5B44-3E4A-32CD2E684517}"/>
          </ac:spMkLst>
        </pc:spChg>
        <pc:picChg chg="add mod">
          <ac:chgData name="Robert Rosenbleeth" userId="be2f2c4dfb408559" providerId="LiveId" clId="{6ECFED67-F616-4D4C-9CFC-4EE6070734B8}" dt="2023-01-29T22:22:09.040" v="345"/>
          <ac:picMkLst>
            <pc:docMk/>
            <pc:sldMk cId="2247644246" sldId="260"/>
            <ac:picMk id="2050" creationId="{530C3429-1639-96F8-73B9-130CBA0C0E3C}"/>
          </ac:picMkLst>
        </pc:picChg>
        <pc:picChg chg="add mod">
          <ac:chgData name="Robert Rosenbleeth" userId="be2f2c4dfb408559" providerId="LiveId" clId="{6ECFED67-F616-4D4C-9CFC-4EE6070734B8}" dt="2023-01-29T22:22:26.120" v="346"/>
          <ac:picMkLst>
            <pc:docMk/>
            <pc:sldMk cId="2247644246" sldId="260"/>
            <ac:picMk id="2052" creationId="{D3D28FC4-9CB9-CF0A-F14F-2AA0C5CC2534}"/>
          </ac:picMkLst>
        </pc:picChg>
      </pc:sldChg>
      <pc:sldChg chg="addSp delSp modSp new mod">
        <pc:chgData name="Robert Rosenbleeth" userId="be2f2c4dfb408559" providerId="LiveId" clId="{6ECFED67-F616-4D4C-9CFC-4EE6070734B8}" dt="2023-01-29T22:47:09.987" v="503"/>
        <pc:sldMkLst>
          <pc:docMk/>
          <pc:sldMk cId="3795173106" sldId="261"/>
        </pc:sldMkLst>
        <pc:spChg chg="mod">
          <ac:chgData name="Robert Rosenbleeth" userId="be2f2c4dfb408559" providerId="LiveId" clId="{6ECFED67-F616-4D4C-9CFC-4EE6070734B8}" dt="2023-01-29T22:23:44.726" v="392" actId="404"/>
          <ac:spMkLst>
            <pc:docMk/>
            <pc:sldMk cId="3795173106" sldId="261"/>
            <ac:spMk id="2" creationId="{CCB2D861-7BBB-1C09-6D7F-CE714D86E2CE}"/>
          </ac:spMkLst>
        </pc:spChg>
        <pc:spChg chg="mod">
          <ac:chgData name="Robert Rosenbleeth" userId="be2f2c4dfb408559" providerId="LiveId" clId="{6ECFED67-F616-4D4C-9CFC-4EE6070734B8}" dt="2023-01-29T22:46:11.459" v="458" actId="20577"/>
          <ac:spMkLst>
            <pc:docMk/>
            <pc:sldMk cId="3795173106" sldId="261"/>
            <ac:spMk id="3" creationId="{547DB611-E0D0-E659-7DB3-3F080153B51B}"/>
          </ac:spMkLst>
        </pc:spChg>
        <pc:spChg chg="del">
          <ac:chgData name="Robert Rosenbleeth" userId="be2f2c4dfb408559" providerId="LiveId" clId="{6ECFED67-F616-4D4C-9CFC-4EE6070734B8}" dt="2023-01-29T22:45:44.721" v="424"/>
          <ac:spMkLst>
            <pc:docMk/>
            <pc:sldMk cId="3795173106" sldId="261"/>
            <ac:spMk id="4" creationId="{7C128FBE-192B-88FE-9ED1-A5FAD6BD4C2D}"/>
          </ac:spMkLst>
        </pc:spChg>
        <pc:spChg chg="mod">
          <ac:chgData name="Robert Rosenbleeth" userId="be2f2c4dfb408559" providerId="LiveId" clId="{6ECFED67-F616-4D4C-9CFC-4EE6070734B8}" dt="2023-01-29T22:46:53.565" v="502" actId="20577"/>
          <ac:spMkLst>
            <pc:docMk/>
            <pc:sldMk cId="3795173106" sldId="261"/>
            <ac:spMk id="5" creationId="{6C697344-1CF0-F341-3E3E-E7CB8C99CCC2}"/>
          </ac:spMkLst>
        </pc:spChg>
        <pc:spChg chg="del">
          <ac:chgData name="Robert Rosenbleeth" userId="be2f2c4dfb408559" providerId="LiveId" clId="{6ECFED67-F616-4D4C-9CFC-4EE6070734B8}" dt="2023-01-29T22:47:09.987" v="503"/>
          <ac:spMkLst>
            <pc:docMk/>
            <pc:sldMk cId="3795173106" sldId="261"/>
            <ac:spMk id="6" creationId="{65F0E7E9-1720-C198-64D6-D5204F9B2533}"/>
          </ac:spMkLst>
        </pc:spChg>
        <pc:picChg chg="add mod">
          <ac:chgData name="Robert Rosenbleeth" userId="be2f2c4dfb408559" providerId="LiveId" clId="{6ECFED67-F616-4D4C-9CFC-4EE6070734B8}" dt="2023-01-29T22:45:44.721" v="424"/>
          <ac:picMkLst>
            <pc:docMk/>
            <pc:sldMk cId="3795173106" sldId="261"/>
            <ac:picMk id="3074" creationId="{9DC4BFDD-F204-EF00-26AA-43E1928988D4}"/>
          </ac:picMkLst>
        </pc:picChg>
        <pc:picChg chg="add mod">
          <ac:chgData name="Robert Rosenbleeth" userId="be2f2c4dfb408559" providerId="LiveId" clId="{6ECFED67-F616-4D4C-9CFC-4EE6070734B8}" dt="2023-01-29T22:47:09.987" v="503"/>
          <ac:picMkLst>
            <pc:docMk/>
            <pc:sldMk cId="3795173106" sldId="261"/>
            <ac:picMk id="3076" creationId="{C94A598B-538F-57E1-51E7-67040436013C}"/>
          </ac:picMkLst>
        </pc:picChg>
      </pc:sldChg>
      <pc:sldChg chg="modSp new mod">
        <pc:chgData name="Robert Rosenbleeth" userId="be2f2c4dfb408559" providerId="LiveId" clId="{6ECFED67-F616-4D4C-9CFC-4EE6070734B8}" dt="2023-01-29T22:48:01.085" v="534" actId="20577"/>
        <pc:sldMkLst>
          <pc:docMk/>
          <pc:sldMk cId="184482996" sldId="262"/>
        </pc:sldMkLst>
        <pc:spChg chg="mod">
          <ac:chgData name="Robert Rosenbleeth" userId="be2f2c4dfb408559" providerId="LiveId" clId="{6ECFED67-F616-4D4C-9CFC-4EE6070734B8}" dt="2023-01-29T22:48:01.085" v="534" actId="20577"/>
          <ac:spMkLst>
            <pc:docMk/>
            <pc:sldMk cId="184482996" sldId="262"/>
            <ac:spMk id="2" creationId="{4FC8BA39-D714-5D35-D0B7-96450FB35ACC}"/>
          </ac:spMkLst>
        </pc:spChg>
      </pc:sldChg>
      <pc:sldChg chg="modSp new mod">
        <pc:chgData name="Robert Rosenbleeth" userId="be2f2c4dfb408559" providerId="LiveId" clId="{6ECFED67-F616-4D4C-9CFC-4EE6070734B8}" dt="2023-01-29T22:52:41.086" v="855" actId="20577"/>
        <pc:sldMkLst>
          <pc:docMk/>
          <pc:sldMk cId="1518387964" sldId="263"/>
        </pc:sldMkLst>
        <pc:spChg chg="mod">
          <ac:chgData name="Robert Rosenbleeth" userId="be2f2c4dfb408559" providerId="LiveId" clId="{6ECFED67-F616-4D4C-9CFC-4EE6070734B8}" dt="2023-01-29T22:48:58.389" v="571" actId="20577"/>
          <ac:spMkLst>
            <pc:docMk/>
            <pc:sldMk cId="1518387964" sldId="263"/>
            <ac:spMk id="2" creationId="{B9969BCF-7B31-607D-E5C8-8B16368F8259}"/>
          </ac:spMkLst>
        </pc:spChg>
        <pc:spChg chg="mod">
          <ac:chgData name="Robert Rosenbleeth" userId="be2f2c4dfb408559" providerId="LiveId" clId="{6ECFED67-F616-4D4C-9CFC-4EE6070734B8}" dt="2023-01-29T22:52:41.086" v="855" actId="20577"/>
          <ac:spMkLst>
            <pc:docMk/>
            <pc:sldMk cId="1518387964" sldId="263"/>
            <ac:spMk id="3" creationId="{6E8D735B-8517-FEFA-2E04-7453A7CBD4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90978-EF5A-4024-9B6D-3B32261E11C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A85F-CDE2-4D46-98F3-75ED02CAC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90978-EF5A-4024-9B6D-3B32261E11C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A85F-CDE2-4D46-98F3-75ED02CACCFF}" type="slidenum">
              <a:rPr lang="en-US" smtClean="0"/>
              <a:t>‹#›</a:t>
            </a:fld>
            <a:endParaRPr lang="en-US"/>
          </a:p>
        </p:txBody>
      </p:sp>
    </p:spTree>
    <p:extLst>
      <p:ext uri="{BB962C8B-B14F-4D97-AF65-F5344CB8AC3E}">
        <p14:creationId xmlns:p14="http://schemas.microsoft.com/office/powerpoint/2010/main" val="146147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90978-EF5A-4024-9B6D-3B32261E11C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A85F-CDE2-4D46-98F3-75ED02CACCFF}" type="slidenum">
              <a:rPr lang="en-US" smtClean="0"/>
              <a:t>‹#›</a:t>
            </a:fld>
            <a:endParaRPr lang="en-US"/>
          </a:p>
        </p:txBody>
      </p:sp>
    </p:spTree>
    <p:extLst>
      <p:ext uri="{BB962C8B-B14F-4D97-AF65-F5344CB8AC3E}">
        <p14:creationId xmlns:p14="http://schemas.microsoft.com/office/powerpoint/2010/main" val="415239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90978-EF5A-4024-9B6D-3B32261E11C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A85F-CDE2-4D46-98F3-75ED02CACCFF}" type="slidenum">
              <a:rPr lang="en-US" smtClean="0"/>
              <a:t>‹#›</a:t>
            </a:fld>
            <a:endParaRPr lang="en-US"/>
          </a:p>
        </p:txBody>
      </p:sp>
    </p:spTree>
    <p:extLst>
      <p:ext uri="{BB962C8B-B14F-4D97-AF65-F5344CB8AC3E}">
        <p14:creationId xmlns:p14="http://schemas.microsoft.com/office/powerpoint/2010/main" val="55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90978-EF5A-4024-9B6D-3B32261E11C9}"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A85F-CDE2-4D46-98F3-75ED02CAC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45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90978-EF5A-4024-9B6D-3B32261E11C9}"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A85F-CDE2-4D46-98F3-75ED02CACCFF}" type="slidenum">
              <a:rPr lang="en-US" smtClean="0"/>
              <a:t>‹#›</a:t>
            </a:fld>
            <a:endParaRPr lang="en-US"/>
          </a:p>
        </p:txBody>
      </p:sp>
    </p:spTree>
    <p:extLst>
      <p:ext uri="{BB962C8B-B14F-4D97-AF65-F5344CB8AC3E}">
        <p14:creationId xmlns:p14="http://schemas.microsoft.com/office/powerpoint/2010/main" val="49226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90978-EF5A-4024-9B6D-3B32261E11C9}"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A85F-CDE2-4D46-98F3-75ED02CACCFF}" type="slidenum">
              <a:rPr lang="en-US" smtClean="0"/>
              <a:t>‹#›</a:t>
            </a:fld>
            <a:endParaRPr lang="en-US"/>
          </a:p>
        </p:txBody>
      </p:sp>
    </p:spTree>
    <p:extLst>
      <p:ext uri="{BB962C8B-B14F-4D97-AF65-F5344CB8AC3E}">
        <p14:creationId xmlns:p14="http://schemas.microsoft.com/office/powerpoint/2010/main" val="340576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90978-EF5A-4024-9B6D-3B32261E11C9}"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A85F-CDE2-4D46-98F3-75ED02CACCFF}" type="slidenum">
              <a:rPr lang="en-US" smtClean="0"/>
              <a:t>‹#›</a:t>
            </a:fld>
            <a:endParaRPr lang="en-US"/>
          </a:p>
        </p:txBody>
      </p:sp>
    </p:spTree>
    <p:extLst>
      <p:ext uri="{BB962C8B-B14F-4D97-AF65-F5344CB8AC3E}">
        <p14:creationId xmlns:p14="http://schemas.microsoft.com/office/powerpoint/2010/main" val="324895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E90978-EF5A-4024-9B6D-3B32261E11C9}" type="datetimeFigureOut">
              <a:rPr lang="en-US" smtClean="0"/>
              <a:t>1/29/2023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F64A85F-CDE2-4D46-98F3-75ED02CACCFF}" type="slidenum">
              <a:rPr lang="en-US" smtClean="0"/>
              <a:t>‹#›</a:t>
            </a:fld>
            <a:endParaRPr lang="en-US"/>
          </a:p>
        </p:txBody>
      </p:sp>
    </p:spTree>
    <p:extLst>
      <p:ext uri="{BB962C8B-B14F-4D97-AF65-F5344CB8AC3E}">
        <p14:creationId xmlns:p14="http://schemas.microsoft.com/office/powerpoint/2010/main" val="300698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E90978-EF5A-4024-9B6D-3B32261E11C9}" type="datetimeFigureOut">
              <a:rPr lang="en-US" smtClean="0"/>
              <a:t>1/29/2023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64A85F-CDE2-4D46-98F3-75ED02CACCFF}" type="slidenum">
              <a:rPr lang="en-US" smtClean="0"/>
              <a:t>‹#›</a:t>
            </a:fld>
            <a:endParaRPr lang="en-US"/>
          </a:p>
        </p:txBody>
      </p:sp>
    </p:spTree>
    <p:extLst>
      <p:ext uri="{BB962C8B-B14F-4D97-AF65-F5344CB8AC3E}">
        <p14:creationId xmlns:p14="http://schemas.microsoft.com/office/powerpoint/2010/main" val="10054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90978-EF5A-4024-9B6D-3B32261E11C9}"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A85F-CDE2-4D46-98F3-75ED02CACCFF}" type="slidenum">
              <a:rPr lang="en-US" smtClean="0"/>
              <a:t>‹#›</a:t>
            </a:fld>
            <a:endParaRPr lang="en-US"/>
          </a:p>
        </p:txBody>
      </p:sp>
    </p:spTree>
    <p:extLst>
      <p:ext uri="{BB962C8B-B14F-4D97-AF65-F5344CB8AC3E}">
        <p14:creationId xmlns:p14="http://schemas.microsoft.com/office/powerpoint/2010/main" val="272355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E90978-EF5A-4024-9B6D-3B32261E11C9}" type="datetimeFigureOut">
              <a:rPr lang="en-US" smtClean="0"/>
              <a:t>1/29/2023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64A85F-CDE2-4D46-98F3-75ED02CACCF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371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rs.usda.gov/data-products/food-access-research-atlas/documentation/#distance" TargetMode="External"/><Relationship Id="rId2" Type="http://schemas.openxmlformats.org/officeDocument/2006/relationships/hyperlink" Target="https://www.ers.usda.gov/topics/food-nutrition-assistance/food-security-in-the-u-s/definitions-of-food-secur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4936-C52C-06B8-29D4-CF22E4EA837B}"/>
              </a:ext>
            </a:extLst>
          </p:cNvPr>
          <p:cNvSpPr>
            <a:spLocks noGrp="1"/>
          </p:cNvSpPr>
          <p:nvPr>
            <p:ph type="ctrTitle"/>
          </p:nvPr>
        </p:nvSpPr>
        <p:spPr/>
        <p:txBody>
          <a:bodyPr/>
          <a:lstStyle/>
          <a:p>
            <a:r>
              <a:rPr lang="en-US" dirty="0"/>
              <a:t>Food Insecurity in America</a:t>
            </a:r>
          </a:p>
        </p:txBody>
      </p:sp>
      <p:sp>
        <p:nvSpPr>
          <p:cNvPr id="3" name="Subtitle 2">
            <a:extLst>
              <a:ext uri="{FF2B5EF4-FFF2-40B4-BE49-F238E27FC236}">
                <a16:creationId xmlns:a16="http://schemas.microsoft.com/office/drawing/2014/main" id="{2C0F1E12-33DD-CF24-31A6-57673C627308}"/>
              </a:ext>
            </a:extLst>
          </p:cNvPr>
          <p:cNvSpPr>
            <a:spLocks noGrp="1"/>
          </p:cNvSpPr>
          <p:nvPr>
            <p:ph type="subTitle" idx="1"/>
          </p:nvPr>
        </p:nvSpPr>
        <p:spPr/>
        <p:txBody>
          <a:bodyPr/>
          <a:lstStyle/>
          <a:p>
            <a:r>
              <a:rPr lang="en-US" dirty="0"/>
              <a:t>February 1, 2023</a:t>
            </a:r>
          </a:p>
        </p:txBody>
      </p:sp>
    </p:spTree>
    <p:extLst>
      <p:ext uri="{BB962C8B-B14F-4D97-AF65-F5344CB8AC3E}">
        <p14:creationId xmlns:p14="http://schemas.microsoft.com/office/powerpoint/2010/main" val="133436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0C2D-9BCE-D664-E3A7-C56C5911CA2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29BA936B-B92C-8EEF-0857-64689A8CA3E9}"/>
              </a:ext>
            </a:extLst>
          </p:cNvPr>
          <p:cNvSpPr>
            <a:spLocks noGrp="1"/>
          </p:cNvSpPr>
          <p:nvPr>
            <p:ph idx="1"/>
          </p:nvPr>
        </p:nvSpPr>
        <p:spPr/>
        <p:txBody>
          <a:bodyPr/>
          <a:lstStyle/>
          <a:p>
            <a:r>
              <a:rPr lang="en-US" dirty="0"/>
              <a:t>Looked at food insecurity in Georgia</a:t>
            </a:r>
          </a:p>
          <a:p>
            <a:pPr lvl="1"/>
            <a:r>
              <a:rPr lang="en-US" dirty="0"/>
              <a:t>Food insecurity is defined by the USDA as “a household-level economic and social condition of limited or uncertain access to adequate food.”</a:t>
            </a:r>
            <a:r>
              <a:rPr lang="en-US" baseline="30000" dirty="0"/>
              <a:t>1</a:t>
            </a:r>
          </a:p>
          <a:p>
            <a:pPr lvl="1"/>
            <a:r>
              <a:rPr lang="en-US" dirty="0"/>
              <a:t>Initially wanted to specifically investigate food deserts, which are defined as census tracts with at least 500 people who live more than one mile in urban areas or 10 miles in rural communities from the "nearest supermarket, supercenter, or large grocery store.”</a:t>
            </a:r>
            <a:r>
              <a:rPr lang="en-US" baseline="30000" dirty="0"/>
              <a:t>2</a:t>
            </a:r>
          </a:p>
          <a:p>
            <a:pPr lvl="2"/>
            <a:r>
              <a:rPr lang="en-US" dirty="0"/>
              <a:t>However, on further investigation, there is little access to food desert data specifically</a:t>
            </a:r>
          </a:p>
          <a:p>
            <a:pPr lvl="2"/>
            <a:r>
              <a:rPr lang="en-US" dirty="0"/>
              <a:t>As a result, we decided to focus on food insecurity for our analysis. Living in a food desert is a type of food insecurity, though not the only cause</a:t>
            </a:r>
          </a:p>
          <a:p>
            <a:pPr lvl="2"/>
            <a:r>
              <a:rPr lang="en-US" dirty="0"/>
              <a:t>All data from 2018</a:t>
            </a:r>
          </a:p>
          <a:p>
            <a:r>
              <a:rPr lang="en-US" dirty="0"/>
              <a:t>Combined data published by the Malcolm Weiner Center for Social Policy Data Visualization Lab</a:t>
            </a:r>
          </a:p>
          <a:p>
            <a:pPr lvl="2"/>
            <a:endParaRPr lang="en-US" dirty="0"/>
          </a:p>
        </p:txBody>
      </p:sp>
      <p:sp>
        <p:nvSpPr>
          <p:cNvPr id="4" name="TextBox 3">
            <a:extLst>
              <a:ext uri="{FF2B5EF4-FFF2-40B4-BE49-F238E27FC236}">
                <a16:creationId xmlns:a16="http://schemas.microsoft.com/office/drawing/2014/main" id="{7B694188-8D6E-B130-8C06-30073F6E22EC}"/>
              </a:ext>
            </a:extLst>
          </p:cNvPr>
          <p:cNvSpPr txBox="1"/>
          <p:nvPr/>
        </p:nvSpPr>
        <p:spPr>
          <a:xfrm>
            <a:off x="537882" y="5869094"/>
            <a:ext cx="10838330" cy="400110"/>
          </a:xfrm>
          <a:prstGeom prst="rect">
            <a:avLst/>
          </a:prstGeom>
          <a:noFill/>
        </p:spPr>
        <p:txBody>
          <a:bodyPr wrap="square" rtlCol="0">
            <a:spAutoFit/>
          </a:bodyPr>
          <a:lstStyle/>
          <a:p>
            <a:pPr marL="228600" indent="-228600">
              <a:buAutoNum type="arabicPeriod"/>
            </a:pPr>
            <a:r>
              <a:rPr lang="en-US" sz="1000" dirty="0">
                <a:hlinkClick r:id="rId2"/>
              </a:rPr>
              <a:t>https://www.ers.usda.gov/topics/food-nutrition-assistance/food-security-in-the-u-s/definitions-of-food-security/</a:t>
            </a:r>
            <a:endParaRPr lang="en-US" sz="1000" dirty="0"/>
          </a:p>
          <a:p>
            <a:pPr marL="228600" indent="-228600">
              <a:buAutoNum type="arabicPeriod"/>
            </a:pPr>
            <a:r>
              <a:rPr lang="en-US" sz="1000" dirty="0">
                <a:hlinkClick r:id="rId3"/>
              </a:rPr>
              <a:t>https://www.ers.usda.gov/data-products/food-access-research-atlas/documentation/#distance</a:t>
            </a:r>
            <a:endParaRPr lang="en-US" sz="1000" dirty="0"/>
          </a:p>
        </p:txBody>
      </p:sp>
    </p:spTree>
    <p:extLst>
      <p:ext uri="{BB962C8B-B14F-4D97-AF65-F5344CB8AC3E}">
        <p14:creationId xmlns:p14="http://schemas.microsoft.com/office/powerpoint/2010/main" val="414769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0C2D-9BCE-D664-E3A7-C56C5911CA2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9BA936B-B92C-8EEF-0857-64689A8CA3E9}"/>
              </a:ext>
            </a:extLst>
          </p:cNvPr>
          <p:cNvSpPr>
            <a:spLocks noGrp="1"/>
          </p:cNvSpPr>
          <p:nvPr>
            <p:ph idx="1"/>
          </p:nvPr>
        </p:nvSpPr>
        <p:spPr/>
        <p:txBody>
          <a:bodyPr/>
          <a:lstStyle/>
          <a:p>
            <a:r>
              <a:rPr lang="en-US" dirty="0"/>
              <a:t>We asked our data several questions:</a:t>
            </a:r>
          </a:p>
          <a:p>
            <a:pPr lvl="1"/>
            <a:r>
              <a:rPr lang="en-US" dirty="0"/>
              <a:t>Which counties in Georgia are the most food insecure?</a:t>
            </a:r>
          </a:p>
          <a:p>
            <a:pPr lvl="1"/>
            <a:r>
              <a:rPr lang="en-US" dirty="0"/>
              <a:t>Is there a relationship between the counties with food insecurity and high levels of obesity?</a:t>
            </a:r>
          </a:p>
          <a:p>
            <a:pPr lvl="1"/>
            <a:r>
              <a:rPr lang="en-US" dirty="0"/>
              <a:t>Do people in food insecure areas tend to be on public assistance?</a:t>
            </a:r>
          </a:p>
          <a:p>
            <a:pPr lvl="1"/>
            <a:r>
              <a:rPr lang="en-US" dirty="0"/>
              <a:t>[Insert Jinny’s Question]</a:t>
            </a:r>
          </a:p>
          <a:p>
            <a:pPr lvl="1"/>
            <a:endParaRPr lang="en-US" dirty="0"/>
          </a:p>
          <a:p>
            <a:pPr lvl="2"/>
            <a:endParaRPr lang="en-US" dirty="0"/>
          </a:p>
        </p:txBody>
      </p:sp>
    </p:spTree>
    <p:extLst>
      <p:ext uri="{BB962C8B-B14F-4D97-AF65-F5344CB8AC3E}">
        <p14:creationId xmlns:p14="http://schemas.microsoft.com/office/powerpoint/2010/main" val="224660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D5A0-E76E-15A8-5225-FC6D39A8F07F}"/>
              </a:ext>
            </a:extLst>
          </p:cNvPr>
          <p:cNvSpPr>
            <a:spLocks noGrp="1"/>
          </p:cNvSpPr>
          <p:nvPr>
            <p:ph type="title"/>
          </p:nvPr>
        </p:nvSpPr>
        <p:spPr/>
        <p:txBody>
          <a:bodyPr>
            <a:normAutofit/>
          </a:bodyPr>
          <a:lstStyle/>
          <a:p>
            <a:r>
              <a:rPr lang="en-US" sz="4400" dirty="0"/>
              <a:t>Many Counties in Georgia are Food Insecure</a:t>
            </a:r>
          </a:p>
        </p:txBody>
      </p:sp>
      <p:sp>
        <p:nvSpPr>
          <p:cNvPr id="4" name="Content Placeholder 3">
            <a:extLst>
              <a:ext uri="{FF2B5EF4-FFF2-40B4-BE49-F238E27FC236}">
                <a16:creationId xmlns:a16="http://schemas.microsoft.com/office/drawing/2014/main" id="{75F1E45A-A886-2E4D-6CFB-7333916E3CEF}"/>
              </a:ext>
            </a:extLst>
          </p:cNvPr>
          <p:cNvSpPr>
            <a:spLocks noGrp="1"/>
          </p:cNvSpPr>
          <p:nvPr>
            <p:ph sz="half" idx="2"/>
          </p:nvPr>
        </p:nvSpPr>
        <p:spPr>
          <a:xfrm>
            <a:off x="6217920" y="1845735"/>
            <a:ext cx="4937760" cy="4023360"/>
          </a:xfrm>
        </p:spPr>
        <p:txBody>
          <a:bodyPr/>
          <a:lstStyle/>
          <a:p>
            <a:r>
              <a:rPr lang="en-US" dirty="0"/>
              <a:t>The top counties for food insecurity have a large portion of their population facing this problem.</a:t>
            </a:r>
          </a:p>
        </p:txBody>
      </p:sp>
      <p:pic>
        <p:nvPicPr>
          <p:cNvPr id="1026" name="Picture 2">
            <a:extLst>
              <a:ext uri="{FF2B5EF4-FFF2-40B4-BE49-F238E27FC236}">
                <a16:creationId xmlns:a16="http://schemas.microsoft.com/office/drawing/2014/main" id="{234FE477-800B-8863-78D9-A6CD54C3E25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867311"/>
            <a:ext cx="4938712" cy="19806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A58F807-ECC8-5746-4FA3-4776C7845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525" y="2867311"/>
            <a:ext cx="363855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CA901C-FDBF-A8F0-616F-7F97C1706022}"/>
              </a:ext>
            </a:extLst>
          </p:cNvPr>
          <p:cNvSpPr txBox="1"/>
          <p:nvPr/>
        </p:nvSpPr>
        <p:spPr>
          <a:xfrm>
            <a:off x="8086165" y="3523129"/>
            <a:ext cx="1407459" cy="369332"/>
          </a:xfrm>
          <a:prstGeom prst="rect">
            <a:avLst/>
          </a:prstGeom>
          <a:solidFill>
            <a:schemeClr val="accent1"/>
          </a:solidFill>
          <a:ln>
            <a:solidFill>
              <a:schemeClr val="tx1"/>
            </a:solidFill>
          </a:ln>
        </p:spPr>
        <p:txBody>
          <a:bodyPr wrap="square" rtlCol="0">
            <a:spAutoFit/>
          </a:bodyPr>
          <a:lstStyle/>
          <a:p>
            <a:pPr algn="ctr"/>
            <a:r>
              <a:rPr lang="en-US" dirty="0"/>
              <a:t>[TBD]</a:t>
            </a:r>
          </a:p>
        </p:txBody>
      </p:sp>
    </p:spTree>
    <p:extLst>
      <p:ext uri="{BB962C8B-B14F-4D97-AF65-F5344CB8AC3E}">
        <p14:creationId xmlns:p14="http://schemas.microsoft.com/office/powerpoint/2010/main" val="136425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D3ED-38DC-66A8-1DEB-4FBF69C013F3}"/>
              </a:ext>
            </a:extLst>
          </p:cNvPr>
          <p:cNvSpPr>
            <a:spLocks noGrp="1"/>
          </p:cNvSpPr>
          <p:nvPr>
            <p:ph type="title"/>
          </p:nvPr>
        </p:nvSpPr>
        <p:spPr/>
        <p:txBody>
          <a:bodyPr>
            <a:normAutofit/>
          </a:bodyPr>
          <a:lstStyle/>
          <a:p>
            <a:r>
              <a:rPr lang="en-US" sz="3600" dirty="0"/>
              <a:t>Obesity Tends to be Associated with Food Insecurity</a:t>
            </a:r>
          </a:p>
        </p:txBody>
      </p:sp>
      <p:sp>
        <p:nvSpPr>
          <p:cNvPr id="3" name="Text Placeholder 2">
            <a:extLst>
              <a:ext uri="{FF2B5EF4-FFF2-40B4-BE49-F238E27FC236}">
                <a16:creationId xmlns:a16="http://schemas.microsoft.com/office/drawing/2014/main" id="{9FA67FDC-7E26-5F1F-F6BB-0F11231CADAF}"/>
              </a:ext>
            </a:extLst>
          </p:cNvPr>
          <p:cNvSpPr>
            <a:spLocks noGrp="1"/>
          </p:cNvSpPr>
          <p:nvPr>
            <p:ph type="body" idx="1"/>
          </p:nvPr>
        </p:nvSpPr>
        <p:spPr/>
        <p:txBody>
          <a:bodyPr/>
          <a:lstStyle/>
          <a:p>
            <a:r>
              <a:rPr lang="en-US" dirty="0"/>
              <a:t>Food Insecure Counties in Georgia</a:t>
            </a:r>
          </a:p>
        </p:txBody>
      </p:sp>
      <p:sp>
        <p:nvSpPr>
          <p:cNvPr id="5" name="Text Placeholder 4">
            <a:extLst>
              <a:ext uri="{FF2B5EF4-FFF2-40B4-BE49-F238E27FC236}">
                <a16:creationId xmlns:a16="http://schemas.microsoft.com/office/drawing/2014/main" id="{70D2F2F8-B3AB-4C4F-9AE2-AEEAB544582A}"/>
              </a:ext>
            </a:extLst>
          </p:cNvPr>
          <p:cNvSpPr>
            <a:spLocks noGrp="1"/>
          </p:cNvSpPr>
          <p:nvPr>
            <p:ph type="body" sz="quarter" idx="3"/>
          </p:nvPr>
        </p:nvSpPr>
        <p:spPr/>
        <p:txBody>
          <a:bodyPr/>
          <a:lstStyle/>
          <a:p>
            <a:r>
              <a:rPr lang="en-US" dirty="0"/>
              <a:t>Obesity Rates in Counties in Georgia</a:t>
            </a:r>
          </a:p>
        </p:txBody>
      </p:sp>
      <p:pic>
        <p:nvPicPr>
          <p:cNvPr id="2050" name="Picture 2">
            <a:extLst>
              <a:ext uri="{FF2B5EF4-FFF2-40B4-BE49-F238E27FC236}">
                <a16:creationId xmlns:a16="http://schemas.microsoft.com/office/drawing/2014/main" id="{530C3429-1639-96F8-73B9-130CBA0C0E3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89236" y="2582863"/>
            <a:ext cx="3154166" cy="3378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3D28FC4-9CB9-CF0A-F14F-2AA0C5CC2534}"/>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083187" y="2582863"/>
            <a:ext cx="3207226"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6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D861-7BBB-1C09-6D7F-CE714D86E2CE}"/>
              </a:ext>
            </a:extLst>
          </p:cNvPr>
          <p:cNvSpPr>
            <a:spLocks noGrp="1"/>
          </p:cNvSpPr>
          <p:nvPr>
            <p:ph type="title"/>
          </p:nvPr>
        </p:nvSpPr>
        <p:spPr/>
        <p:txBody>
          <a:bodyPr>
            <a:normAutofit/>
          </a:bodyPr>
          <a:lstStyle/>
          <a:p>
            <a:r>
              <a:rPr lang="en-US" sz="4000" dirty="0"/>
              <a:t>Poverty and Food Insecurity Go Hand-in-Hand</a:t>
            </a:r>
          </a:p>
        </p:txBody>
      </p:sp>
      <p:sp>
        <p:nvSpPr>
          <p:cNvPr id="3" name="Text Placeholder 2">
            <a:extLst>
              <a:ext uri="{FF2B5EF4-FFF2-40B4-BE49-F238E27FC236}">
                <a16:creationId xmlns:a16="http://schemas.microsoft.com/office/drawing/2014/main" id="{547DB611-E0D0-E659-7DB3-3F080153B51B}"/>
              </a:ext>
            </a:extLst>
          </p:cNvPr>
          <p:cNvSpPr>
            <a:spLocks noGrp="1"/>
          </p:cNvSpPr>
          <p:nvPr>
            <p:ph type="body" idx="1"/>
          </p:nvPr>
        </p:nvSpPr>
        <p:spPr/>
        <p:txBody>
          <a:bodyPr/>
          <a:lstStyle/>
          <a:p>
            <a:r>
              <a:rPr lang="en-US" dirty="0"/>
              <a:t>Government Assistance (SNAP) is Associated with Food Insecurity</a:t>
            </a:r>
          </a:p>
        </p:txBody>
      </p:sp>
      <p:sp>
        <p:nvSpPr>
          <p:cNvPr id="5" name="Text Placeholder 4">
            <a:extLst>
              <a:ext uri="{FF2B5EF4-FFF2-40B4-BE49-F238E27FC236}">
                <a16:creationId xmlns:a16="http://schemas.microsoft.com/office/drawing/2014/main" id="{6C697344-1CF0-F341-3E3E-E7CB8C99CCC2}"/>
              </a:ext>
            </a:extLst>
          </p:cNvPr>
          <p:cNvSpPr>
            <a:spLocks noGrp="1"/>
          </p:cNvSpPr>
          <p:nvPr>
            <p:ph type="body" sz="quarter" idx="3"/>
          </p:nvPr>
        </p:nvSpPr>
        <p:spPr/>
        <p:txBody>
          <a:bodyPr/>
          <a:lstStyle/>
          <a:p>
            <a:r>
              <a:rPr lang="en-US" dirty="0"/>
              <a:t>Poverty is Associated with Food Insecurity</a:t>
            </a:r>
          </a:p>
        </p:txBody>
      </p:sp>
      <p:pic>
        <p:nvPicPr>
          <p:cNvPr id="3074" name="Picture 2">
            <a:extLst>
              <a:ext uri="{FF2B5EF4-FFF2-40B4-BE49-F238E27FC236}">
                <a16:creationId xmlns:a16="http://schemas.microsoft.com/office/drawing/2014/main" id="{9DC4BFDD-F204-EF00-26AA-43E1928988D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45326" y="2582863"/>
            <a:ext cx="4641986" cy="3378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94A598B-538F-57E1-51E7-67040436013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23276" y="2582863"/>
            <a:ext cx="4727048"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17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BA39-D714-5D35-D0B7-96450FB35ACC}"/>
              </a:ext>
            </a:extLst>
          </p:cNvPr>
          <p:cNvSpPr>
            <a:spLocks noGrp="1"/>
          </p:cNvSpPr>
          <p:nvPr>
            <p:ph type="title"/>
          </p:nvPr>
        </p:nvSpPr>
        <p:spPr/>
        <p:txBody>
          <a:bodyPr/>
          <a:lstStyle/>
          <a:p>
            <a:r>
              <a:rPr lang="en-US" dirty="0"/>
              <a:t>[TBD – Jinny’s Analysis]</a:t>
            </a:r>
          </a:p>
        </p:txBody>
      </p:sp>
      <p:sp>
        <p:nvSpPr>
          <p:cNvPr id="3" name="Content Placeholder 2">
            <a:extLst>
              <a:ext uri="{FF2B5EF4-FFF2-40B4-BE49-F238E27FC236}">
                <a16:creationId xmlns:a16="http://schemas.microsoft.com/office/drawing/2014/main" id="{9DA2667A-B911-164C-C9EA-C5DBAFA916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48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9BCF-7B31-607D-E5C8-8B16368F8259}"/>
              </a:ext>
            </a:extLst>
          </p:cNvPr>
          <p:cNvSpPr>
            <a:spLocks noGrp="1"/>
          </p:cNvSpPr>
          <p:nvPr>
            <p:ph type="title"/>
          </p:nvPr>
        </p:nvSpPr>
        <p:spPr/>
        <p:txBody>
          <a:bodyPr/>
          <a:lstStyle/>
          <a:p>
            <a:r>
              <a:rPr lang="en-US" dirty="0"/>
              <a:t>Conclusions and Implications</a:t>
            </a:r>
          </a:p>
        </p:txBody>
      </p:sp>
      <p:sp>
        <p:nvSpPr>
          <p:cNvPr id="3" name="Content Placeholder 2">
            <a:extLst>
              <a:ext uri="{FF2B5EF4-FFF2-40B4-BE49-F238E27FC236}">
                <a16:creationId xmlns:a16="http://schemas.microsoft.com/office/drawing/2014/main" id="{6E8D735B-8517-FEFA-2E04-7453A7CBD4D7}"/>
              </a:ext>
            </a:extLst>
          </p:cNvPr>
          <p:cNvSpPr>
            <a:spLocks noGrp="1"/>
          </p:cNvSpPr>
          <p:nvPr>
            <p:ph idx="1"/>
          </p:nvPr>
        </p:nvSpPr>
        <p:spPr/>
        <p:txBody>
          <a:bodyPr/>
          <a:lstStyle/>
          <a:p>
            <a:r>
              <a:rPr lang="en-US" dirty="0"/>
              <a:t>Food insecurity is a large problem in Georgia</a:t>
            </a:r>
          </a:p>
          <a:p>
            <a:r>
              <a:rPr lang="en-US" dirty="0"/>
              <a:t>Nonprofits and governments should address food insecurity as part of their poverty reduction initiatives</a:t>
            </a:r>
          </a:p>
          <a:p>
            <a:r>
              <a:rPr lang="en-US" dirty="0"/>
              <a:t>Food insecurity tends to be correlated with obesity</a:t>
            </a:r>
          </a:p>
        </p:txBody>
      </p:sp>
    </p:spTree>
    <p:extLst>
      <p:ext uri="{BB962C8B-B14F-4D97-AF65-F5344CB8AC3E}">
        <p14:creationId xmlns:p14="http://schemas.microsoft.com/office/powerpoint/2010/main" val="15183879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119</TotalTime>
  <Words>348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Food Insecurity in America</vt:lpstr>
      <vt:lpstr>Project Description</vt:lpstr>
      <vt:lpstr>Questions</vt:lpstr>
      <vt:lpstr>Many Counties in Georgia are Food Insecure</vt:lpstr>
      <vt:lpstr>Obesity Tends to be Associated with Food Insecurity</vt:lpstr>
      <vt:lpstr>Poverty and Food Insecurity Go Hand-in-Hand</vt:lpstr>
      <vt:lpstr>[TBD – Jinny’s Analysis]</vt:lpstr>
      <vt:lpstr>Conclusions and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Insecurity in America</dc:title>
  <dc:creator>Robert Rosenbleeth</dc:creator>
  <cp:lastModifiedBy>Robert Rosenbleeth</cp:lastModifiedBy>
  <cp:revision>1</cp:revision>
  <dcterms:created xsi:type="dcterms:W3CDTF">2023-01-28T20:10:26Z</dcterms:created>
  <dcterms:modified xsi:type="dcterms:W3CDTF">2023-01-29T22:52:48Z</dcterms:modified>
</cp:coreProperties>
</file>