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1E18FD7-13E0-476E-9E61-D706B3D96D7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8E275A4-F5B0-4E88-BFDC-F342490E023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11/16/2023 10:29:15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73D44BF-7954-4C44-93F5-5EF01245FC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2023-11-17T04:29:15Z</dcterms:created>
  <dcterms:modified xsi:type="dcterms:W3CDTF">2023-11-17T04:29:15Z</dcterms:modified>
</cp:coreProperties>
</file>