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penSans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Brian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Jeff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 pages: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Menu with list of projects, dump, quick tasks, urgent tasks, and completed tasks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app opens in menu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swipe left from any other page to access menu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search bar--can search by name keyword or tag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Project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contains list of tasks-- “to do” and “completed”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Edit Project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can edit project name or delete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can decide how long completed tasks stay in list before auto delete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other settings to come? ideas anyone?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Task Edit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edit task name or delete task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set attributes (there are many!)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Other Features: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global task/project addition button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fancy task completion animation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Jeff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 pages: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Menu with list of projects, dump, quick tasks, urgent tasks, and completed tasks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app opens in menu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swipe left from any other page to access menu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search bar--can search by name keyword or tag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Project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contains list of tasks-- “to do” and “completed”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Edit Project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can edit project name or delete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can decide how long completed tasks stay in list before auto delete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other settings to come? ideas anyone?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Task Edit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edit task name or delete task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set attributes (there are many!)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Other Features: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global task/project addition button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fancy task completion animation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Julia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 pages: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Menu with list of projects, dump, quick tasks, urgent tasks, and completed tasks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app opens in menu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swipe left from any other page to access menu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search bar--can search by name keyword or tag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Project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contains list of tasks-- “to do” and “completed”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Edit Project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can edit project name or delete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can decide how long completed tasks stay in list before auto delete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other settings to come? ideas anyone?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Task Edit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edit task name or delete task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set attributes (there are many!)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Other Features: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global task/project addition button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fancy task completion animation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Julia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 pages: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Menu with list of projects, dump, quick tasks, urgent tasks, and completed tasks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app opens in menu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swipe left from any other page to access menu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search bar--can search by name keyword or tag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Project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contains list of tasks-- “to do” and “completed”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Edit Project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can edit project name or delete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can decide how long completed tasks stay in list before auto delete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other settings to come? ideas anyone?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Task Edit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edit task name or delete task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set attributes (there are many!)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Other Features: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global task/project addition button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fancy task completion animation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Michaela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 pages: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Menu with list of projects, dump, quick tasks, urgent tasks, and completed tasks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app opens in menu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swipe left from any other page to access menu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search bar--can search by name keyword or tag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Project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contains list of tasks-- “to do” and “completed”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Edit Project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can edit project name or delete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can decide how long completed tasks stay in list before auto delete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other settings to come? ideas anyone?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Task Edit page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edit task name or delete task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set attributes (there are many!)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Other Features: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global task/project addition button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fancy task completion animation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get one challenge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Michaela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Michaela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Brian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Jeff and Michaela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Jeff and Michaela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Sergiy and Brian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Brian and Sergiy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Julia and Sergiy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Julia and Sergiy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273775" y="75250"/>
            <a:ext cx="83430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1256400"/>
          </a:xfrm>
          <a:prstGeom prst="rect">
            <a:avLst/>
          </a:prstGeom>
          <a:solidFill>
            <a:srgbClr val="3F98F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1256400"/>
            <a:ext cx="5326800" cy="38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78075" y="2136400"/>
            <a:ext cx="4332600" cy="2338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TimeLords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Sergiy Ravnyago</a:t>
            </a:r>
            <a:r>
              <a:rPr lang="en" sz="1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-Scrum Master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Julia Moffitt</a:t>
            </a:r>
            <a:r>
              <a:rPr lang="en" sz="1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-Product Owner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Brian Houts</a:t>
            </a:r>
            <a:r>
              <a:rPr lang="en" sz="1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-Team Member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Jeff Wagenseller</a:t>
            </a:r>
            <a:r>
              <a:rPr lang="en" sz="1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-Team Member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Michaela Molina</a:t>
            </a:r>
            <a:r>
              <a:rPr lang="en" sz="1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-Team Member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Shape 57"/>
          <p:cNvSpPr txBox="1"/>
          <p:nvPr>
            <p:ph type="ctrTitle"/>
          </p:nvPr>
        </p:nvSpPr>
        <p:spPr>
          <a:xfrm>
            <a:off x="1118850" y="27750"/>
            <a:ext cx="6906300" cy="9765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Task Planner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40150" y="697000"/>
            <a:ext cx="8520600" cy="61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7/5/2016</a:t>
            </a:r>
          </a:p>
        </p:txBody>
      </p:sp>
      <p:grpSp>
        <p:nvGrpSpPr>
          <p:cNvPr id="59" name="Shape 59"/>
          <p:cNvGrpSpPr/>
          <p:nvPr/>
        </p:nvGrpSpPr>
        <p:grpSpPr>
          <a:xfrm>
            <a:off x="5713150" y="1914600"/>
            <a:ext cx="2922200" cy="2922200"/>
            <a:chOff x="5713150" y="1914600"/>
            <a:chExt cx="2922200" cy="2922200"/>
          </a:xfrm>
        </p:grpSpPr>
        <p:pic>
          <p:nvPicPr>
            <p:cNvPr descr="TP logo.png" id="60" name="Shape 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13150" y="1914600"/>
              <a:ext cx="2922200" cy="2922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Shape 61"/>
            <p:cNvSpPr/>
            <p:nvPr/>
          </p:nvSpPr>
          <p:spPr>
            <a:xfrm>
              <a:off x="6967750" y="2825375"/>
              <a:ext cx="412999" cy="36975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434343"/>
                  </a:solidFill>
                  <a:latin typeface="Poiret One"/>
                </a:rPr>
                <a:t>TP</a:t>
              </a:r>
            </a:p>
          </p:txBody>
        </p:sp>
        <p:sp>
          <p:nvSpPr>
            <p:cNvPr id="62" name="Shape 62"/>
            <p:cNvSpPr/>
            <p:nvPr/>
          </p:nvSpPr>
          <p:spPr>
            <a:xfrm flipH="1" rot="10800000">
              <a:off x="6967750" y="3916400"/>
              <a:ext cx="412999" cy="36975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434343"/>
                  </a:solidFill>
                  <a:latin typeface="Poiret One"/>
                </a:rPr>
                <a:t>TP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0" y="0"/>
            <a:ext cx="9144000" cy="184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20160704_122326.jp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325" y="0"/>
            <a:ext cx="38476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0"/>
            <a:ext cx="9144000" cy="184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20160704_122334.jp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210" y="0"/>
            <a:ext cx="38475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184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20160704_122339.jp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210" y="0"/>
            <a:ext cx="38475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0" y="0"/>
            <a:ext cx="9144000" cy="184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20160704_122344.jp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210" y="0"/>
            <a:ext cx="38475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0" y="0"/>
            <a:ext cx="9144000" cy="184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20160704_122408.jp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46" y="0"/>
            <a:ext cx="6875903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273775" y="75250"/>
            <a:ext cx="8343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Project Release Plan: Challenges/Risks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408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We are all new to Android Studio and app development.  For most of us this our first time making a mobile application.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Our goal is to make a sleek and intuitive graphic user interface.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We want to provide search functionality</a:t>
            </a:r>
            <a:r>
              <a:rPr lang="en">
                <a:solidFill>
                  <a:srgbClr val="000000"/>
                </a:solidFill>
              </a:rPr>
              <a:t> to find specific tasks/projects.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We want to provide Filtering and Sorting for all tasks regardless of the project it is associated with, for an example: All quick tasks or tasks that take 10mins or less to accomplish.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We want our app to store data efficiently, and quickly retrieve it.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We want a user to retrieve a list of recently completed tasks in only few clicks.   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273775" y="75250"/>
            <a:ext cx="8343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Project Release Plan: Technologies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791625" y="2139675"/>
            <a:ext cx="4868100" cy="195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b="1" lang="en" sz="2400">
                <a:solidFill>
                  <a:srgbClr val="000000"/>
                </a:solidFill>
              </a:rPr>
              <a:t>JAVA</a:t>
            </a:r>
            <a:r>
              <a:rPr lang="en" sz="2400">
                <a:solidFill>
                  <a:srgbClr val="000000"/>
                </a:solidFill>
              </a:rPr>
              <a:t> programming language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b="1" lang="en" sz="2400">
                <a:solidFill>
                  <a:srgbClr val="000000"/>
                </a:solidFill>
              </a:rPr>
              <a:t>Android Studio</a:t>
            </a:r>
            <a:r>
              <a:rPr lang="en" sz="2400">
                <a:solidFill>
                  <a:srgbClr val="000000"/>
                </a:solidFill>
              </a:rPr>
              <a:t> IDE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b="1" lang="en" sz="2400">
                <a:solidFill>
                  <a:srgbClr val="000000"/>
                </a:solidFill>
              </a:rPr>
              <a:t>AVD</a:t>
            </a:r>
            <a:r>
              <a:rPr lang="en" sz="2400">
                <a:solidFill>
                  <a:srgbClr val="000000"/>
                </a:solidFill>
              </a:rPr>
              <a:t> Android Emulator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Android </a:t>
            </a:r>
            <a:r>
              <a:rPr b="1" lang="en" sz="2400">
                <a:solidFill>
                  <a:srgbClr val="000000"/>
                </a:solidFill>
              </a:rPr>
              <a:t>SQLite</a:t>
            </a:r>
            <a:r>
              <a:rPr lang="en" sz="2400">
                <a:solidFill>
                  <a:srgbClr val="000000"/>
                </a:solidFill>
              </a:rPr>
              <a:t> Database</a:t>
            </a:r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311700" y="647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Task Planner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1256400"/>
            <a:ext cx="5326800" cy="38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273775" y="75250"/>
            <a:ext cx="8343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Project Release Plan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904275" y="2857050"/>
            <a:ext cx="29223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311700" y="647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Task Planner</a:t>
            </a:r>
          </a:p>
        </p:txBody>
      </p:sp>
      <p:grpSp>
        <p:nvGrpSpPr>
          <p:cNvPr id="169" name="Shape 169"/>
          <p:cNvGrpSpPr/>
          <p:nvPr/>
        </p:nvGrpSpPr>
        <p:grpSpPr>
          <a:xfrm>
            <a:off x="5713150" y="1914600"/>
            <a:ext cx="2922200" cy="2922200"/>
            <a:chOff x="5713150" y="1914600"/>
            <a:chExt cx="2922200" cy="2922200"/>
          </a:xfrm>
        </p:grpSpPr>
        <p:pic>
          <p:nvPicPr>
            <p:cNvPr descr="TP logo.png" id="170" name="Shape 1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13150" y="1914600"/>
              <a:ext cx="2922200" cy="2922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Shape 171"/>
            <p:cNvSpPr/>
            <p:nvPr/>
          </p:nvSpPr>
          <p:spPr>
            <a:xfrm>
              <a:off x="6967750" y="2825375"/>
              <a:ext cx="412999" cy="36975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434343"/>
                  </a:solidFill>
                  <a:latin typeface="Poiret One"/>
                </a:rPr>
                <a:t>TP</a:t>
              </a:r>
            </a:p>
          </p:txBody>
        </p:sp>
        <p:sp>
          <p:nvSpPr>
            <p:cNvPr id="172" name="Shape 172"/>
            <p:cNvSpPr/>
            <p:nvPr/>
          </p:nvSpPr>
          <p:spPr>
            <a:xfrm flipH="1" rot="10800000">
              <a:off x="6967750" y="3916400"/>
              <a:ext cx="412999" cy="36975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434343"/>
                  </a:solidFill>
                  <a:latin typeface="Poiret One"/>
                </a:rPr>
                <a:t>TP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73775" y="75250"/>
            <a:ext cx="8343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Project Release Plan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933750" y="1590425"/>
            <a:ext cx="7276500" cy="2978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TP is an android application in which the user can add tasks to designated projects including certain attributes about this task. The first release includes a search bar, and certain list pages which prioritize and display tasks in useful ways (quick tasks, urgent, completed tasks).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700" y="5247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Task Planner (TP)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73775" y="75250"/>
            <a:ext cx="8343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Project Release Plan: User Stories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24200" y="1590425"/>
            <a:ext cx="8895600" cy="277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b="1" lang="en" sz="1200">
                <a:solidFill>
                  <a:schemeClr val="dk1"/>
                </a:solidFill>
              </a:rPr>
              <a:t>High Level Goal:</a:t>
            </a:r>
            <a:r>
              <a:rPr lang="en" sz="1200">
                <a:solidFill>
                  <a:schemeClr val="dk1"/>
                </a:solidFill>
              </a:rPr>
              <a:t> The release will be able to add tasks to a project with certain attributes, namely: task name, associated project, start date, due date, finished date, whether completed, notes, estimated task length  and a tag to group tasks from different projects together.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As a user I want to be able </a:t>
            </a:r>
            <a:r>
              <a:rPr b="1" lang="en" sz="1200">
                <a:solidFill>
                  <a:schemeClr val="dk1"/>
                </a:solidFill>
              </a:rPr>
              <a:t>to schedule a due date for my task </a:t>
            </a:r>
            <a:r>
              <a:rPr lang="en" sz="1200">
                <a:solidFill>
                  <a:schemeClr val="dk1"/>
                </a:solidFill>
              </a:rPr>
              <a:t>so I know when to get it done. 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As a user I want to be </a:t>
            </a:r>
            <a:r>
              <a:rPr b="1" lang="en" sz="1200">
                <a:solidFill>
                  <a:schemeClr val="dk1"/>
                </a:solidFill>
              </a:rPr>
              <a:t>able to add notes to each task</a:t>
            </a:r>
            <a:r>
              <a:rPr lang="en" sz="1200">
                <a:solidFill>
                  <a:schemeClr val="dk1"/>
                </a:solidFill>
              </a:rPr>
              <a:t> so I can have a place to put other relevant information not provided by the pre-existing list of attributes 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As a user I want the </a:t>
            </a:r>
            <a:r>
              <a:rPr b="1" lang="en" sz="1200">
                <a:solidFill>
                  <a:schemeClr val="dk1"/>
                </a:solidFill>
              </a:rPr>
              <a:t>app to REMEMBER my tasks when I exit the app</a:t>
            </a:r>
            <a:r>
              <a:rPr lang="en" sz="1200">
                <a:solidFill>
                  <a:schemeClr val="dk1"/>
                </a:solidFill>
              </a:rPr>
              <a:t> 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As a user I want to be able to </a:t>
            </a:r>
            <a:r>
              <a:rPr b="1" lang="en" sz="1200">
                <a:solidFill>
                  <a:schemeClr val="dk1"/>
                </a:solidFill>
              </a:rPr>
              <a:t>quickly make new tasks </a:t>
            </a:r>
            <a:r>
              <a:rPr lang="en" sz="1200">
                <a:solidFill>
                  <a:schemeClr val="dk1"/>
                </a:solidFill>
              </a:rPr>
              <a:t>so that I can engage in “brain dump” quickly when I think of a task. 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As a user I want to </a:t>
            </a:r>
            <a:r>
              <a:rPr b="1" lang="en" sz="1200">
                <a:solidFill>
                  <a:schemeClr val="dk1"/>
                </a:solidFill>
              </a:rPr>
              <a:t>add Task attributes, and easily edit them</a:t>
            </a:r>
            <a:r>
              <a:rPr lang="en" sz="1200">
                <a:solidFill>
                  <a:schemeClr val="dk1"/>
                </a:solidFill>
              </a:rPr>
              <a:t> to distinguish them. 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As a user I want to be able to</a:t>
            </a:r>
            <a:r>
              <a:rPr b="1" lang="en" sz="1200">
                <a:solidFill>
                  <a:schemeClr val="dk1"/>
                </a:solidFill>
              </a:rPr>
              <a:t> mark tasks as done</a:t>
            </a:r>
            <a:r>
              <a:rPr lang="en" sz="1200">
                <a:solidFill>
                  <a:schemeClr val="dk1"/>
                </a:solidFill>
              </a:rPr>
              <a:t> so that I know what tasks I have completed 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311700" y="647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Task Planner</a:t>
            </a:r>
            <a:r>
              <a:rPr lang="en"/>
              <a:t>--Sprint 1-- part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273775" y="75250"/>
            <a:ext cx="8343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Project Release Plan: User Stories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11700" y="647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Task Planner--Sprint 1-- part 2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24200" y="1590425"/>
            <a:ext cx="8895600" cy="277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b="1" lang="en" sz="1200">
                <a:solidFill>
                  <a:schemeClr val="dk1"/>
                </a:solidFill>
              </a:rPr>
              <a:t>High Level Goal: </a:t>
            </a:r>
            <a:r>
              <a:rPr lang="en" sz="1200">
                <a:solidFill>
                  <a:schemeClr val="dk1"/>
                </a:solidFill>
              </a:rPr>
              <a:t> When adding a task a user can add it to a specific project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As a user I want to be able </a:t>
            </a:r>
            <a:r>
              <a:rPr b="1" lang="en" sz="1200">
                <a:solidFill>
                  <a:schemeClr val="dk1"/>
                </a:solidFill>
              </a:rPr>
              <a:t>to create a new project </a:t>
            </a:r>
            <a:r>
              <a:rPr lang="en" sz="1200">
                <a:solidFill>
                  <a:schemeClr val="dk1"/>
                </a:solidFill>
              </a:rPr>
              <a:t>so that I can organize my tasks into groups. 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As a user I want to be able to </a:t>
            </a:r>
            <a:r>
              <a:rPr b="1" lang="en" sz="1200">
                <a:solidFill>
                  <a:schemeClr val="dk1"/>
                </a:solidFill>
              </a:rPr>
              <a:t>organize my tasks into projects</a:t>
            </a:r>
            <a:r>
              <a:rPr lang="en" sz="1200">
                <a:solidFill>
                  <a:schemeClr val="dk1"/>
                </a:solidFill>
              </a:rPr>
              <a:t>  so that I can separate tasks and view them more easily.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b="1" lang="en" sz="1200">
                <a:solidFill>
                  <a:schemeClr val="dk1"/>
                </a:solidFill>
              </a:rPr>
              <a:t>High Level Goal: </a:t>
            </a:r>
            <a:r>
              <a:rPr lang="en" sz="1200">
                <a:solidFill>
                  <a:schemeClr val="dk1"/>
                </a:solidFill>
              </a:rPr>
              <a:t>The sleek and minimalistic design will incorporate the homepage which will always be available open a leftward swipe.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As a user I want an </a:t>
            </a:r>
            <a:r>
              <a:rPr b="1" lang="en" sz="1200">
                <a:solidFill>
                  <a:schemeClr val="dk1"/>
                </a:solidFill>
              </a:rPr>
              <a:t>android app user interface to open and use my app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As a user I want an user interface that allows me to</a:t>
            </a:r>
            <a:r>
              <a:rPr b="1" lang="en" sz="1200">
                <a:solidFill>
                  <a:schemeClr val="dk1"/>
                </a:solidFill>
              </a:rPr>
              <a:t> swipe from the menu page to other pages </a:t>
            </a:r>
            <a:r>
              <a:rPr b="1" i="1" lang="en" sz="1200">
                <a:solidFill>
                  <a:schemeClr val="dk1"/>
                </a:solidFill>
              </a:rPr>
              <a:t>flawlessly</a:t>
            </a:r>
            <a:r>
              <a:rPr lang="en" sz="1200">
                <a:solidFill>
                  <a:schemeClr val="dk1"/>
                </a:solidFill>
              </a:rPr>
              <a:t>, so I can navigate through the  application 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b="1" lang="en" sz="1200">
                <a:solidFill>
                  <a:schemeClr val="dk1"/>
                </a:solidFill>
              </a:rPr>
              <a:t>High Level Goal: </a:t>
            </a:r>
            <a:r>
              <a:rPr lang="en" sz="1200">
                <a:solidFill>
                  <a:schemeClr val="dk1"/>
                </a:solidFill>
              </a:rPr>
              <a:t>The homepage will have a drop-down file tree displaying the projects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As a team member I want to have a </a:t>
            </a:r>
            <a:r>
              <a:rPr b="1" lang="en" sz="1200">
                <a:solidFill>
                  <a:schemeClr val="dk1"/>
                </a:solidFill>
              </a:rPr>
              <a:t>super class that holds all instances of projects</a:t>
            </a:r>
            <a:r>
              <a:rPr lang="en" sz="1200">
                <a:solidFill>
                  <a:schemeClr val="dk1"/>
                </a:solidFill>
              </a:rPr>
              <a:t> so that later it will be easier to create a collapsible project list in our menu.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73775" y="75250"/>
            <a:ext cx="8343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Project Release Plan: User Stories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67875" y="1590425"/>
            <a:ext cx="8520600" cy="344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200">
                <a:solidFill>
                  <a:schemeClr val="dk1"/>
                </a:solidFill>
              </a:rPr>
              <a:t>High Level Goal: </a:t>
            </a:r>
            <a:r>
              <a:rPr lang="en" sz="1200">
                <a:solidFill>
                  <a:schemeClr val="dk1"/>
                </a:solidFill>
              </a:rPr>
              <a:t>The task defaults into the “Dump”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As a user I want a </a:t>
            </a:r>
            <a:r>
              <a:rPr b="1" lang="en" sz="1200">
                <a:solidFill>
                  <a:schemeClr val="dk1"/>
                </a:solidFill>
              </a:rPr>
              <a:t>“dump” page to hold all of my tasks that are not organized</a:t>
            </a:r>
            <a:r>
              <a:rPr lang="en" sz="1200">
                <a:solidFill>
                  <a:schemeClr val="dk1"/>
                </a:solidFill>
              </a:rPr>
              <a:t> into a project so that I can create tasks not assigned to a specific project (the default project will be the dump)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200">
                <a:solidFill>
                  <a:schemeClr val="dk1"/>
                </a:solidFill>
              </a:rPr>
              <a:t>High Level Goal: </a:t>
            </a:r>
            <a:r>
              <a:rPr lang="en" sz="1200">
                <a:solidFill>
                  <a:schemeClr val="dk1"/>
                </a:solidFill>
              </a:rPr>
              <a:t>homepage will have the search bar, a drop-down file tree displaying the projects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As a user I want a</a:t>
            </a:r>
            <a:r>
              <a:rPr b="1" lang="en" sz="1200">
                <a:solidFill>
                  <a:schemeClr val="dk1"/>
                </a:solidFill>
              </a:rPr>
              <a:t> collapsible list of projects in my menu </a:t>
            </a:r>
            <a:r>
              <a:rPr lang="en" sz="1200">
                <a:solidFill>
                  <a:schemeClr val="dk1"/>
                </a:solidFill>
              </a:rPr>
              <a:t>so that I can navigate the application easily 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200">
                <a:solidFill>
                  <a:schemeClr val="dk1"/>
                </a:solidFill>
              </a:rPr>
              <a:t>High Level Goal: </a:t>
            </a:r>
            <a:r>
              <a:rPr lang="en" sz="1200">
                <a:solidFill>
                  <a:schemeClr val="dk1"/>
                </a:solidFill>
              </a:rPr>
              <a:t>link to a list of “Quick Tasks,” a link to Urgent tasks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As a team member I </a:t>
            </a:r>
            <a:r>
              <a:rPr b="1" lang="en" sz="1200">
                <a:solidFill>
                  <a:schemeClr val="dk1"/>
                </a:solidFill>
              </a:rPr>
              <a:t>want “QuickTasks”, and “Urgent” placeholders</a:t>
            </a:r>
            <a:r>
              <a:rPr lang="en" sz="1200">
                <a:solidFill>
                  <a:schemeClr val="dk1"/>
                </a:solidFill>
              </a:rPr>
              <a:t> to be on the home-page 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As a user I want to be able to </a:t>
            </a:r>
            <a:r>
              <a:rPr b="1" lang="en" sz="1200">
                <a:solidFill>
                  <a:schemeClr val="dk1"/>
                </a:solidFill>
              </a:rPr>
              <a:t>attribute an estimated length to my tasks</a:t>
            </a:r>
            <a:r>
              <a:rPr lang="en" sz="1200">
                <a:solidFill>
                  <a:schemeClr val="dk1"/>
                </a:solidFill>
              </a:rPr>
              <a:t> so I  (and later the app itself) can identify quick tasks easily 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200">
                <a:solidFill>
                  <a:schemeClr val="dk1"/>
                </a:solidFill>
              </a:rPr>
              <a:t>High Level Goal:</a:t>
            </a:r>
            <a:r>
              <a:rPr lang="en" sz="1200">
                <a:solidFill>
                  <a:schemeClr val="dk1"/>
                </a:solidFill>
              </a:rPr>
              <a:t>universal button present on all the app pages such that a user can add tasks/projects from all locations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As a user I want to be able to</a:t>
            </a:r>
            <a:r>
              <a:rPr b="1" lang="en" sz="1200">
                <a:solidFill>
                  <a:schemeClr val="dk1"/>
                </a:solidFill>
              </a:rPr>
              <a:t> add tasks/projects from all pages </a:t>
            </a:r>
            <a:r>
              <a:rPr lang="en" sz="1200">
                <a:solidFill>
                  <a:schemeClr val="dk1"/>
                </a:solidFill>
              </a:rPr>
              <a:t>so that I have to do less navigating 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200">
                <a:solidFill>
                  <a:schemeClr val="dk1"/>
                </a:solidFill>
              </a:rPr>
              <a:t>High Level Goal:</a:t>
            </a:r>
            <a:r>
              <a:rPr lang="en" sz="1200">
                <a:solidFill>
                  <a:schemeClr val="dk1"/>
                </a:solidFill>
              </a:rPr>
              <a:t>Completing a task, by checking a box, will result in an awesome, satisfying animation!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As a user I want to be </a:t>
            </a:r>
            <a:r>
              <a:rPr b="1" lang="en" sz="1200">
                <a:solidFill>
                  <a:schemeClr val="dk1"/>
                </a:solidFill>
              </a:rPr>
              <a:t>able to have a </a:t>
            </a:r>
            <a:r>
              <a:rPr b="1" i="1" lang="en" sz="1200">
                <a:solidFill>
                  <a:schemeClr val="dk1"/>
                </a:solidFill>
              </a:rPr>
              <a:t>satisfying</a:t>
            </a:r>
            <a:r>
              <a:rPr b="1" lang="en" sz="1200">
                <a:solidFill>
                  <a:schemeClr val="dk1"/>
                </a:solidFill>
              </a:rPr>
              <a:t> animation when I “complete” a task </a:t>
            </a:r>
            <a:r>
              <a:rPr lang="en" sz="1200">
                <a:solidFill>
                  <a:schemeClr val="dk1"/>
                </a:solidFill>
              </a:rPr>
              <a:t>so that I can feel good about myself and my accomplishments.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11700" y="647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Task Planner--Sprint 2-- part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73775" y="75250"/>
            <a:ext cx="8343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Project Release Plan: User Stories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67875" y="1590425"/>
            <a:ext cx="8520600" cy="347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200">
                <a:solidFill>
                  <a:schemeClr val="dk1"/>
                </a:solidFill>
              </a:rPr>
              <a:t>High Level Goal:</a:t>
            </a:r>
            <a:r>
              <a:rPr lang="en" sz="1200">
                <a:solidFill>
                  <a:schemeClr val="dk1"/>
                </a:solidFill>
              </a:rPr>
              <a:t>This homepage will have the search bar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As a user I want to be able to “tag” my tasks so I can search and </a:t>
            </a:r>
            <a:r>
              <a:rPr b="1" lang="en" sz="1200">
                <a:solidFill>
                  <a:schemeClr val="dk1"/>
                </a:solidFill>
              </a:rPr>
              <a:t>find all tasks with that tag. 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200">
                <a:solidFill>
                  <a:schemeClr val="dk1"/>
                </a:solidFill>
              </a:rPr>
              <a:t>High Level Goal:</a:t>
            </a:r>
            <a:r>
              <a:rPr lang="en" sz="1100">
                <a:solidFill>
                  <a:schemeClr val="dk1"/>
                </a:solidFill>
              </a:rPr>
              <a:t> Add tasks to a project with certain attributes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090"/>
              <a:buChar char="○"/>
            </a:pPr>
            <a:r>
              <a:rPr lang="en" sz="1100">
                <a:solidFill>
                  <a:schemeClr val="dk1"/>
                </a:solidFill>
              </a:rPr>
              <a:t>As a user I want to be able to </a:t>
            </a:r>
            <a:r>
              <a:rPr b="1" lang="en" sz="1100">
                <a:solidFill>
                  <a:schemeClr val="dk1"/>
                </a:solidFill>
              </a:rPr>
              <a:t>attribute an estimated length to my tasks</a:t>
            </a:r>
            <a:r>
              <a:rPr lang="en" sz="1100">
                <a:solidFill>
                  <a:schemeClr val="dk1"/>
                </a:solidFill>
              </a:rPr>
              <a:t> so I  (and later the app itself) can identify quick tasks easily 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As a user I want to be able to </a:t>
            </a:r>
            <a:r>
              <a:rPr b="1" lang="en" sz="1100">
                <a:solidFill>
                  <a:schemeClr val="dk1"/>
                </a:solidFill>
              </a:rPr>
              <a:t>set priority levels for each of my tasks</a:t>
            </a:r>
            <a:r>
              <a:rPr lang="en" sz="1100">
                <a:solidFill>
                  <a:schemeClr val="dk1"/>
                </a:solidFill>
              </a:rPr>
              <a:t> so I know what the most important tasks are. 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200">
                <a:solidFill>
                  <a:schemeClr val="dk1"/>
                </a:solidFill>
              </a:rPr>
              <a:t>High Level Goal:</a:t>
            </a:r>
            <a:r>
              <a:rPr lang="en" sz="1200">
                <a:solidFill>
                  <a:schemeClr val="dk1"/>
                </a:solidFill>
              </a:rPr>
              <a:t>Tasks and projects can be deleted and completed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As a user I want to be able</a:t>
            </a:r>
            <a:r>
              <a:rPr b="1" lang="en" sz="1200">
                <a:solidFill>
                  <a:schemeClr val="dk1"/>
                </a:solidFill>
              </a:rPr>
              <a:t> to delete tasks </a:t>
            </a:r>
            <a:r>
              <a:rPr lang="en" sz="1200">
                <a:solidFill>
                  <a:schemeClr val="dk1"/>
                </a:solidFill>
              </a:rPr>
              <a:t>to declutter lists. 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As a user I want to be able to </a:t>
            </a:r>
            <a:r>
              <a:rPr b="1" lang="en" sz="1200">
                <a:solidFill>
                  <a:schemeClr val="dk1"/>
                </a:solidFill>
              </a:rPr>
              <a:t>delete projects</a:t>
            </a:r>
            <a:r>
              <a:rPr lang="en" sz="1200">
                <a:solidFill>
                  <a:schemeClr val="dk1"/>
                </a:solidFill>
              </a:rPr>
              <a:t> in case I fux up 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11700" y="647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Task Planner--Sprint 2-- part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73775" y="75250"/>
            <a:ext cx="8343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Project Release Plan: User Stories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590425"/>
            <a:ext cx="8520600" cy="30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b="1" lang="en" sz="1200">
                <a:solidFill>
                  <a:schemeClr val="dk1"/>
                </a:solidFill>
              </a:rPr>
              <a:t>High Level Goal:</a:t>
            </a:r>
            <a:r>
              <a:rPr lang="en" sz="1200">
                <a:solidFill>
                  <a:schemeClr val="dk1"/>
                </a:solidFill>
              </a:rPr>
              <a:t> Sleek and minimalistic design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As a user I want a </a:t>
            </a:r>
            <a:r>
              <a:rPr b="1" lang="en" sz="1200">
                <a:solidFill>
                  <a:schemeClr val="dk1"/>
                </a:solidFill>
              </a:rPr>
              <a:t>sleek and intuitive graphic interface </a:t>
            </a:r>
            <a:r>
              <a:rPr lang="en" sz="1200">
                <a:solidFill>
                  <a:schemeClr val="dk1"/>
                </a:solidFill>
              </a:rPr>
              <a:t>so that I can use the app efficiently. 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b="1" lang="en" sz="1200">
                <a:solidFill>
                  <a:schemeClr val="dk1"/>
                </a:solidFill>
              </a:rPr>
              <a:t>High Level Goal:</a:t>
            </a:r>
            <a:r>
              <a:rPr lang="en" sz="1200">
                <a:solidFill>
                  <a:schemeClr val="dk1"/>
                </a:solidFill>
              </a:rPr>
              <a:t> It will have a search function to find tasks quickly</a:t>
            </a:r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As a user I want a </a:t>
            </a:r>
            <a:r>
              <a:rPr b="1" lang="en" sz="1200">
                <a:solidFill>
                  <a:schemeClr val="dk1"/>
                </a:solidFill>
              </a:rPr>
              <a:t>search bar </a:t>
            </a:r>
            <a:r>
              <a:rPr lang="en" sz="1200">
                <a:solidFill>
                  <a:schemeClr val="dk1"/>
                </a:solidFill>
              </a:rPr>
              <a:t>in my menu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to easily search through and find tasks/projects. 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As a user i want to be able to </a:t>
            </a:r>
            <a:r>
              <a:rPr b="1" lang="en" sz="1200">
                <a:solidFill>
                  <a:schemeClr val="dk1"/>
                </a:solidFill>
              </a:rPr>
              <a:t>search for projects</a:t>
            </a:r>
            <a:r>
              <a:rPr lang="en" sz="1200">
                <a:solidFill>
                  <a:schemeClr val="dk1"/>
                </a:solidFill>
              </a:rPr>
              <a:t> (via drop down and typing and based on name and tags) and create a new project from the new task page so that I can organize my tasks into projects. </a:t>
            </a: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b="1" lang="en" sz="1200">
                <a:solidFill>
                  <a:schemeClr val="dk1"/>
                </a:solidFill>
              </a:rPr>
              <a:t>High Level Goal:</a:t>
            </a:r>
            <a:r>
              <a:rPr lang="en" sz="1200">
                <a:solidFill>
                  <a:schemeClr val="dk1"/>
                </a:solidFill>
              </a:rPr>
              <a:t> User may filter and sort his/her tasks list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As a user I want to be able </a:t>
            </a:r>
            <a:r>
              <a:rPr b="1" lang="en" sz="1200">
                <a:solidFill>
                  <a:schemeClr val="dk1"/>
                </a:solidFill>
              </a:rPr>
              <a:t>to filter all tasks regardless of project by other attributes</a:t>
            </a:r>
            <a:r>
              <a:rPr lang="en" sz="1200">
                <a:solidFill>
                  <a:schemeClr val="dk1"/>
                </a:solidFill>
              </a:rPr>
              <a:t> (</a:t>
            </a:r>
            <a:r>
              <a:rPr i="1" lang="en" sz="1200">
                <a:solidFill>
                  <a:schemeClr val="dk1"/>
                </a:solidFill>
              </a:rPr>
              <a:t>start date, due date, urgency, tags, etc</a:t>
            </a:r>
            <a:r>
              <a:rPr lang="en" sz="1200">
                <a:solidFill>
                  <a:schemeClr val="dk1"/>
                </a:solidFill>
              </a:rPr>
              <a:t>) and view all the tasks of that attribute so that I am aware of my urgent tasks quickly. </a:t>
            </a: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b="1" lang="en" sz="1200">
                <a:solidFill>
                  <a:schemeClr val="dk1"/>
                </a:solidFill>
              </a:rPr>
              <a:t>High Level Goal:</a:t>
            </a:r>
            <a:r>
              <a:rPr lang="en" sz="1200">
                <a:solidFill>
                  <a:schemeClr val="dk1"/>
                </a:solidFill>
              </a:rPr>
              <a:t> User may search and explore completed tasks and projects</a:t>
            </a:r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As a User I want </a:t>
            </a:r>
            <a:r>
              <a:rPr b="1" lang="en" sz="1200">
                <a:solidFill>
                  <a:schemeClr val="dk1"/>
                </a:solidFill>
              </a:rPr>
              <a:t>access to a list of recently completed tasks </a:t>
            </a:r>
            <a:r>
              <a:rPr lang="en" sz="1200">
                <a:solidFill>
                  <a:schemeClr val="dk1"/>
                </a:solidFill>
              </a:rPr>
              <a:t>so I can reflect on my productivity . </a:t>
            </a:r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As a User I want to</a:t>
            </a:r>
            <a:r>
              <a:rPr b="1" lang="en" sz="1200">
                <a:solidFill>
                  <a:schemeClr val="dk1"/>
                </a:solidFill>
              </a:rPr>
              <a:t> access a list of completed projects </a:t>
            </a:r>
            <a:r>
              <a:rPr lang="en" sz="1200">
                <a:solidFill>
                  <a:schemeClr val="dk1"/>
                </a:solidFill>
              </a:rPr>
              <a:t>so I can look at what I’ve been doing with my life and either cry with joy or sadness 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As a user I want my</a:t>
            </a:r>
            <a:r>
              <a:rPr b="1" lang="en" sz="1200">
                <a:solidFill>
                  <a:schemeClr val="dk1"/>
                </a:solidFill>
              </a:rPr>
              <a:t> completed tasks to be removed from the list after a user defined period of time</a:t>
            </a:r>
            <a:r>
              <a:rPr lang="en" sz="1200">
                <a:solidFill>
                  <a:schemeClr val="dk1"/>
                </a:solidFill>
              </a:rPr>
              <a:t> so my lists remain uncluttered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311700" y="647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Task Planner--Sprint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73775" y="75250"/>
            <a:ext cx="8343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Project Release Plan: User Stories</a:t>
            </a: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11700" y="647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Task Planner--Product Backlog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11700" y="1590425"/>
            <a:ext cx="8520600" cy="3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As a user I want to be able to </a:t>
            </a:r>
            <a:r>
              <a:rPr b="1" lang="en" sz="1200">
                <a:solidFill>
                  <a:schemeClr val="dk1"/>
                </a:solidFill>
              </a:rPr>
              <a:t>Merge projects</a:t>
            </a:r>
            <a:r>
              <a:rPr lang="en" sz="1200">
                <a:solidFill>
                  <a:schemeClr val="dk1"/>
                </a:solidFill>
              </a:rPr>
              <a:t> together.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As a user I want the app to</a:t>
            </a:r>
            <a:r>
              <a:rPr b="1" lang="en" sz="1200">
                <a:solidFill>
                  <a:schemeClr val="dk1"/>
                </a:solidFill>
              </a:rPr>
              <a:t> notify me when a start date attribute for a task has happened. 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As a user I want to </a:t>
            </a:r>
            <a:r>
              <a:rPr b="1" lang="en" sz="1200">
                <a:solidFill>
                  <a:schemeClr val="dk1"/>
                </a:solidFill>
              </a:rPr>
              <a:t>make tasks that repeat every scheduled number of days</a:t>
            </a:r>
            <a:r>
              <a:rPr lang="en" sz="1200">
                <a:solidFill>
                  <a:schemeClr val="dk1"/>
                </a:solidFill>
              </a:rPr>
              <a:t> so that I don’t have to keep entering recurring tasks 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As a user I want to be able to </a:t>
            </a:r>
            <a:r>
              <a:rPr b="1" lang="en" sz="1200">
                <a:solidFill>
                  <a:schemeClr val="dk1"/>
                </a:solidFill>
              </a:rPr>
              <a:t>place tasks onto a “defer” list </a:t>
            </a:r>
            <a:r>
              <a:rPr lang="en" sz="1200">
                <a:solidFill>
                  <a:schemeClr val="dk1"/>
                </a:solidFill>
              </a:rPr>
              <a:t>so that I can keep track of tasks where I am waiting for someone else to complete something before I can take the next step to “complete” the task 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As a user I want to be able to </a:t>
            </a:r>
            <a:r>
              <a:rPr b="1" lang="en" sz="1200">
                <a:solidFill>
                  <a:schemeClr val="dk1"/>
                </a:solidFill>
              </a:rPr>
              <a:t>sync my task list with google calendar </a:t>
            </a:r>
            <a:r>
              <a:rPr lang="en" sz="1200">
                <a:solidFill>
                  <a:schemeClr val="dk1"/>
                </a:solidFill>
              </a:rPr>
              <a:t>(such that my </a:t>
            </a:r>
            <a:r>
              <a:rPr i="1" lang="en" sz="1200">
                <a:solidFill>
                  <a:schemeClr val="dk1"/>
                </a:solidFill>
              </a:rPr>
              <a:t>task list app populates google calendar</a:t>
            </a:r>
            <a:r>
              <a:rPr lang="en" sz="1200">
                <a:solidFill>
                  <a:schemeClr val="dk1"/>
                </a:solidFill>
              </a:rPr>
              <a:t>) so that I don’t have to waste time entering all of these tasks into my multiple scheduling tools. 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As a user I want to be able to </a:t>
            </a:r>
            <a:r>
              <a:rPr b="1" lang="en" sz="1200">
                <a:solidFill>
                  <a:schemeClr val="dk1"/>
                </a:solidFill>
              </a:rPr>
              <a:t>sync my gmail with my task app</a:t>
            </a:r>
            <a:r>
              <a:rPr lang="en" sz="1200">
                <a:solidFill>
                  <a:schemeClr val="dk1"/>
                </a:solidFill>
              </a:rPr>
              <a:t> (such that emails show up in my “dump”) so I can schedule emails as tasks. 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As a user I want to be able to </a:t>
            </a:r>
            <a:r>
              <a:rPr b="1" lang="en" sz="1200">
                <a:solidFill>
                  <a:schemeClr val="dk1"/>
                </a:solidFill>
              </a:rPr>
              <a:t>schedule tasks via a “this date + this amount of time </a:t>
            </a:r>
            <a:r>
              <a:rPr i="1" lang="en" sz="1200">
                <a:solidFill>
                  <a:schemeClr val="dk1"/>
                </a:solidFill>
              </a:rPr>
              <a:t>(e.g. 4 days)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so that I can more generally schedule a task to be done within a time frame rather than a specific date/time 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As a user I want to be able to </a:t>
            </a:r>
            <a:r>
              <a:rPr b="1" lang="en" sz="1200">
                <a:solidFill>
                  <a:schemeClr val="dk1"/>
                </a:solidFill>
              </a:rPr>
              <a:t>specify tasks as parallel or sequential</a:t>
            </a:r>
            <a:r>
              <a:rPr lang="en" sz="1200">
                <a:solidFill>
                  <a:schemeClr val="dk1"/>
                </a:solidFill>
              </a:rPr>
              <a:t> so I know if there are any dependencies in my task list.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78825" y="2343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Project Release Plan - Architecture</a:t>
            </a: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378825" y="132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TimeLords - Task Planner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