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C9023-1ADF-4F9F-8089-A2C337BC1B80}" v="44" dt="2022-11-08T13:45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M SRAVANI" userId="449f07328f03f8c5" providerId="LiveId" clId="{5D4C9023-1ADF-4F9F-8089-A2C337BC1B80}"/>
    <pc:docChg chg="custSel addSld delSld modSld">
      <pc:chgData name="NAGAM SRAVANI" userId="449f07328f03f8c5" providerId="LiveId" clId="{5D4C9023-1ADF-4F9F-8089-A2C337BC1B80}" dt="2022-11-10T15:55:11.128" v="115" actId="680"/>
      <pc:docMkLst>
        <pc:docMk/>
      </pc:docMkLst>
      <pc:sldChg chg="delSp modSp del mod">
        <pc:chgData name="NAGAM SRAVANI" userId="449f07328f03f8c5" providerId="LiveId" clId="{5D4C9023-1ADF-4F9F-8089-A2C337BC1B80}" dt="2022-11-10T06:00:42.958" v="114" actId="2696"/>
        <pc:sldMkLst>
          <pc:docMk/>
          <pc:sldMk cId="2899149135" sldId="256"/>
        </pc:sldMkLst>
        <pc:spChg chg="mod">
          <ac:chgData name="NAGAM SRAVANI" userId="449f07328f03f8c5" providerId="LiveId" clId="{5D4C9023-1ADF-4F9F-8089-A2C337BC1B80}" dt="2022-11-08T13:48:17.702" v="113" actId="14100"/>
          <ac:spMkLst>
            <pc:docMk/>
            <pc:sldMk cId="2899149135" sldId="256"/>
            <ac:spMk id="2" creationId="{B14C4F94-9922-4379-A224-DA6AB7421264}"/>
          </ac:spMkLst>
        </pc:spChg>
        <pc:spChg chg="del mod">
          <ac:chgData name="NAGAM SRAVANI" userId="449f07328f03f8c5" providerId="LiveId" clId="{5D4C9023-1ADF-4F9F-8089-A2C337BC1B80}" dt="2022-11-08T13:45:50.806" v="107" actId="21"/>
          <ac:spMkLst>
            <pc:docMk/>
            <pc:sldMk cId="2899149135" sldId="256"/>
            <ac:spMk id="3" creationId="{5B971D21-1164-4C71-AB5B-1410EFCDC92D}"/>
          </ac:spMkLst>
        </pc:spChg>
      </pc:sldChg>
      <pc:sldChg chg="new">
        <pc:chgData name="NAGAM SRAVANI" userId="449f07328f03f8c5" providerId="LiveId" clId="{5D4C9023-1ADF-4F9F-8089-A2C337BC1B80}" dt="2022-11-10T15:55:11.128" v="115" actId="680"/>
        <pc:sldMkLst>
          <pc:docMk/>
          <pc:sldMk cId="3757137453" sldId="256"/>
        </pc:sldMkLst>
      </pc:sldChg>
    </pc:docChg>
  </pc:docChgLst>
  <pc:docChgLst>
    <pc:chgData name="NAGAM SRAVANI" userId="449f07328f03f8c5" providerId="LiveId" clId="{D937DE61-4E54-4DE2-93E2-6C41F53B2BF7}"/>
    <pc:docChg chg="custSel addSld delSld modSld">
      <pc:chgData name="NAGAM SRAVANI" userId="449f07328f03f8c5" providerId="LiveId" clId="{D937DE61-4E54-4DE2-93E2-6C41F53B2BF7}" dt="2022-04-15T22:22:49.977" v="48" actId="680"/>
      <pc:docMkLst>
        <pc:docMk/>
      </pc:docMkLst>
      <pc:sldChg chg="new">
        <pc:chgData name="NAGAM SRAVANI" userId="449f07328f03f8c5" providerId="LiveId" clId="{D937DE61-4E54-4DE2-93E2-6C41F53B2BF7}" dt="2022-04-15T22:22:49.977" v="48" actId="680"/>
        <pc:sldMkLst>
          <pc:docMk/>
          <pc:sldMk cId="2899149135" sldId="256"/>
        </pc:sldMkLst>
      </pc:sldChg>
      <pc:sldChg chg="addSp delSp modSp new del mod">
        <pc:chgData name="NAGAM SRAVANI" userId="449f07328f03f8c5" providerId="LiveId" clId="{D937DE61-4E54-4DE2-93E2-6C41F53B2BF7}" dt="2022-04-15T22:22:41.350" v="47" actId="2696"/>
        <pc:sldMkLst>
          <pc:docMk/>
          <pc:sldMk cId="3121222681" sldId="256"/>
        </pc:sldMkLst>
        <pc:spChg chg="mod">
          <ac:chgData name="NAGAM SRAVANI" userId="449f07328f03f8c5" providerId="LiveId" clId="{D937DE61-4E54-4DE2-93E2-6C41F53B2BF7}" dt="2022-04-15T22:18:40.738" v="17" actId="20577"/>
          <ac:spMkLst>
            <pc:docMk/>
            <pc:sldMk cId="3121222681" sldId="256"/>
            <ac:spMk id="2" creationId="{C80029C8-CBDA-49FB-B213-471801DF8C06}"/>
          </ac:spMkLst>
        </pc:spChg>
        <pc:spChg chg="del mod">
          <ac:chgData name="NAGAM SRAVANI" userId="449f07328f03f8c5" providerId="LiveId" clId="{D937DE61-4E54-4DE2-93E2-6C41F53B2BF7}" dt="2022-04-15T22:22:30.509" v="46" actId="478"/>
          <ac:spMkLst>
            <pc:docMk/>
            <pc:sldMk cId="3121222681" sldId="256"/>
            <ac:spMk id="3" creationId="{A02235DA-6E46-4219-BA92-EE16A6847214}"/>
          </ac:spMkLst>
        </pc:spChg>
        <pc:spChg chg="add mod">
          <ac:chgData name="NAGAM SRAVANI" userId="449f07328f03f8c5" providerId="LiveId" clId="{D937DE61-4E54-4DE2-93E2-6C41F53B2BF7}" dt="2022-04-15T22:19:12.018" v="21" actId="20577"/>
          <ac:spMkLst>
            <pc:docMk/>
            <pc:sldMk cId="3121222681" sldId="256"/>
            <ac:spMk id="4" creationId="{E7138EFA-3C58-4717-9CA7-592972BB9FE5}"/>
          </ac:spMkLst>
        </pc:spChg>
        <pc:spChg chg="add mod">
          <ac:chgData name="NAGAM SRAVANI" userId="449f07328f03f8c5" providerId="LiveId" clId="{D937DE61-4E54-4DE2-93E2-6C41F53B2BF7}" dt="2022-04-15T22:22:30.509" v="46" actId="478"/>
          <ac:spMkLst>
            <pc:docMk/>
            <pc:sldMk cId="3121222681" sldId="256"/>
            <ac:spMk id="6" creationId="{EB7B4A3F-AD53-40CA-A945-1A20BA913AA4}"/>
          </ac:spMkLst>
        </pc:spChg>
      </pc:sldChg>
      <pc:sldMasterChg chg="addSldLayout">
        <pc:chgData name="NAGAM SRAVANI" userId="449f07328f03f8c5" providerId="LiveId" clId="{D937DE61-4E54-4DE2-93E2-6C41F53B2BF7}" dt="2022-04-15T22:18:30.288" v="0" actId="680"/>
        <pc:sldMasterMkLst>
          <pc:docMk/>
          <pc:sldMasterMk cId="534687523" sldId="2147483648"/>
        </pc:sldMasterMkLst>
        <pc:sldLayoutChg chg="add">
          <pc:chgData name="NAGAM SRAVANI" userId="449f07328f03f8c5" providerId="LiveId" clId="{D937DE61-4E54-4DE2-93E2-6C41F53B2BF7}" dt="2022-04-15T22:18:30.288" v="0" actId="680"/>
          <pc:sldLayoutMkLst>
            <pc:docMk/>
            <pc:sldMasterMk cId="534687523" sldId="2147483648"/>
            <pc:sldLayoutMk cId="410225980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8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9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62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09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60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09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70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5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3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1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8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6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0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3F85-ADC1-592B-69F6-2933AE595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F466C-9F03-AA2F-0156-A3CBBD0B5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374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world</dc:title>
  <dc:creator>NAGAM SRAVANI</dc:creator>
  <cp:lastModifiedBy>NAGAM SRAVANI</cp:lastModifiedBy>
  <cp:revision>1</cp:revision>
  <dcterms:created xsi:type="dcterms:W3CDTF">2022-04-15T22:18:11Z</dcterms:created>
  <dcterms:modified xsi:type="dcterms:W3CDTF">2022-11-10T15:55:14Z</dcterms:modified>
</cp:coreProperties>
</file>