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7" r:id="rId2"/>
    <p:sldId id="260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0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47A76-589C-4ECD-9FFD-1270CA6961C3}" v="99" dt="2022-11-10T13:16:56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96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45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76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93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874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823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377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8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9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34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5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81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62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6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95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0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1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28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6F665F-E645-4EDD-B2A3-9A95DE2C2188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C36DA6-ACD3-4487-BC12-73C5A6917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4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  <p:sldLayoutId id="214748392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EFF4-E470-338F-EF3E-1ECA93F4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6"/>
            <a:ext cx="10364451" cy="5409059"/>
          </a:xfrm>
        </p:spPr>
        <p:txBody>
          <a:bodyPr>
            <a:normAutofit/>
          </a:bodyPr>
          <a:lstStyle/>
          <a:p>
            <a:r>
              <a:rPr lang="en-IN" sz="8000" dirty="0">
                <a:solidFill>
                  <a:srgbClr val="FF0000"/>
                </a:solidFill>
              </a:rPr>
              <a:t>Hypothesis test</a:t>
            </a:r>
          </a:p>
        </p:txBody>
      </p:sp>
    </p:spTree>
    <p:extLst>
      <p:ext uri="{BB962C8B-B14F-4D97-AF65-F5344CB8AC3E}">
        <p14:creationId xmlns:p14="http://schemas.microsoft.com/office/powerpoint/2010/main" val="290886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4F786-BBFF-DD98-23E1-8C36300B27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168400"/>
            <a:ext cx="10394707" cy="4206185"/>
          </a:xfrm>
        </p:spPr>
        <p:txBody>
          <a:bodyPr/>
          <a:lstStyle/>
          <a:p>
            <a:pPr marL="0" indent="0">
              <a:buNone/>
            </a:pPr>
            <a:r>
              <a:rPr lang="en-US" sz="3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Hypothesis </a:t>
            </a:r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</a:rPr>
              <a:t>Testing 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: </a:t>
            </a:r>
            <a:r>
              <a:rPr lang="en-US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Hypothesis testing is </a:t>
            </a:r>
            <a:r>
              <a:rPr lang="en-US" b="1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an act in statistics whereby an analyst tests an assumption regarding a population parameter</a:t>
            </a:r>
            <a:r>
              <a:rPr lang="en-US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F6110-EED1-B789-E7F9-2AB9CED5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41" y="2373089"/>
            <a:ext cx="4852837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5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982D7-55B9-BAAE-2D7F-3D5D9C7F3C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10327640" cy="3920844"/>
          </a:xfrm>
          <a:noFill/>
        </p:spPr>
        <p:txBody>
          <a:bodyPr>
            <a:normAutofit/>
          </a:bodyPr>
          <a:lstStyle/>
          <a:p>
            <a:pPr marL="514350" lvl="1" indent="0" algn="just">
              <a:buNone/>
            </a:pPr>
            <a:r>
              <a:rPr lang="en-IN" sz="4000" dirty="0">
                <a:solidFill>
                  <a:srgbClr val="FF0000"/>
                </a:solidFill>
              </a:rPr>
              <a:t>Hypothesis formula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DD385-CF73-402A-1111-3CBC2A527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101" y="3037840"/>
            <a:ext cx="320579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4F4487-72E4-9C3F-8394-7CECE74F4A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883920"/>
            <a:ext cx="10394950" cy="4491355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</a:rPr>
              <a:t>One Tail Test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: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one-tailed test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results from an alternative hypothesis which specifies a direction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i.e. when the alternative hypothesis states that the parameter is in fact either bigger or smaller than the value specified in the null hypothesis.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28C53-B1CF-A309-DB77-92FD45C49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324" y="2255521"/>
            <a:ext cx="6005962" cy="37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3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19ED-FE55-9A69-0B22-163F35B1AD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914400"/>
            <a:ext cx="10394707" cy="4917440"/>
          </a:xfrm>
        </p:spPr>
        <p:txBody>
          <a:bodyPr/>
          <a:lstStyle/>
          <a:p>
            <a:r>
              <a:rPr lang="en-US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Two Tail Test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A two-tailed test, in statistics,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method in which the critical area of a distribution is two-sided and tests whether a sample is greater than or less than a certain range of values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A9847-674C-6231-602A-7D8F1DFFB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760" y="2377440"/>
            <a:ext cx="61976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13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343</TotalTime>
  <Words>110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</vt:lpstr>
      <vt:lpstr>Garamond</vt:lpstr>
      <vt:lpstr>Organic</vt:lpstr>
      <vt:lpstr>Hypothesis test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</dc:title>
  <dc:creator>NAGAM SRAVANI</dc:creator>
  <cp:lastModifiedBy>nagam sravani</cp:lastModifiedBy>
  <cp:revision>3</cp:revision>
  <dcterms:created xsi:type="dcterms:W3CDTF">2022-11-10T06:08:56Z</dcterms:created>
  <dcterms:modified xsi:type="dcterms:W3CDTF">2022-11-10T16:01:24Z</dcterms:modified>
</cp:coreProperties>
</file>