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7" r:id="rId4"/>
    <p:sldId id="263" r:id="rId5"/>
    <p:sldId id="264" r:id="rId6"/>
    <p:sldId id="259" r:id="rId7"/>
    <p:sldId id="266" r:id="rId8"/>
    <p:sldId id="261" r:id="rId9"/>
    <p:sldId id="262" r:id="rId10"/>
    <p:sldId id="267" r:id="rId11"/>
    <p:sldId id="268" r:id="rId12"/>
    <p:sldId id="265" r:id="rId13"/>
    <p:sldId id="272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66"/>
    <a:srgbClr val="FFFF99"/>
    <a:srgbClr val="111111"/>
    <a:srgbClr val="28DFE8"/>
    <a:srgbClr val="5FDA2E"/>
    <a:srgbClr val="800000"/>
    <a:srgbClr val="66FFFF"/>
    <a:srgbClr val="FF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M SRAVANI" userId="449f07328f03f8c5" providerId="LiveId" clId="{C94B0A8C-8E8A-42ED-B162-D6ACCE2BE259}"/>
    <pc:docChg chg="modSld sldOrd">
      <pc:chgData name="NAGAM SRAVANI" userId="449f07328f03f8c5" providerId="LiveId" clId="{C94B0A8C-8E8A-42ED-B162-D6ACCE2BE259}" dt="2022-09-16T05:39:46.934" v="52" actId="20577"/>
      <pc:docMkLst>
        <pc:docMk/>
      </pc:docMkLst>
      <pc:sldChg chg="modSp mod ord">
        <pc:chgData name="NAGAM SRAVANI" userId="449f07328f03f8c5" providerId="LiveId" clId="{C94B0A8C-8E8A-42ED-B162-D6ACCE2BE259}" dt="2022-09-16T05:31:05.808" v="10"/>
        <pc:sldMkLst>
          <pc:docMk/>
          <pc:sldMk cId="657289896" sldId="257"/>
        </pc:sldMkLst>
        <pc:spChg chg="mod">
          <ac:chgData name="NAGAM SRAVANI" userId="449f07328f03f8c5" providerId="LiveId" clId="{C94B0A8C-8E8A-42ED-B162-D6ACCE2BE259}" dt="2022-09-16T05:29:53.198" v="7" actId="1076"/>
          <ac:spMkLst>
            <pc:docMk/>
            <pc:sldMk cId="657289896" sldId="257"/>
            <ac:spMk id="10" creationId="{96B32B15-5AD1-C22B-B24D-C6510928E2EC}"/>
          </ac:spMkLst>
        </pc:spChg>
        <pc:spChg chg="mod">
          <ac:chgData name="NAGAM SRAVANI" userId="449f07328f03f8c5" providerId="LiveId" clId="{C94B0A8C-8E8A-42ED-B162-D6ACCE2BE259}" dt="2022-09-16T05:29:40.642" v="6" actId="1076"/>
          <ac:spMkLst>
            <pc:docMk/>
            <pc:sldMk cId="657289896" sldId="257"/>
            <ac:spMk id="11" creationId="{982B1F43-9254-C500-9CAE-0B80DFCB4219}"/>
          </ac:spMkLst>
        </pc:spChg>
        <pc:cxnChg chg="mod">
          <ac:chgData name="NAGAM SRAVANI" userId="449f07328f03f8c5" providerId="LiveId" clId="{C94B0A8C-8E8A-42ED-B162-D6ACCE2BE259}" dt="2022-09-16T05:28:48.898" v="0" actId="1076"/>
          <ac:cxnSpMkLst>
            <pc:docMk/>
            <pc:sldMk cId="657289896" sldId="257"/>
            <ac:cxnSpMk id="15" creationId="{BB9B2CC3-9844-3012-CEAE-791E3F82C302}"/>
          </ac:cxnSpMkLst>
        </pc:cxnChg>
        <pc:cxnChg chg="mod">
          <ac:chgData name="NAGAM SRAVANI" userId="449f07328f03f8c5" providerId="LiveId" clId="{C94B0A8C-8E8A-42ED-B162-D6ACCE2BE259}" dt="2022-09-16T05:29:40.642" v="6" actId="1076"/>
          <ac:cxnSpMkLst>
            <pc:docMk/>
            <pc:sldMk cId="657289896" sldId="257"/>
            <ac:cxnSpMk id="19" creationId="{0E9F0831-CB76-CD89-8A93-A5B004A8B972}"/>
          </ac:cxnSpMkLst>
        </pc:cxnChg>
      </pc:sldChg>
      <pc:sldChg chg="modSp mod ord">
        <pc:chgData name="NAGAM SRAVANI" userId="449f07328f03f8c5" providerId="LiveId" clId="{C94B0A8C-8E8A-42ED-B162-D6ACCE2BE259}" dt="2022-09-16T05:31:10.966" v="12"/>
        <pc:sldMkLst>
          <pc:docMk/>
          <pc:sldMk cId="2893002056" sldId="258"/>
        </pc:sldMkLst>
        <pc:spChg chg="mod">
          <ac:chgData name="NAGAM SRAVANI" userId="449f07328f03f8c5" providerId="LiveId" clId="{C94B0A8C-8E8A-42ED-B162-D6ACCE2BE259}" dt="2022-09-16T05:30:09.802" v="8" actId="20577"/>
          <ac:spMkLst>
            <pc:docMk/>
            <pc:sldMk cId="2893002056" sldId="258"/>
            <ac:spMk id="10" creationId="{2FD4A660-A910-41F4-C211-1D15D5073D58}"/>
          </ac:spMkLst>
        </pc:spChg>
      </pc:sldChg>
      <pc:sldChg chg="ord">
        <pc:chgData name="NAGAM SRAVANI" userId="449f07328f03f8c5" providerId="LiveId" clId="{C94B0A8C-8E8A-42ED-B162-D6ACCE2BE259}" dt="2022-09-16T05:38:33.671" v="42"/>
        <pc:sldMkLst>
          <pc:docMk/>
          <pc:sldMk cId="3343314156" sldId="260"/>
        </pc:sldMkLst>
      </pc:sldChg>
      <pc:sldChg chg="modSp mod">
        <pc:chgData name="NAGAM SRAVANI" userId="449f07328f03f8c5" providerId="LiveId" clId="{C94B0A8C-8E8A-42ED-B162-D6ACCE2BE259}" dt="2022-09-16T05:39:26.029" v="51" actId="20577"/>
        <pc:sldMkLst>
          <pc:docMk/>
          <pc:sldMk cId="2416188668" sldId="261"/>
        </pc:sldMkLst>
        <pc:spChg chg="mod">
          <ac:chgData name="NAGAM SRAVANI" userId="449f07328f03f8c5" providerId="LiveId" clId="{C94B0A8C-8E8A-42ED-B162-D6ACCE2BE259}" dt="2022-09-16T05:39:26.029" v="51" actId="20577"/>
          <ac:spMkLst>
            <pc:docMk/>
            <pc:sldMk cId="2416188668" sldId="261"/>
            <ac:spMk id="2" creationId="{58C39BAA-9866-DEA3-4704-9B83C819BCF3}"/>
          </ac:spMkLst>
        </pc:spChg>
      </pc:sldChg>
      <pc:sldChg chg="ord">
        <pc:chgData name="NAGAM SRAVANI" userId="449f07328f03f8c5" providerId="LiveId" clId="{C94B0A8C-8E8A-42ED-B162-D6ACCE2BE259}" dt="2022-09-16T05:31:36.964" v="16"/>
        <pc:sldMkLst>
          <pc:docMk/>
          <pc:sldMk cId="1274818529" sldId="263"/>
        </pc:sldMkLst>
      </pc:sldChg>
      <pc:sldChg chg="ord">
        <pc:chgData name="NAGAM SRAVANI" userId="449f07328f03f8c5" providerId="LiveId" clId="{C94B0A8C-8E8A-42ED-B162-D6ACCE2BE259}" dt="2022-09-16T05:31:49.749" v="18"/>
        <pc:sldMkLst>
          <pc:docMk/>
          <pc:sldMk cId="1828981709" sldId="264"/>
        </pc:sldMkLst>
      </pc:sldChg>
      <pc:sldChg chg="modSp mod">
        <pc:chgData name="NAGAM SRAVANI" userId="449f07328f03f8c5" providerId="LiveId" clId="{C94B0A8C-8E8A-42ED-B162-D6ACCE2BE259}" dt="2022-09-16T05:36:14.214" v="38" actId="207"/>
        <pc:sldMkLst>
          <pc:docMk/>
          <pc:sldMk cId="560682922" sldId="265"/>
        </pc:sldMkLst>
        <pc:spChg chg="mod">
          <ac:chgData name="NAGAM SRAVANI" userId="449f07328f03f8c5" providerId="LiveId" clId="{C94B0A8C-8E8A-42ED-B162-D6ACCE2BE259}" dt="2022-09-16T05:33:53.906" v="30" actId="20577"/>
          <ac:spMkLst>
            <pc:docMk/>
            <pc:sldMk cId="560682922" sldId="265"/>
            <ac:spMk id="2" creationId="{96ED560E-E222-7D46-725F-807B203AB74B}"/>
          </ac:spMkLst>
        </pc:spChg>
        <pc:spChg chg="mod">
          <ac:chgData name="NAGAM SRAVANI" userId="449f07328f03f8c5" providerId="LiveId" clId="{C94B0A8C-8E8A-42ED-B162-D6ACCE2BE259}" dt="2022-09-16T05:35:27.378" v="32" actId="207"/>
          <ac:spMkLst>
            <pc:docMk/>
            <pc:sldMk cId="560682922" sldId="265"/>
            <ac:spMk id="3" creationId="{6CBBE02A-4D3E-C47B-2A75-D80C8350CF15}"/>
          </ac:spMkLst>
        </pc:spChg>
        <pc:spChg chg="mod">
          <ac:chgData name="NAGAM SRAVANI" userId="449f07328f03f8c5" providerId="LiveId" clId="{C94B0A8C-8E8A-42ED-B162-D6ACCE2BE259}" dt="2022-09-16T05:35:33.079" v="33" actId="207"/>
          <ac:spMkLst>
            <pc:docMk/>
            <pc:sldMk cId="560682922" sldId="265"/>
            <ac:spMk id="4" creationId="{B4991D5C-DFEB-46E0-124A-19CC6D38ECF1}"/>
          </ac:spMkLst>
        </pc:spChg>
        <pc:spChg chg="mod">
          <ac:chgData name="NAGAM SRAVANI" userId="449f07328f03f8c5" providerId="LiveId" clId="{C94B0A8C-8E8A-42ED-B162-D6ACCE2BE259}" dt="2022-09-16T05:35:42.055" v="34" actId="207"/>
          <ac:spMkLst>
            <pc:docMk/>
            <pc:sldMk cId="560682922" sldId="265"/>
            <ac:spMk id="5" creationId="{89D57BA3-026C-8428-B0F2-774CD472A9B7}"/>
          </ac:spMkLst>
        </pc:spChg>
        <pc:spChg chg="mod">
          <ac:chgData name="NAGAM SRAVANI" userId="449f07328f03f8c5" providerId="LiveId" clId="{C94B0A8C-8E8A-42ED-B162-D6ACCE2BE259}" dt="2022-09-16T05:35:55.721" v="36" actId="207"/>
          <ac:spMkLst>
            <pc:docMk/>
            <pc:sldMk cId="560682922" sldId="265"/>
            <ac:spMk id="6" creationId="{ABAD8FA2-9B11-127F-760A-6EB826CCFB74}"/>
          </ac:spMkLst>
        </pc:spChg>
        <pc:spChg chg="mod">
          <ac:chgData name="NAGAM SRAVANI" userId="449f07328f03f8c5" providerId="LiveId" clId="{C94B0A8C-8E8A-42ED-B162-D6ACCE2BE259}" dt="2022-09-16T05:36:07.343" v="37" actId="207"/>
          <ac:spMkLst>
            <pc:docMk/>
            <pc:sldMk cId="560682922" sldId="265"/>
            <ac:spMk id="7" creationId="{3BDC071F-561E-A8BA-82C4-AAF6564E5FBE}"/>
          </ac:spMkLst>
        </pc:spChg>
        <pc:spChg chg="mod">
          <ac:chgData name="NAGAM SRAVANI" userId="449f07328f03f8c5" providerId="LiveId" clId="{C94B0A8C-8E8A-42ED-B162-D6ACCE2BE259}" dt="2022-09-16T05:36:14.214" v="38" actId="207"/>
          <ac:spMkLst>
            <pc:docMk/>
            <pc:sldMk cId="560682922" sldId="265"/>
            <ac:spMk id="8" creationId="{57E02B2C-2C4F-5BFB-6CF1-733BE4CEC7B2}"/>
          </ac:spMkLst>
        </pc:spChg>
      </pc:sldChg>
      <pc:sldChg chg="ord">
        <pc:chgData name="NAGAM SRAVANI" userId="449f07328f03f8c5" providerId="LiveId" clId="{C94B0A8C-8E8A-42ED-B162-D6ACCE2BE259}" dt="2022-09-16T05:31:55.993" v="20"/>
        <pc:sldMkLst>
          <pc:docMk/>
          <pc:sldMk cId="230732889" sldId="266"/>
        </pc:sldMkLst>
      </pc:sldChg>
      <pc:sldChg chg="ord">
        <pc:chgData name="NAGAM SRAVANI" userId="449f07328f03f8c5" providerId="LiveId" clId="{C94B0A8C-8E8A-42ED-B162-D6ACCE2BE259}" dt="2022-09-16T05:32:01.630" v="22"/>
        <pc:sldMkLst>
          <pc:docMk/>
          <pc:sldMk cId="1588839000" sldId="267"/>
        </pc:sldMkLst>
      </pc:sldChg>
      <pc:sldChg chg="ord">
        <pc:chgData name="NAGAM SRAVANI" userId="449f07328f03f8c5" providerId="LiveId" clId="{C94B0A8C-8E8A-42ED-B162-D6ACCE2BE259}" dt="2022-09-16T05:32:07.965" v="24"/>
        <pc:sldMkLst>
          <pc:docMk/>
          <pc:sldMk cId="270573548" sldId="268"/>
        </pc:sldMkLst>
      </pc:sldChg>
      <pc:sldChg chg="ord">
        <pc:chgData name="NAGAM SRAVANI" userId="449f07328f03f8c5" providerId="LiveId" clId="{C94B0A8C-8E8A-42ED-B162-D6ACCE2BE259}" dt="2022-09-16T05:38:15.522" v="40"/>
        <pc:sldMkLst>
          <pc:docMk/>
          <pc:sldMk cId="1892852471" sldId="269"/>
        </pc:sldMkLst>
      </pc:sldChg>
      <pc:sldChg chg="modSp mod">
        <pc:chgData name="NAGAM SRAVANI" userId="449f07328f03f8c5" providerId="LiveId" clId="{C94B0A8C-8E8A-42ED-B162-D6ACCE2BE259}" dt="2022-09-16T05:39:46.934" v="52" actId="20577"/>
        <pc:sldMkLst>
          <pc:docMk/>
          <pc:sldMk cId="3723785929" sldId="270"/>
        </pc:sldMkLst>
        <pc:spChg chg="mod">
          <ac:chgData name="NAGAM SRAVANI" userId="449f07328f03f8c5" providerId="LiveId" clId="{C94B0A8C-8E8A-42ED-B162-D6ACCE2BE259}" dt="2022-09-16T05:39:46.934" v="52" actId="20577"/>
          <ac:spMkLst>
            <pc:docMk/>
            <pc:sldMk cId="3723785929" sldId="270"/>
            <ac:spMk id="2" creationId="{22FF0C71-38E3-E33D-7D3A-8F18AF71578C}"/>
          </ac:spMkLst>
        </pc:spChg>
      </pc:sldChg>
      <pc:sldChg chg="modSp mod">
        <pc:chgData name="NAGAM SRAVANI" userId="449f07328f03f8c5" providerId="LiveId" clId="{C94B0A8C-8E8A-42ED-B162-D6ACCE2BE259}" dt="2022-09-16T05:33:19.684" v="27" actId="207"/>
        <pc:sldMkLst>
          <pc:docMk/>
          <pc:sldMk cId="696181370" sldId="271"/>
        </pc:sldMkLst>
        <pc:spChg chg="mod">
          <ac:chgData name="NAGAM SRAVANI" userId="449f07328f03f8c5" providerId="LiveId" clId="{C94B0A8C-8E8A-42ED-B162-D6ACCE2BE259}" dt="2022-09-16T05:33:19.684" v="27" actId="207"/>
          <ac:spMkLst>
            <pc:docMk/>
            <pc:sldMk cId="696181370" sldId="271"/>
            <ac:spMk id="2" creationId="{103AB9DB-E105-BA68-C2CF-54E9CF656AE2}"/>
          </ac:spMkLst>
        </pc:spChg>
      </pc:sldChg>
      <pc:sldChg chg="ord">
        <pc:chgData name="NAGAM SRAVANI" userId="449f07328f03f8c5" providerId="LiveId" clId="{C94B0A8C-8E8A-42ED-B162-D6ACCE2BE259}" dt="2022-09-16T05:32:14.146" v="26"/>
        <pc:sldMkLst>
          <pc:docMk/>
          <pc:sldMk cId="1205080837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3BE2-3EBF-B7E7-5137-B9627446F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A2C5F-A27C-4776-4920-DFEB527A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24F0-C13B-FA9C-B542-20D96B33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6D76-EB2D-4EF6-201A-8FB346A9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F9822-CB08-688F-27AE-D2B0CF55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6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849A-35D4-989B-8037-F2FCED49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006A4-09C9-09EA-B029-985995C3D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F0CE0-A9F0-ECBB-E196-F29ADC8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94A62-B110-C888-E2F1-79340A4E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B79E-98E5-4509-EBE4-295C3820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149FA-B06E-B08F-ED5A-57F3DF12C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8B427-31B6-2B40-1936-E4BAD9947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2B65-C6FC-8583-F964-C7D6F202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76C0-EEAA-75FF-F88A-3DB01CB8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E0A6-84D5-350E-F170-B8B1A532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3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975E-37A2-5BFF-320B-E262EF8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D9E-4B79-1FE9-E5EE-FCA775C3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988A-24DD-FC72-A028-04861205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4F92-1A61-D0FF-0EC5-39E7A2A7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DC2C-1FBC-F461-3D59-5437E301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A12-3AB7-9E8F-7497-1A574F55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A662-2AEE-5FF0-5AB8-93BEA66C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89A-307F-A27F-B3B4-11BA96CB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4CE56-8D36-1FEE-D11C-B70C1D84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B30B-4186-E3E1-B679-A6122C52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5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0112-AAC8-F284-EAF7-58B97388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6514-CD23-7A94-2755-700F40A22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8582-E5D9-F9B8-A2B9-4243FD973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924D8-A5A3-0A17-CE66-538100B3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38AD-C145-BFB4-2F0B-0E5CF65F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6FA11-B030-6C49-B08D-212A51F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0530-B8DB-D049-141A-31C59F49D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2474-F1FE-DDC8-5F9F-96BA8C56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1B53B-3F11-C231-EFF2-915C3BD2C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72309-8ED3-C396-A5F7-56ED7D0E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5412D-68BC-A2FB-F00C-DE938AE0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A78E2-50B4-8DD9-4772-D8068449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5DB6E-4588-F61F-4476-57FC9EE4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5F2AB-0082-857B-10B2-DD7CEA96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7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3088-9B83-1A8C-4420-BDEA4D9C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D4DD3-0998-AC01-77C4-473579E0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1B3BC-82FA-D92D-147A-5684F1B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019DF-5F04-CDA9-30C2-15631B14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C1218-946C-A50B-F289-C3F6EC29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E6BF5-2827-FA68-B32C-D58FCD2C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22889-9DAD-9BDA-7866-8676DB1C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8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9C29-4BFA-275E-E115-61A4AB3B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7529-3C18-5A45-350A-3C099E417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5310-F7B8-E692-17E8-8C89CD7E4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07559-9E51-10DA-CCCB-4A32B11B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C1D3-97A8-DA66-9D86-4D6AC101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B66BF-A778-CCDF-9410-E977D736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8D24-6910-D8A1-745E-21B073BC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66D7B-4D75-4863-2753-56648C4B1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31140-E164-21C7-41E4-E1496536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739F-0CE4-2A8D-99E2-767A774E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AAE2-2C68-F461-0D30-753A90F6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A19C6-B14A-BDFD-8ED7-8E9293C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2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25C29-6083-24A9-5140-C39A5318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D645A-6FD1-305F-16EB-8E6BAF011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ACC58-4205-585E-B7CF-F97198D79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43DA-6576-4A01-BED2-DAE2682B0C61}" type="datetimeFigureOut">
              <a:rPr lang="en-IN" smtClean="0"/>
              <a:t>16-09-2022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C05BB-158B-2EF7-D66D-7555CA561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4F10-2721-ABB8-FF0A-C06CC9D9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9BF4-7B6F-43EA-B496-EBBFF2F6C0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1CF0FD-FF9E-9FE1-B307-0100E7DE40F4}"/>
              </a:ext>
            </a:extLst>
          </p:cNvPr>
          <p:cNvSpPr/>
          <p:nvPr/>
        </p:nvSpPr>
        <p:spPr>
          <a:xfrm>
            <a:off x="4419600" y="2617694"/>
            <a:ext cx="2563906" cy="12640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Simple linear Regression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D87E6B-7B0B-0E9E-CB82-336C49E15018}"/>
              </a:ext>
            </a:extLst>
          </p:cNvPr>
          <p:cNvSpPr/>
          <p:nvPr/>
        </p:nvSpPr>
        <p:spPr>
          <a:xfrm>
            <a:off x="4527176" y="249183"/>
            <a:ext cx="2456330" cy="117437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906699-645E-0D92-9E44-B02ECD1D6C81}"/>
              </a:ext>
            </a:extLst>
          </p:cNvPr>
          <p:cNvSpPr/>
          <p:nvPr/>
        </p:nvSpPr>
        <p:spPr>
          <a:xfrm>
            <a:off x="7243485" y="1247924"/>
            <a:ext cx="2312894" cy="14164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6288A0-9DF5-A72B-9D1E-B2570EF9FFD7}"/>
              </a:ext>
            </a:extLst>
          </p:cNvPr>
          <p:cNvSpPr/>
          <p:nvPr/>
        </p:nvSpPr>
        <p:spPr>
          <a:xfrm>
            <a:off x="7351061" y="3532095"/>
            <a:ext cx="2205318" cy="141642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one predictor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C4E997-6ED5-09B3-1AC2-A27E5CE1860E}"/>
              </a:ext>
            </a:extLst>
          </p:cNvPr>
          <p:cNvSpPr/>
          <p:nvPr/>
        </p:nvSpPr>
        <p:spPr>
          <a:xfrm>
            <a:off x="4468907" y="4796118"/>
            <a:ext cx="2205318" cy="1264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auto correlation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79637D-E63F-C2AB-8630-83891AEEEB73}"/>
              </a:ext>
            </a:extLst>
          </p:cNvPr>
          <p:cNvSpPr/>
          <p:nvPr/>
        </p:nvSpPr>
        <p:spPr>
          <a:xfrm>
            <a:off x="1398491" y="3384177"/>
            <a:ext cx="2205318" cy="126402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regularization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27777F-FAB2-A48C-FD25-96599724CB48}"/>
              </a:ext>
            </a:extLst>
          </p:cNvPr>
          <p:cNvSpPr/>
          <p:nvPr/>
        </p:nvSpPr>
        <p:spPr>
          <a:xfrm>
            <a:off x="1479176" y="950258"/>
            <a:ext cx="2312894" cy="18108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b/w dependent variable and a single independent variable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B37253-8D4A-494E-8BCD-CC4498C2783F}"/>
              </a:ext>
            </a:extLst>
          </p:cNvPr>
          <p:cNvCxnSpPr>
            <a:cxnSpLocks/>
            <a:stCxn id="4" idx="4"/>
            <a:endCxn id="2" idx="0"/>
          </p:cNvCxnSpPr>
          <p:nvPr/>
        </p:nvCxnSpPr>
        <p:spPr>
          <a:xfrm flipH="1">
            <a:off x="5701553" y="1423559"/>
            <a:ext cx="53788" cy="1194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2A130A-0D61-0D0D-2824-D9E3440F4FDF}"/>
              </a:ext>
            </a:extLst>
          </p:cNvPr>
          <p:cNvCxnSpPr/>
          <p:nvPr/>
        </p:nvCxnSpPr>
        <p:spPr>
          <a:xfrm>
            <a:off x="3792070" y="2187388"/>
            <a:ext cx="627530" cy="1241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11B8D-4F0F-3C9E-3EDC-538456B3978B}"/>
              </a:ext>
            </a:extLst>
          </p:cNvPr>
          <p:cNvCxnSpPr/>
          <p:nvPr/>
        </p:nvCxnSpPr>
        <p:spPr>
          <a:xfrm flipV="1">
            <a:off x="3496235" y="3881718"/>
            <a:ext cx="1900518" cy="35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26ECBB-78C9-3387-15E8-77185DE1B22E}"/>
              </a:ext>
            </a:extLst>
          </p:cNvPr>
          <p:cNvCxnSpPr/>
          <p:nvPr/>
        </p:nvCxnSpPr>
        <p:spPr>
          <a:xfrm flipH="1">
            <a:off x="5755341" y="3881718"/>
            <a:ext cx="134471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3AF06D-938B-0DD0-52A2-9AE7462AEDE3}"/>
              </a:ext>
            </a:extLst>
          </p:cNvPr>
          <p:cNvCxnSpPr/>
          <p:nvPr/>
        </p:nvCxnSpPr>
        <p:spPr>
          <a:xfrm>
            <a:off x="7041780" y="3792070"/>
            <a:ext cx="448236" cy="268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7F33B3-851E-062C-39C9-05110C9668BA}"/>
              </a:ext>
            </a:extLst>
          </p:cNvPr>
          <p:cNvCxnSpPr/>
          <p:nvPr/>
        </p:nvCxnSpPr>
        <p:spPr>
          <a:xfrm flipV="1">
            <a:off x="6983506" y="2617694"/>
            <a:ext cx="905435" cy="385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1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814E46-A5CB-C4F7-7B8C-0A4254AA150C}"/>
              </a:ext>
            </a:extLst>
          </p:cNvPr>
          <p:cNvSpPr/>
          <p:nvPr/>
        </p:nvSpPr>
        <p:spPr>
          <a:xfrm>
            <a:off x="4751294" y="3039035"/>
            <a:ext cx="2788024" cy="113851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XG boost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2F9FF1-8FE0-2893-A0A5-36E82D4741E4}"/>
              </a:ext>
            </a:extLst>
          </p:cNvPr>
          <p:cNvSpPr/>
          <p:nvPr/>
        </p:nvSpPr>
        <p:spPr>
          <a:xfrm>
            <a:off x="4993341" y="1138518"/>
            <a:ext cx="2545977" cy="138952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6B479-DAB3-39B8-D05F-F97EF14E5033}"/>
              </a:ext>
            </a:extLst>
          </p:cNvPr>
          <p:cNvSpPr/>
          <p:nvPr/>
        </p:nvSpPr>
        <p:spPr>
          <a:xfrm>
            <a:off x="8256495" y="2026023"/>
            <a:ext cx="2026024" cy="141642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36ABDD-FF0D-AEB3-5458-CC2ADA40763D}"/>
              </a:ext>
            </a:extLst>
          </p:cNvPr>
          <p:cNvSpPr/>
          <p:nvPr/>
        </p:nvSpPr>
        <p:spPr>
          <a:xfrm>
            <a:off x="7897905" y="4078941"/>
            <a:ext cx="2026024" cy="1299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8E88FF-CB32-9E13-7CFC-437096B0E231}"/>
              </a:ext>
            </a:extLst>
          </p:cNvPr>
          <p:cNvSpPr/>
          <p:nvPr/>
        </p:nvSpPr>
        <p:spPr>
          <a:xfrm>
            <a:off x="5163670" y="4728882"/>
            <a:ext cx="2205317" cy="1299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Regularization happens automatically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E2435-CCD0-8BE4-035F-F14B80C7B8F4}"/>
              </a:ext>
            </a:extLst>
          </p:cNvPr>
          <p:cNvSpPr/>
          <p:nvPr/>
        </p:nvSpPr>
        <p:spPr>
          <a:xfrm>
            <a:off x="2196353" y="4002741"/>
            <a:ext cx="2205317" cy="129988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support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EBC0BE-BF96-BCA6-EC98-927A4A9A61B1}"/>
              </a:ext>
            </a:extLst>
          </p:cNvPr>
          <p:cNvSpPr/>
          <p:nvPr/>
        </p:nvSpPr>
        <p:spPr>
          <a:xfrm>
            <a:off x="1909481" y="1925170"/>
            <a:ext cx="2142563" cy="1205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parallelization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1279D0-1CF8-1BAF-E356-DFC808E907F6}"/>
              </a:ext>
            </a:extLst>
          </p:cNvPr>
          <p:cNvCxnSpPr>
            <a:stCxn id="9" idx="5"/>
            <a:endCxn id="3" idx="1"/>
          </p:cNvCxnSpPr>
          <p:nvPr/>
        </p:nvCxnSpPr>
        <p:spPr>
          <a:xfrm>
            <a:off x="3738273" y="2954345"/>
            <a:ext cx="1013021" cy="766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236EFA-B290-759A-726A-2A8D2BC3D9D5}"/>
              </a:ext>
            </a:extLst>
          </p:cNvPr>
          <p:cNvCxnSpPr>
            <a:stCxn id="4" idx="4"/>
            <a:endCxn id="3" idx="0"/>
          </p:cNvCxnSpPr>
          <p:nvPr/>
        </p:nvCxnSpPr>
        <p:spPr>
          <a:xfrm flipH="1">
            <a:off x="6145306" y="2528047"/>
            <a:ext cx="121024" cy="510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30B5C1-6271-B604-6A89-B93C17EBB2E6}"/>
              </a:ext>
            </a:extLst>
          </p:cNvPr>
          <p:cNvCxnSpPr>
            <a:stCxn id="8" idx="6"/>
          </p:cNvCxnSpPr>
          <p:nvPr/>
        </p:nvCxnSpPr>
        <p:spPr>
          <a:xfrm flipV="1">
            <a:off x="4401670" y="4258235"/>
            <a:ext cx="762000" cy="39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DB21DF-6A16-903A-F022-BB23729770F7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6145306" y="4177553"/>
            <a:ext cx="121023" cy="55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2F38DD-89B7-B6E6-CE59-026925DFE202}"/>
              </a:ext>
            </a:extLst>
          </p:cNvPr>
          <p:cNvCxnSpPr>
            <a:stCxn id="3" idx="3"/>
          </p:cNvCxnSpPr>
          <p:nvPr/>
        </p:nvCxnSpPr>
        <p:spPr>
          <a:xfrm>
            <a:off x="7539318" y="3608294"/>
            <a:ext cx="1084729" cy="56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4469F8-C831-DAF1-5D48-DB47430190FB}"/>
              </a:ext>
            </a:extLst>
          </p:cNvPr>
          <p:cNvCxnSpPr>
            <a:stCxn id="5" idx="2"/>
          </p:cNvCxnSpPr>
          <p:nvPr/>
        </p:nvCxnSpPr>
        <p:spPr>
          <a:xfrm flipH="1">
            <a:off x="7288306" y="2734235"/>
            <a:ext cx="968189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83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8F49BE-DCD1-F85E-C7C7-E8CD796FF0E0}"/>
              </a:ext>
            </a:extLst>
          </p:cNvPr>
          <p:cNvSpPr/>
          <p:nvPr/>
        </p:nvSpPr>
        <p:spPr>
          <a:xfrm>
            <a:off x="4782668" y="3083860"/>
            <a:ext cx="2626659" cy="9502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 means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0D8963-3ED0-B5EE-ED2A-7CA8298A09A5}"/>
              </a:ext>
            </a:extLst>
          </p:cNvPr>
          <p:cNvSpPr/>
          <p:nvPr/>
        </p:nvSpPr>
        <p:spPr>
          <a:xfrm>
            <a:off x="4948516" y="932330"/>
            <a:ext cx="2294965" cy="1380565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93CCD0-DC66-BA78-FFEC-B21210D67F8A}"/>
              </a:ext>
            </a:extLst>
          </p:cNvPr>
          <p:cNvSpPr/>
          <p:nvPr/>
        </p:nvSpPr>
        <p:spPr>
          <a:xfrm>
            <a:off x="8077200" y="2312895"/>
            <a:ext cx="2178424" cy="1523999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labeled data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47803-9426-F3B3-A9D2-249DD3ADB3EF}"/>
              </a:ext>
            </a:extLst>
          </p:cNvPr>
          <p:cNvSpPr/>
          <p:nvPr/>
        </p:nvSpPr>
        <p:spPr>
          <a:xfrm>
            <a:off x="6840071" y="4500282"/>
            <a:ext cx="2223247" cy="1515036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clusters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69B757-D7DF-A4C9-7812-807BCCF89A43}"/>
              </a:ext>
            </a:extLst>
          </p:cNvPr>
          <p:cNvSpPr/>
          <p:nvPr/>
        </p:nvSpPr>
        <p:spPr>
          <a:xfrm>
            <a:off x="3558988" y="4733365"/>
            <a:ext cx="2330824" cy="1515036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 represents total no of clusters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E34399-9032-F59B-A5BD-C3EADC3B45F2}"/>
              </a:ext>
            </a:extLst>
          </p:cNvPr>
          <p:cNvSpPr/>
          <p:nvPr/>
        </p:nvSpPr>
        <p:spPr>
          <a:xfrm>
            <a:off x="1936376" y="2411505"/>
            <a:ext cx="2070847" cy="1515036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mean or median as clusters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3FAA1-6EFE-ACC7-3C69-8F384147A548}"/>
              </a:ext>
            </a:extLst>
          </p:cNvPr>
          <p:cNvCxnSpPr>
            <a:stCxn id="9" idx="6"/>
            <a:endCxn id="2" idx="1"/>
          </p:cNvCxnSpPr>
          <p:nvPr/>
        </p:nvCxnSpPr>
        <p:spPr>
          <a:xfrm>
            <a:off x="4007223" y="3169023"/>
            <a:ext cx="775445" cy="38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524280-FEF4-1E6F-7D51-ECBCBBEBE547}"/>
              </a:ext>
            </a:extLst>
          </p:cNvPr>
          <p:cNvCxnSpPr>
            <a:stCxn id="3" idx="4"/>
          </p:cNvCxnSpPr>
          <p:nvPr/>
        </p:nvCxnSpPr>
        <p:spPr>
          <a:xfrm flipH="1">
            <a:off x="5970494" y="2312895"/>
            <a:ext cx="125505" cy="77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CE7382-087A-1FAA-9CCD-FAD6F6BDF5EF}"/>
              </a:ext>
            </a:extLst>
          </p:cNvPr>
          <p:cNvCxnSpPr>
            <a:stCxn id="4" idx="2"/>
            <a:endCxn id="2" idx="3"/>
          </p:cNvCxnSpPr>
          <p:nvPr/>
        </p:nvCxnSpPr>
        <p:spPr>
          <a:xfrm flipH="1">
            <a:off x="7409327" y="3074895"/>
            <a:ext cx="667873" cy="48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5A6C05-F6BA-B63A-C13B-46A7E66F27E0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6553200" y="4087906"/>
            <a:ext cx="612458" cy="63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111BE5-6A58-0524-79CE-1448DF993159}"/>
              </a:ext>
            </a:extLst>
          </p:cNvPr>
          <p:cNvCxnSpPr>
            <a:stCxn id="7" idx="0"/>
            <a:endCxn id="2" idx="2"/>
          </p:cNvCxnSpPr>
          <p:nvPr/>
        </p:nvCxnSpPr>
        <p:spPr>
          <a:xfrm flipV="1">
            <a:off x="4724400" y="4034118"/>
            <a:ext cx="1371598" cy="69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ED560E-E222-7D46-725F-807B203AB74B}"/>
              </a:ext>
            </a:extLst>
          </p:cNvPr>
          <p:cNvSpPr/>
          <p:nvPr/>
        </p:nvSpPr>
        <p:spPr>
          <a:xfrm>
            <a:off x="4594412" y="2873188"/>
            <a:ext cx="2357718" cy="1183341"/>
          </a:xfrm>
          <a:prstGeom prst="rect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Ada Boost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BBE02A-4D3E-C47B-2A75-D80C8350CF15}"/>
              </a:ext>
            </a:extLst>
          </p:cNvPr>
          <p:cNvSpPr/>
          <p:nvPr/>
        </p:nvSpPr>
        <p:spPr>
          <a:xfrm>
            <a:off x="5136777" y="797858"/>
            <a:ext cx="2528047" cy="14074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991D5C-DFEB-46E0-124A-19CC6D38ECF1}"/>
              </a:ext>
            </a:extLst>
          </p:cNvPr>
          <p:cNvSpPr/>
          <p:nvPr/>
        </p:nvSpPr>
        <p:spPr>
          <a:xfrm>
            <a:off x="7781365" y="2277035"/>
            <a:ext cx="2357718" cy="156882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Classification/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D57BA3-026C-8428-B0F2-774CD472A9B7}"/>
              </a:ext>
            </a:extLst>
          </p:cNvPr>
          <p:cNvSpPr/>
          <p:nvPr/>
        </p:nvSpPr>
        <p:spPr>
          <a:xfrm>
            <a:off x="6566648" y="4652684"/>
            <a:ext cx="2357718" cy="1335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 of records get updated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AD8FA2-9B11-127F-760A-6EB826CCFB74}"/>
              </a:ext>
            </a:extLst>
          </p:cNvPr>
          <p:cNvSpPr/>
          <p:nvPr/>
        </p:nvSpPr>
        <p:spPr>
          <a:xfrm>
            <a:off x="3124200" y="4724400"/>
            <a:ext cx="2357718" cy="1335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stump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DC071F-561E-A8BA-82C4-AAF6564E5FBE}"/>
              </a:ext>
            </a:extLst>
          </p:cNvPr>
          <p:cNvSpPr/>
          <p:nvPr/>
        </p:nvSpPr>
        <p:spPr>
          <a:xfrm>
            <a:off x="1667435" y="3016623"/>
            <a:ext cx="2097742" cy="147917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rate,</a:t>
            </a:r>
          </a:p>
          <a:p>
            <a:pPr algn="ctr"/>
            <a:r>
              <a:rPr lang="en-US" dirty="0"/>
              <a:t>Base estimator,</a:t>
            </a:r>
          </a:p>
          <a:p>
            <a:pPr algn="ctr"/>
            <a:r>
              <a:rPr lang="en-US" dirty="0"/>
              <a:t>N estimators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E02B2C-2C4F-5BFB-6CF1-733BE4CEC7B2}"/>
              </a:ext>
            </a:extLst>
          </p:cNvPr>
          <p:cNvSpPr/>
          <p:nvPr/>
        </p:nvSpPr>
        <p:spPr>
          <a:xfrm>
            <a:off x="1945341" y="1129552"/>
            <a:ext cx="2357718" cy="140745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parametric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7E7419-E9BF-65B2-0271-D55CF8F916D0}"/>
              </a:ext>
            </a:extLst>
          </p:cNvPr>
          <p:cNvCxnSpPr>
            <a:stCxn id="8" idx="5"/>
          </p:cNvCxnSpPr>
          <p:nvPr/>
        </p:nvCxnSpPr>
        <p:spPr>
          <a:xfrm>
            <a:off x="3957779" y="2330893"/>
            <a:ext cx="905574" cy="506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841D7-260C-848A-2D28-1737E13C2F9B}"/>
              </a:ext>
            </a:extLst>
          </p:cNvPr>
          <p:cNvCxnSpPr>
            <a:stCxn id="3" idx="4"/>
          </p:cNvCxnSpPr>
          <p:nvPr/>
        </p:nvCxnSpPr>
        <p:spPr>
          <a:xfrm flipH="1">
            <a:off x="6400800" y="2205317"/>
            <a:ext cx="1" cy="66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3864A-A8D1-4D3B-85BA-5CB487545C7C}"/>
              </a:ext>
            </a:extLst>
          </p:cNvPr>
          <p:cNvCxnSpPr>
            <a:stCxn id="2" idx="3"/>
          </p:cNvCxnSpPr>
          <p:nvPr/>
        </p:nvCxnSpPr>
        <p:spPr>
          <a:xfrm flipV="1">
            <a:off x="6952130" y="3316941"/>
            <a:ext cx="936813" cy="147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743E3B-F466-2721-CD38-E1BCF4D56ADB}"/>
              </a:ext>
            </a:extLst>
          </p:cNvPr>
          <p:cNvCxnSpPr/>
          <p:nvPr/>
        </p:nvCxnSpPr>
        <p:spPr>
          <a:xfrm>
            <a:off x="6472518" y="4092387"/>
            <a:ext cx="636494" cy="632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33EC9-107A-C2F2-1E39-4CC1F9649260}"/>
              </a:ext>
            </a:extLst>
          </p:cNvPr>
          <p:cNvCxnSpPr/>
          <p:nvPr/>
        </p:nvCxnSpPr>
        <p:spPr>
          <a:xfrm flipV="1">
            <a:off x="4594412" y="4056529"/>
            <a:ext cx="748553" cy="667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CAF722-8D07-B84B-2597-474308AEBBB6}"/>
              </a:ext>
            </a:extLst>
          </p:cNvPr>
          <p:cNvCxnSpPr>
            <a:stCxn id="7" idx="6"/>
          </p:cNvCxnSpPr>
          <p:nvPr/>
        </p:nvCxnSpPr>
        <p:spPr>
          <a:xfrm flipV="1">
            <a:off x="3765177" y="3603812"/>
            <a:ext cx="829235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8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1E7E1C-A054-375C-1616-7AC04A0E043B}"/>
              </a:ext>
            </a:extLst>
          </p:cNvPr>
          <p:cNvSpPr/>
          <p:nvPr/>
        </p:nvSpPr>
        <p:spPr>
          <a:xfrm>
            <a:off x="4894730" y="2828364"/>
            <a:ext cx="2151530" cy="120127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1A180C-EFE4-BB25-CEF8-7EA3E22FBCFA}"/>
              </a:ext>
            </a:extLst>
          </p:cNvPr>
          <p:cNvSpPr/>
          <p:nvPr/>
        </p:nvSpPr>
        <p:spPr>
          <a:xfrm>
            <a:off x="4751295" y="645459"/>
            <a:ext cx="2079811" cy="1353671"/>
          </a:xfrm>
          <a:prstGeom prst="ellipse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57142C-FE18-09AC-AAC4-F7CCFE06871C}"/>
              </a:ext>
            </a:extLst>
          </p:cNvPr>
          <p:cNvSpPr/>
          <p:nvPr/>
        </p:nvSpPr>
        <p:spPr>
          <a:xfrm>
            <a:off x="7799293" y="2366682"/>
            <a:ext cx="2294965" cy="1452283"/>
          </a:xfrm>
          <a:prstGeom prst="ellipse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dimensionality reduction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0129EB-042C-349F-2A68-B0940BF860AB}"/>
              </a:ext>
            </a:extLst>
          </p:cNvPr>
          <p:cNvSpPr/>
          <p:nvPr/>
        </p:nvSpPr>
        <p:spPr>
          <a:xfrm>
            <a:off x="6831106" y="4706471"/>
            <a:ext cx="2008094" cy="1353670"/>
          </a:xfrm>
          <a:prstGeom prst="ellipse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Applicable for numerical variables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59728F-4447-4244-4768-8DEF2B85A8C5}"/>
              </a:ext>
            </a:extLst>
          </p:cNvPr>
          <p:cNvSpPr/>
          <p:nvPr/>
        </p:nvSpPr>
        <p:spPr>
          <a:xfrm>
            <a:off x="2940425" y="4858871"/>
            <a:ext cx="2294964" cy="1353670"/>
          </a:xfrm>
          <a:prstGeom prst="ellipse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 without a target variable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1DCC89-91B8-485E-FDC9-88AF65677710}"/>
              </a:ext>
            </a:extLst>
          </p:cNvPr>
          <p:cNvSpPr/>
          <p:nvPr/>
        </p:nvSpPr>
        <p:spPr>
          <a:xfrm>
            <a:off x="1497107" y="2528046"/>
            <a:ext cx="2294964" cy="1452282"/>
          </a:xfrm>
          <a:prstGeom prst="ellipse">
            <a:avLst/>
          </a:prstGeom>
          <a:solidFill>
            <a:srgbClr val="1111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Helps to overcome overfitting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97DDC6-5FA1-303A-9D49-192D9E910547}"/>
              </a:ext>
            </a:extLst>
          </p:cNvPr>
          <p:cNvCxnSpPr>
            <a:stCxn id="3" idx="4"/>
          </p:cNvCxnSpPr>
          <p:nvPr/>
        </p:nvCxnSpPr>
        <p:spPr>
          <a:xfrm flipH="1">
            <a:off x="5791200" y="1999130"/>
            <a:ext cx="1" cy="82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E79555-4116-235B-531A-7654E7BC87EA}"/>
              </a:ext>
            </a:extLst>
          </p:cNvPr>
          <p:cNvCxnSpPr>
            <a:stCxn id="8" idx="6"/>
          </p:cNvCxnSpPr>
          <p:nvPr/>
        </p:nvCxnSpPr>
        <p:spPr>
          <a:xfrm>
            <a:off x="3792071" y="3254187"/>
            <a:ext cx="110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77898-36CB-5CB0-3308-95A16E31D9D6}"/>
              </a:ext>
            </a:extLst>
          </p:cNvPr>
          <p:cNvCxnSpPr>
            <a:stCxn id="7" idx="7"/>
            <a:endCxn id="2" idx="2"/>
          </p:cNvCxnSpPr>
          <p:nvPr/>
        </p:nvCxnSpPr>
        <p:spPr>
          <a:xfrm flipV="1">
            <a:off x="4899299" y="4029635"/>
            <a:ext cx="1071196" cy="102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3F1EAC-65B8-CD38-4340-548ADC63E8B5}"/>
              </a:ext>
            </a:extLst>
          </p:cNvPr>
          <p:cNvCxnSpPr/>
          <p:nvPr/>
        </p:nvCxnSpPr>
        <p:spPr>
          <a:xfrm>
            <a:off x="6598024" y="3980328"/>
            <a:ext cx="1048870" cy="7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7A571D-425C-B27B-E108-B89B7F1B11AA}"/>
              </a:ext>
            </a:extLst>
          </p:cNvPr>
          <p:cNvCxnSpPr>
            <a:stCxn id="2" idx="3"/>
            <a:endCxn id="5" idx="3"/>
          </p:cNvCxnSpPr>
          <p:nvPr/>
        </p:nvCxnSpPr>
        <p:spPr>
          <a:xfrm>
            <a:off x="7046260" y="3429000"/>
            <a:ext cx="1089123" cy="177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08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F0C71-38E3-E33D-7D3A-8F18AF71578C}"/>
              </a:ext>
            </a:extLst>
          </p:cNvPr>
          <p:cNvSpPr/>
          <p:nvPr/>
        </p:nvSpPr>
        <p:spPr>
          <a:xfrm>
            <a:off x="4563036" y="2734234"/>
            <a:ext cx="2868705" cy="1183341"/>
          </a:xfrm>
          <a:prstGeom prst="rect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Heirachical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93C308-B61F-F20A-98B6-F676317B528E}"/>
              </a:ext>
            </a:extLst>
          </p:cNvPr>
          <p:cNvSpPr/>
          <p:nvPr/>
        </p:nvSpPr>
        <p:spPr>
          <a:xfrm>
            <a:off x="5585009" y="851647"/>
            <a:ext cx="2070847" cy="13357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BA9FF0-CB99-28F3-F150-E162F04975E7}"/>
              </a:ext>
            </a:extLst>
          </p:cNvPr>
          <p:cNvSpPr/>
          <p:nvPr/>
        </p:nvSpPr>
        <p:spPr>
          <a:xfrm>
            <a:off x="8144434" y="1918445"/>
            <a:ext cx="2124637" cy="14074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Unlabeled data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C73211-F749-EAFC-262D-62117511402A}"/>
              </a:ext>
            </a:extLst>
          </p:cNvPr>
          <p:cNvSpPr/>
          <p:nvPr/>
        </p:nvSpPr>
        <p:spPr>
          <a:xfrm>
            <a:off x="7283821" y="4464421"/>
            <a:ext cx="1945341" cy="13267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 clusters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B3EB9F-C7A5-974B-26F1-89AE0AC8B8A1}"/>
              </a:ext>
            </a:extLst>
          </p:cNvPr>
          <p:cNvSpPr/>
          <p:nvPr/>
        </p:nvSpPr>
        <p:spPr>
          <a:xfrm>
            <a:off x="3935509" y="4764741"/>
            <a:ext cx="1945341" cy="13895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as a </a:t>
            </a:r>
            <a:r>
              <a:rPr lang="en-US" dirty="0" err="1"/>
              <a:t>dendogram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1D55AF-508B-9ACC-E349-E4B3B3E321F1}"/>
              </a:ext>
            </a:extLst>
          </p:cNvPr>
          <p:cNvSpPr/>
          <p:nvPr/>
        </p:nvSpPr>
        <p:spPr>
          <a:xfrm>
            <a:off x="1922929" y="3258669"/>
            <a:ext cx="1819836" cy="13178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space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34CDA1-A2B1-23E8-1CE2-F144F57C87FF}"/>
              </a:ext>
            </a:extLst>
          </p:cNvPr>
          <p:cNvSpPr/>
          <p:nvPr/>
        </p:nvSpPr>
        <p:spPr>
          <a:xfrm>
            <a:off x="2312894" y="1398494"/>
            <a:ext cx="2124637" cy="1183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complexity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D29001-EE0C-F6A9-AE87-5B408EFB68E4}"/>
              </a:ext>
            </a:extLst>
          </p:cNvPr>
          <p:cNvCxnSpPr>
            <a:stCxn id="3" idx="4"/>
          </p:cNvCxnSpPr>
          <p:nvPr/>
        </p:nvCxnSpPr>
        <p:spPr>
          <a:xfrm flipH="1">
            <a:off x="6454588" y="2187388"/>
            <a:ext cx="165845" cy="54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AE3A59-3383-3302-1A99-E51DEF78E23E}"/>
              </a:ext>
            </a:extLst>
          </p:cNvPr>
          <p:cNvCxnSpPr>
            <a:stCxn id="8" idx="5"/>
          </p:cNvCxnSpPr>
          <p:nvPr/>
        </p:nvCxnSpPr>
        <p:spPr>
          <a:xfrm>
            <a:off x="4126385" y="2408539"/>
            <a:ext cx="929709" cy="325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B5B25D-5822-4723-F3C3-71C412023599}"/>
              </a:ext>
            </a:extLst>
          </p:cNvPr>
          <p:cNvCxnSpPr>
            <a:stCxn id="7" idx="6"/>
            <a:endCxn id="2" idx="1"/>
          </p:cNvCxnSpPr>
          <p:nvPr/>
        </p:nvCxnSpPr>
        <p:spPr>
          <a:xfrm flipV="1">
            <a:off x="3742765" y="3325905"/>
            <a:ext cx="820271" cy="59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E0177-F9D5-D19C-5F57-4C65982B1BAB}"/>
              </a:ext>
            </a:extLst>
          </p:cNvPr>
          <p:cNvCxnSpPr>
            <a:stCxn id="6" idx="7"/>
          </p:cNvCxnSpPr>
          <p:nvPr/>
        </p:nvCxnSpPr>
        <p:spPr>
          <a:xfrm flipV="1">
            <a:off x="5595961" y="3917575"/>
            <a:ext cx="858627" cy="105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01CF45-3938-A28D-4905-06FB06BACD17}"/>
              </a:ext>
            </a:extLst>
          </p:cNvPr>
          <p:cNvCxnSpPr>
            <a:endCxn id="5" idx="0"/>
          </p:cNvCxnSpPr>
          <p:nvPr/>
        </p:nvCxnSpPr>
        <p:spPr>
          <a:xfrm>
            <a:off x="7144871" y="3917575"/>
            <a:ext cx="1111621" cy="54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A378EA-37A1-053E-253F-EEA873218C54}"/>
              </a:ext>
            </a:extLst>
          </p:cNvPr>
          <p:cNvCxnSpPr>
            <a:stCxn id="2" idx="3"/>
          </p:cNvCxnSpPr>
          <p:nvPr/>
        </p:nvCxnSpPr>
        <p:spPr>
          <a:xfrm flipV="1">
            <a:off x="7431741" y="3101788"/>
            <a:ext cx="905435" cy="2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78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77BD39-C1E7-D7E5-4A87-8F8AB782BC58}"/>
              </a:ext>
            </a:extLst>
          </p:cNvPr>
          <p:cNvSpPr/>
          <p:nvPr/>
        </p:nvSpPr>
        <p:spPr>
          <a:xfrm>
            <a:off x="4500282" y="3048000"/>
            <a:ext cx="2438400" cy="1021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DB scan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57DE4E-FEF0-EC64-CCBE-27EB78B4A935}"/>
              </a:ext>
            </a:extLst>
          </p:cNvPr>
          <p:cNvSpPr/>
          <p:nvPr/>
        </p:nvSpPr>
        <p:spPr>
          <a:xfrm>
            <a:off x="4643718" y="968188"/>
            <a:ext cx="2259106" cy="1389530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unsupervised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92EAD2-B567-1A43-5596-DBAA1DE53C03}"/>
              </a:ext>
            </a:extLst>
          </p:cNvPr>
          <p:cNvSpPr/>
          <p:nvPr/>
        </p:nvSpPr>
        <p:spPr>
          <a:xfrm>
            <a:off x="7942729" y="2312894"/>
            <a:ext cx="2169459" cy="147021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Unlabeled data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77E4F3-85EE-22E1-C921-B9EF6FB7181D}"/>
              </a:ext>
            </a:extLst>
          </p:cNvPr>
          <p:cNvSpPr/>
          <p:nvPr/>
        </p:nvSpPr>
        <p:spPr>
          <a:xfrm>
            <a:off x="6795247" y="4604172"/>
            <a:ext cx="2169459" cy="147021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Density based clustering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3602E-3E69-36D8-06CD-5345E1618B21}"/>
              </a:ext>
            </a:extLst>
          </p:cNvPr>
          <p:cNvSpPr/>
          <p:nvPr/>
        </p:nvSpPr>
        <p:spPr>
          <a:xfrm>
            <a:off x="2644588" y="4643718"/>
            <a:ext cx="2169459" cy="147021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in data mining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94D108-4A48-F8F5-866C-A126FB5C2F95}"/>
              </a:ext>
            </a:extLst>
          </p:cNvPr>
          <p:cNvSpPr/>
          <p:nvPr/>
        </p:nvSpPr>
        <p:spPr>
          <a:xfrm>
            <a:off x="1828800" y="2483224"/>
            <a:ext cx="2070847" cy="1470211"/>
          </a:xfrm>
          <a:prstGeom prst="ellipse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Robust to outliers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87C686-177F-1595-AA1C-0989BBE5AD78}"/>
              </a:ext>
            </a:extLst>
          </p:cNvPr>
          <p:cNvCxnSpPr>
            <a:stCxn id="4" idx="4"/>
            <a:endCxn id="3" idx="0"/>
          </p:cNvCxnSpPr>
          <p:nvPr/>
        </p:nvCxnSpPr>
        <p:spPr>
          <a:xfrm flipH="1">
            <a:off x="5719482" y="2357718"/>
            <a:ext cx="53789" cy="690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91BA98-D9A1-5506-A88D-9F080E9848FE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3899647" y="3218330"/>
            <a:ext cx="600635" cy="340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1A08A0-47B3-83A1-DE74-2D60909224FE}"/>
              </a:ext>
            </a:extLst>
          </p:cNvPr>
          <p:cNvCxnSpPr>
            <a:stCxn id="7" idx="7"/>
          </p:cNvCxnSpPr>
          <p:nvPr/>
        </p:nvCxnSpPr>
        <p:spPr>
          <a:xfrm flipV="1">
            <a:off x="4496337" y="4141694"/>
            <a:ext cx="1223145" cy="71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BB90B1-EBF8-38F0-0904-1E71FA828127}"/>
              </a:ext>
            </a:extLst>
          </p:cNvPr>
          <p:cNvCxnSpPr/>
          <p:nvPr/>
        </p:nvCxnSpPr>
        <p:spPr>
          <a:xfrm>
            <a:off x="6481482" y="4069977"/>
            <a:ext cx="896473" cy="63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990C6E-9115-5AF3-1E1A-42142DA3B0CE}"/>
              </a:ext>
            </a:extLst>
          </p:cNvPr>
          <p:cNvCxnSpPr>
            <a:stCxn id="5" idx="2"/>
            <a:endCxn id="3" idx="3"/>
          </p:cNvCxnSpPr>
          <p:nvPr/>
        </p:nvCxnSpPr>
        <p:spPr>
          <a:xfrm flipH="1">
            <a:off x="6938682" y="3048000"/>
            <a:ext cx="1004047" cy="510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85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AB9DB-E105-BA68-C2CF-54E9CF656AE2}"/>
              </a:ext>
            </a:extLst>
          </p:cNvPr>
          <p:cNvSpPr/>
          <p:nvPr/>
        </p:nvSpPr>
        <p:spPr>
          <a:xfrm>
            <a:off x="4648199" y="2723027"/>
            <a:ext cx="2788024" cy="1452283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Regression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42DBF1-4E50-8103-04CD-51383FC1EC3E}"/>
              </a:ext>
            </a:extLst>
          </p:cNvPr>
          <p:cNvSpPr/>
          <p:nvPr/>
        </p:nvSpPr>
        <p:spPr>
          <a:xfrm>
            <a:off x="4755776" y="456833"/>
            <a:ext cx="2680447" cy="1452283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2EA419-1624-F488-DFC7-640645C27E15}"/>
              </a:ext>
            </a:extLst>
          </p:cNvPr>
          <p:cNvSpPr/>
          <p:nvPr/>
        </p:nvSpPr>
        <p:spPr>
          <a:xfrm>
            <a:off x="8247529" y="2034986"/>
            <a:ext cx="2438400" cy="1376083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A57FB2-DB92-4876-6C5C-1D07925FA7E2}"/>
              </a:ext>
            </a:extLst>
          </p:cNvPr>
          <p:cNvSpPr/>
          <p:nvPr/>
        </p:nvSpPr>
        <p:spPr>
          <a:xfrm>
            <a:off x="7745506" y="4589929"/>
            <a:ext cx="2537012" cy="1326777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Sigmoid curve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EE18B6-E2C5-4E43-32DF-72BA1A13CD29}"/>
              </a:ext>
            </a:extLst>
          </p:cNvPr>
          <p:cNvSpPr/>
          <p:nvPr/>
        </p:nvSpPr>
        <p:spPr>
          <a:xfrm>
            <a:off x="3442447" y="4858870"/>
            <a:ext cx="2519082" cy="1290918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variable is categorical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34714E-E1D4-4CBA-377B-0519CBE07770}"/>
              </a:ext>
            </a:extLst>
          </p:cNvPr>
          <p:cNvSpPr/>
          <p:nvPr/>
        </p:nvSpPr>
        <p:spPr>
          <a:xfrm>
            <a:off x="1398494" y="2123514"/>
            <a:ext cx="2366681" cy="1613647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 as parameter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D58C5D-D43E-5D7A-6F85-0FEF86A8E964}"/>
              </a:ext>
            </a:extLst>
          </p:cNvPr>
          <p:cNvCxnSpPr>
            <a:stCxn id="3" idx="4"/>
            <a:endCxn id="2" idx="0"/>
          </p:cNvCxnSpPr>
          <p:nvPr/>
        </p:nvCxnSpPr>
        <p:spPr>
          <a:xfrm flipH="1">
            <a:off x="6042211" y="1909116"/>
            <a:ext cx="53789" cy="813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7CB558-DCDF-C047-51A3-6302CC7A6D4D}"/>
              </a:ext>
            </a:extLst>
          </p:cNvPr>
          <p:cNvCxnSpPr>
            <a:stCxn id="7" idx="6"/>
            <a:endCxn id="2" idx="1"/>
          </p:cNvCxnSpPr>
          <p:nvPr/>
        </p:nvCxnSpPr>
        <p:spPr>
          <a:xfrm>
            <a:off x="3765175" y="2930338"/>
            <a:ext cx="883024" cy="51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D4FA0-A9CD-3ABE-72E2-78D675038A6A}"/>
              </a:ext>
            </a:extLst>
          </p:cNvPr>
          <p:cNvCxnSpPr>
            <a:stCxn id="6" idx="7"/>
            <a:endCxn id="2" idx="2"/>
          </p:cNvCxnSpPr>
          <p:nvPr/>
        </p:nvCxnSpPr>
        <p:spPr>
          <a:xfrm flipV="1">
            <a:off x="5592618" y="4175310"/>
            <a:ext cx="449593" cy="87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5F7408-C668-C0E4-CD90-43F82EACAB70}"/>
              </a:ext>
            </a:extLst>
          </p:cNvPr>
          <p:cNvCxnSpPr/>
          <p:nvPr/>
        </p:nvCxnSpPr>
        <p:spPr>
          <a:xfrm>
            <a:off x="6844553" y="4175310"/>
            <a:ext cx="1402976" cy="683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872B39-4B1F-4C0F-CF84-671017FF7ECE}"/>
              </a:ext>
            </a:extLst>
          </p:cNvPr>
          <p:cNvCxnSpPr>
            <a:stCxn id="2" idx="3"/>
            <a:endCxn id="4" idx="3"/>
          </p:cNvCxnSpPr>
          <p:nvPr/>
        </p:nvCxnSpPr>
        <p:spPr>
          <a:xfrm flipV="1">
            <a:off x="7436223" y="3209546"/>
            <a:ext cx="1168401" cy="23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8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8DA35F-A487-94C1-16A5-4F7A4B8186BA}"/>
              </a:ext>
            </a:extLst>
          </p:cNvPr>
          <p:cNvSpPr/>
          <p:nvPr/>
        </p:nvSpPr>
        <p:spPr>
          <a:xfrm>
            <a:off x="4903696" y="2736474"/>
            <a:ext cx="1855694" cy="10040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KNN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DBF950-D3C8-AA9D-1459-0C76D919F81C}"/>
              </a:ext>
            </a:extLst>
          </p:cNvPr>
          <p:cNvSpPr/>
          <p:nvPr/>
        </p:nvSpPr>
        <p:spPr>
          <a:xfrm>
            <a:off x="4966449" y="978243"/>
            <a:ext cx="2106705" cy="11116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Classification/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AF39CD-E0EF-2F62-E9A2-B6DF794FF45A}"/>
              </a:ext>
            </a:extLst>
          </p:cNvPr>
          <p:cNvSpPr/>
          <p:nvPr/>
        </p:nvSpPr>
        <p:spPr>
          <a:xfrm>
            <a:off x="7467600" y="1629335"/>
            <a:ext cx="2070847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A40D55-4C3B-E3FE-1D68-9601B1D70894}"/>
              </a:ext>
            </a:extLst>
          </p:cNvPr>
          <p:cNvSpPr/>
          <p:nvPr/>
        </p:nvSpPr>
        <p:spPr>
          <a:xfrm>
            <a:off x="7005917" y="3676648"/>
            <a:ext cx="2339788" cy="1324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Polygonal shape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FD98C7-C035-33E9-6D4D-8F50E50E2DB6}"/>
              </a:ext>
            </a:extLst>
          </p:cNvPr>
          <p:cNvSpPr/>
          <p:nvPr/>
        </p:nvSpPr>
        <p:spPr>
          <a:xfrm>
            <a:off x="3890685" y="4390461"/>
            <a:ext cx="2106705" cy="1246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Euclidean distance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6D634B-B40A-EF3F-EC72-35746C1189D1}"/>
              </a:ext>
            </a:extLst>
          </p:cNvPr>
          <p:cNvSpPr/>
          <p:nvPr/>
        </p:nvSpPr>
        <p:spPr>
          <a:xfrm>
            <a:off x="1846732" y="3142127"/>
            <a:ext cx="2169459" cy="1196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Lazy learner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D4A660-A910-41F4-C211-1D15D5073D58}"/>
              </a:ext>
            </a:extLst>
          </p:cNvPr>
          <p:cNvSpPr/>
          <p:nvPr/>
        </p:nvSpPr>
        <p:spPr>
          <a:xfrm>
            <a:off x="2169463" y="1360398"/>
            <a:ext cx="2106705" cy="1107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of </a:t>
            </a:r>
            <a:r>
              <a:rPr lang="en-US" dirty="0" err="1"/>
              <a:t>neighabours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C8DF4B-C199-570D-9E85-BA9B7E82D180}"/>
              </a:ext>
            </a:extLst>
          </p:cNvPr>
          <p:cNvCxnSpPr>
            <a:stCxn id="10" idx="5"/>
          </p:cNvCxnSpPr>
          <p:nvPr/>
        </p:nvCxnSpPr>
        <p:spPr>
          <a:xfrm>
            <a:off x="3967648" y="2305402"/>
            <a:ext cx="998801" cy="43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27EAB7-9F01-A57E-DF30-391C57C0C5A8}"/>
              </a:ext>
            </a:extLst>
          </p:cNvPr>
          <p:cNvCxnSpPr>
            <a:stCxn id="5" idx="4"/>
          </p:cNvCxnSpPr>
          <p:nvPr/>
        </p:nvCxnSpPr>
        <p:spPr>
          <a:xfrm>
            <a:off x="6019802" y="2089866"/>
            <a:ext cx="40341" cy="59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B4FA4-2C58-C9E0-F29D-84E97C9E3E66}"/>
              </a:ext>
            </a:extLst>
          </p:cNvPr>
          <p:cNvCxnSpPr>
            <a:stCxn id="4" idx="3"/>
            <a:endCxn id="6" idx="3"/>
          </p:cNvCxnSpPr>
          <p:nvPr/>
        </p:nvCxnSpPr>
        <p:spPr>
          <a:xfrm flipV="1">
            <a:off x="6759390" y="2692943"/>
            <a:ext cx="1011479" cy="545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FBFD71-2DAD-C64B-8AD5-77EB4403B9DC}"/>
              </a:ext>
            </a:extLst>
          </p:cNvPr>
          <p:cNvCxnSpPr/>
          <p:nvPr/>
        </p:nvCxnSpPr>
        <p:spPr>
          <a:xfrm>
            <a:off x="6373906" y="3740521"/>
            <a:ext cx="699248" cy="338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8D36DC-8072-98AF-507D-86F2CF23DD7A}"/>
              </a:ext>
            </a:extLst>
          </p:cNvPr>
          <p:cNvCxnSpPr/>
          <p:nvPr/>
        </p:nvCxnSpPr>
        <p:spPr>
          <a:xfrm flipH="1">
            <a:off x="5186084" y="3784052"/>
            <a:ext cx="210669" cy="603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B3E66-A784-C741-0162-E66483F8286D}"/>
              </a:ext>
            </a:extLst>
          </p:cNvPr>
          <p:cNvCxnSpPr>
            <a:endCxn id="4" idx="1"/>
          </p:cNvCxnSpPr>
          <p:nvPr/>
        </p:nvCxnSpPr>
        <p:spPr>
          <a:xfrm flipV="1">
            <a:off x="3967648" y="3238498"/>
            <a:ext cx="936048" cy="369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0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2F831-2E1C-2F23-27D5-AD8AE04422B7}"/>
              </a:ext>
            </a:extLst>
          </p:cNvPr>
          <p:cNvSpPr/>
          <p:nvPr/>
        </p:nvSpPr>
        <p:spPr>
          <a:xfrm>
            <a:off x="4316508" y="2738723"/>
            <a:ext cx="2259106" cy="1183339"/>
          </a:xfrm>
          <a:prstGeom prst="rect">
            <a:avLst/>
          </a:prstGeom>
          <a:solidFill>
            <a:srgbClr val="3457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Decision Trees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E857D-8FF6-1A5A-ED13-9F5B14E8A1FC}"/>
              </a:ext>
            </a:extLst>
          </p:cNvPr>
          <p:cNvSpPr/>
          <p:nvPr/>
        </p:nvSpPr>
        <p:spPr>
          <a:xfrm>
            <a:off x="4616823" y="4572003"/>
            <a:ext cx="2259106" cy="1479176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If-else rules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B32B15-5AD1-C22B-B24D-C6510928E2EC}"/>
              </a:ext>
            </a:extLst>
          </p:cNvPr>
          <p:cNvSpPr/>
          <p:nvPr/>
        </p:nvSpPr>
        <p:spPr>
          <a:xfrm>
            <a:off x="2057404" y="1586469"/>
            <a:ext cx="2178424" cy="1183339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Classification/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2B1F43-9254-C500-9CAE-0B80DFCB4219}"/>
              </a:ext>
            </a:extLst>
          </p:cNvPr>
          <p:cNvSpPr/>
          <p:nvPr/>
        </p:nvSpPr>
        <p:spPr>
          <a:xfrm>
            <a:off x="4616823" y="788900"/>
            <a:ext cx="1873623" cy="1299882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Entropy</a:t>
            </a:r>
          </a:p>
          <a:p>
            <a:pPr algn="ctr"/>
            <a:r>
              <a:rPr lang="en-US" dirty="0"/>
              <a:t>IG</a:t>
            </a:r>
          </a:p>
          <a:p>
            <a:pPr algn="ctr"/>
            <a:r>
              <a:rPr lang="en-US" dirty="0"/>
              <a:t>Gini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F335DE-4923-01F0-AA67-1E6FA1E90CE8}"/>
              </a:ext>
            </a:extLst>
          </p:cNvPr>
          <p:cNvSpPr/>
          <p:nvPr/>
        </p:nvSpPr>
        <p:spPr>
          <a:xfrm>
            <a:off x="1918447" y="3922062"/>
            <a:ext cx="2043953" cy="1299882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depth</a:t>
            </a:r>
          </a:p>
          <a:p>
            <a:pPr algn="ctr"/>
            <a:r>
              <a:rPr lang="en-US" dirty="0"/>
              <a:t>Min depth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48047F-3A53-C0E5-A029-1C9AC26A0A9F}"/>
              </a:ext>
            </a:extLst>
          </p:cNvPr>
          <p:cNvSpPr/>
          <p:nvPr/>
        </p:nvSpPr>
        <p:spPr>
          <a:xfrm>
            <a:off x="7386919" y="4096870"/>
            <a:ext cx="2151529" cy="1344706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Vertical/</a:t>
            </a:r>
          </a:p>
          <a:p>
            <a:pPr algn="ctr"/>
            <a:r>
              <a:rPr lang="en-US" dirty="0"/>
              <a:t>horizontal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9B2CC3-9844-3012-CEAE-791E3F82C302}"/>
              </a:ext>
            </a:extLst>
          </p:cNvPr>
          <p:cNvCxnSpPr>
            <a:cxnSpLocks/>
          </p:cNvCxnSpPr>
          <p:nvPr/>
        </p:nvCxnSpPr>
        <p:spPr>
          <a:xfrm flipH="1" flipV="1">
            <a:off x="3509684" y="2769808"/>
            <a:ext cx="806824" cy="67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F0831-CB76-CD89-8A93-A5B004A8B972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490879" y="2088782"/>
            <a:ext cx="62756" cy="64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1D47A8-07D8-7288-AD7E-E5EE60C464A9}"/>
              </a:ext>
            </a:extLst>
          </p:cNvPr>
          <p:cNvCxnSpPr>
            <a:cxnSpLocks/>
          </p:cNvCxnSpPr>
          <p:nvPr/>
        </p:nvCxnSpPr>
        <p:spPr>
          <a:xfrm flipV="1">
            <a:off x="6575614" y="3019001"/>
            <a:ext cx="1110862" cy="477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9485E9-A50E-4C92-5A99-E4FDA6A5389D}"/>
              </a:ext>
            </a:extLst>
          </p:cNvPr>
          <p:cNvCxnSpPr/>
          <p:nvPr/>
        </p:nvCxnSpPr>
        <p:spPr>
          <a:xfrm>
            <a:off x="6140827" y="3922062"/>
            <a:ext cx="1407455" cy="45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7A8110-0613-1250-FDBC-90181FF11506}"/>
              </a:ext>
            </a:extLst>
          </p:cNvPr>
          <p:cNvCxnSpPr>
            <a:stCxn id="2" idx="2"/>
          </p:cNvCxnSpPr>
          <p:nvPr/>
        </p:nvCxnSpPr>
        <p:spPr>
          <a:xfrm>
            <a:off x="5446061" y="3922062"/>
            <a:ext cx="31374" cy="6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664D4B-8D21-BC0F-0D93-20131C5FDCCF}"/>
              </a:ext>
            </a:extLst>
          </p:cNvPr>
          <p:cNvCxnSpPr/>
          <p:nvPr/>
        </p:nvCxnSpPr>
        <p:spPr>
          <a:xfrm flipV="1">
            <a:off x="3814481" y="3922062"/>
            <a:ext cx="687663" cy="38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B9718D1-CF05-5245-2672-192344F6F073}"/>
              </a:ext>
            </a:extLst>
          </p:cNvPr>
          <p:cNvSpPr/>
          <p:nvPr/>
        </p:nvSpPr>
        <p:spPr>
          <a:xfrm>
            <a:off x="7745506" y="2212179"/>
            <a:ext cx="1909467" cy="1143002"/>
          </a:xfrm>
          <a:prstGeom prst="ellipse">
            <a:avLst/>
          </a:prstGeom>
          <a:solidFill>
            <a:srgbClr val="F711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28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DE7C4-F11D-5C58-CDC3-135B2846E0C9}"/>
              </a:ext>
            </a:extLst>
          </p:cNvPr>
          <p:cNvSpPr/>
          <p:nvPr/>
        </p:nvSpPr>
        <p:spPr>
          <a:xfrm>
            <a:off x="4150659" y="2859741"/>
            <a:ext cx="2734235" cy="968189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Naïve bayes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FCFA09-B090-08DA-5979-7D23C2C708F8}"/>
              </a:ext>
            </a:extLst>
          </p:cNvPr>
          <p:cNvSpPr/>
          <p:nvPr/>
        </p:nvSpPr>
        <p:spPr>
          <a:xfrm>
            <a:off x="5097991" y="869577"/>
            <a:ext cx="2375647" cy="1192306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 of classification algorithms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12530C-5385-AD0C-7A86-92AEB38EB183}"/>
              </a:ext>
            </a:extLst>
          </p:cNvPr>
          <p:cNvSpPr/>
          <p:nvPr/>
        </p:nvSpPr>
        <p:spPr>
          <a:xfrm>
            <a:off x="7593106" y="2142565"/>
            <a:ext cx="1936376" cy="1434353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E3FCB-C965-9E75-BBD1-887BE35B8E8C}"/>
              </a:ext>
            </a:extLst>
          </p:cNvPr>
          <p:cNvSpPr/>
          <p:nvPr/>
        </p:nvSpPr>
        <p:spPr>
          <a:xfrm>
            <a:off x="6615953" y="4491318"/>
            <a:ext cx="1936376" cy="1335741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5809B7-7DC6-EA6E-631D-5AE9790F23DD}"/>
              </a:ext>
            </a:extLst>
          </p:cNvPr>
          <p:cNvSpPr/>
          <p:nvPr/>
        </p:nvSpPr>
        <p:spPr>
          <a:xfrm>
            <a:off x="3451411" y="4625788"/>
            <a:ext cx="1936376" cy="1479177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 multiclass prediction problems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65623-4315-B604-7FBA-625CC2E8EDC6}"/>
              </a:ext>
            </a:extLst>
          </p:cNvPr>
          <p:cNvSpPr/>
          <p:nvPr/>
        </p:nvSpPr>
        <p:spPr>
          <a:xfrm>
            <a:off x="1286433" y="3191436"/>
            <a:ext cx="1873623" cy="1541929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classifier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F10779-3D13-5F46-BC76-00BE3CCCD344}"/>
              </a:ext>
            </a:extLst>
          </p:cNvPr>
          <p:cNvSpPr/>
          <p:nvPr/>
        </p:nvSpPr>
        <p:spPr>
          <a:xfrm>
            <a:off x="1595717" y="1259540"/>
            <a:ext cx="2554941" cy="1326777"/>
          </a:xfrm>
          <a:prstGeom prst="ellipse">
            <a:avLst/>
          </a:prstGeom>
          <a:solidFill>
            <a:srgbClr val="28DF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hyperparameters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172200-5AAC-1AC6-DFD7-21E202551283}"/>
              </a:ext>
            </a:extLst>
          </p:cNvPr>
          <p:cNvCxnSpPr/>
          <p:nvPr/>
        </p:nvCxnSpPr>
        <p:spPr>
          <a:xfrm flipH="1">
            <a:off x="-53788" y="0"/>
            <a:ext cx="53788" cy="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7A1FD-058A-A703-061B-64466537E2DE}"/>
              </a:ext>
            </a:extLst>
          </p:cNvPr>
          <p:cNvCxnSpPr>
            <a:stCxn id="8" idx="5"/>
          </p:cNvCxnSpPr>
          <p:nvPr/>
        </p:nvCxnSpPr>
        <p:spPr>
          <a:xfrm>
            <a:off x="3776496" y="2392015"/>
            <a:ext cx="956869" cy="46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64DA96-9E3C-0352-0089-42BFE62EB15C}"/>
              </a:ext>
            </a:extLst>
          </p:cNvPr>
          <p:cNvCxnSpPr>
            <a:stCxn id="7" idx="6"/>
          </p:cNvCxnSpPr>
          <p:nvPr/>
        </p:nvCxnSpPr>
        <p:spPr>
          <a:xfrm flipV="1">
            <a:off x="3160056" y="3576918"/>
            <a:ext cx="990602" cy="38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874D33-1D22-F370-C3B7-47D4E33362D0}"/>
              </a:ext>
            </a:extLst>
          </p:cNvPr>
          <p:cNvCxnSpPr>
            <a:stCxn id="6" idx="7"/>
            <a:endCxn id="2" idx="2"/>
          </p:cNvCxnSpPr>
          <p:nvPr/>
        </p:nvCxnSpPr>
        <p:spPr>
          <a:xfrm flipV="1">
            <a:off x="5104211" y="3827930"/>
            <a:ext cx="413566" cy="10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039811-AEDB-9C57-E64F-C29DFDCE5AA5}"/>
              </a:ext>
            </a:extLst>
          </p:cNvPr>
          <p:cNvCxnSpPr/>
          <p:nvPr/>
        </p:nvCxnSpPr>
        <p:spPr>
          <a:xfrm>
            <a:off x="6364941" y="3827930"/>
            <a:ext cx="914400" cy="663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547350-9C8C-2162-7F7D-FB79CF8595D4}"/>
              </a:ext>
            </a:extLst>
          </p:cNvPr>
          <p:cNvCxnSpPr>
            <a:stCxn id="2" idx="3"/>
          </p:cNvCxnSpPr>
          <p:nvPr/>
        </p:nvCxnSpPr>
        <p:spPr>
          <a:xfrm flipV="1">
            <a:off x="6884894" y="3191436"/>
            <a:ext cx="995082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7DA029-7ABB-466A-9909-16EDAA3F393E}"/>
              </a:ext>
            </a:extLst>
          </p:cNvPr>
          <p:cNvCxnSpPr>
            <a:stCxn id="3" idx="4"/>
          </p:cNvCxnSpPr>
          <p:nvPr/>
        </p:nvCxnSpPr>
        <p:spPr>
          <a:xfrm flipH="1">
            <a:off x="6281332" y="2061883"/>
            <a:ext cx="4483" cy="797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1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BCFA0F-82C0-6EF4-6069-7A1CAB275B31}"/>
              </a:ext>
            </a:extLst>
          </p:cNvPr>
          <p:cNvSpPr/>
          <p:nvPr/>
        </p:nvSpPr>
        <p:spPr>
          <a:xfrm>
            <a:off x="4437529" y="2855259"/>
            <a:ext cx="2725271" cy="1147482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1287CB-5153-77D8-CE91-BF2875C6338F}"/>
              </a:ext>
            </a:extLst>
          </p:cNvPr>
          <p:cNvSpPr/>
          <p:nvPr/>
        </p:nvSpPr>
        <p:spPr>
          <a:xfrm>
            <a:off x="5029199" y="1048871"/>
            <a:ext cx="2447365" cy="1389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Classification/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151812-27DF-0948-684A-68DC20A9F96E}"/>
              </a:ext>
            </a:extLst>
          </p:cNvPr>
          <p:cNvSpPr/>
          <p:nvPr/>
        </p:nvSpPr>
        <p:spPr>
          <a:xfrm>
            <a:off x="7790329" y="2438400"/>
            <a:ext cx="2286000" cy="15643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53CCC05-8C18-B56A-AFAE-B063F0254BAC}"/>
              </a:ext>
            </a:extLst>
          </p:cNvPr>
          <p:cNvSpPr/>
          <p:nvPr/>
        </p:nvSpPr>
        <p:spPr>
          <a:xfrm>
            <a:off x="7243483" y="4616823"/>
            <a:ext cx="2133600" cy="14164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Improve accuracy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21C51-7097-FD6A-08B7-E4DABF63053D}"/>
              </a:ext>
            </a:extLst>
          </p:cNvPr>
          <p:cNvSpPr/>
          <p:nvPr/>
        </p:nvSpPr>
        <p:spPr>
          <a:xfrm>
            <a:off x="3989294" y="4652682"/>
            <a:ext cx="1927412" cy="14791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Bagging </a:t>
            </a:r>
          </a:p>
          <a:p>
            <a:pPr algn="ctr"/>
            <a:r>
              <a:rPr lang="en-US" dirty="0"/>
              <a:t>technique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529DBE-43A9-1532-B38C-9F0BAAE0B3BA}"/>
              </a:ext>
            </a:extLst>
          </p:cNvPr>
          <p:cNvSpPr/>
          <p:nvPr/>
        </p:nvSpPr>
        <p:spPr>
          <a:xfrm>
            <a:off x="1550893" y="3343835"/>
            <a:ext cx="2259107" cy="13088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of features, trees and type of trees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FFF109-C493-0477-F26C-EB11F315FA64}"/>
              </a:ext>
            </a:extLst>
          </p:cNvPr>
          <p:cNvSpPr/>
          <p:nvPr/>
        </p:nvSpPr>
        <p:spPr>
          <a:xfrm>
            <a:off x="1846729" y="1353671"/>
            <a:ext cx="2133600" cy="13895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overfit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ED351-3CF3-BDED-77DE-99D9EEC89963}"/>
              </a:ext>
            </a:extLst>
          </p:cNvPr>
          <p:cNvCxnSpPr>
            <a:stCxn id="3" idx="4"/>
          </p:cNvCxnSpPr>
          <p:nvPr/>
        </p:nvCxnSpPr>
        <p:spPr>
          <a:xfrm flipH="1">
            <a:off x="6221506" y="2438400"/>
            <a:ext cx="31376" cy="416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F69463-966E-BAED-ED95-3C46995AAFB7}"/>
              </a:ext>
            </a:extLst>
          </p:cNvPr>
          <p:cNvCxnSpPr>
            <a:stCxn id="8" idx="5"/>
          </p:cNvCxnSpPr>
          <p:nvPr/>
        </p:nvCxnSpPr>
        <p:spPr>
          <a:xfrm>
            <a:off x="3667871" y="2539708"/>
            <a:ext cx="895164" cy="31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4AB515-6DC1-9A4A-043E-1ABA0FBB9EA2}"/>
              </a:ext>
            </a:extLst>
          </p:cNvPr>
          <p:cNvCxnSpPr>
            <a:stCxn id="7" idx="6"/>
          </p:cNvCxnSpPr>
          <p:nvPr/>
        </p:nvCxnSpPr>
        <p:spPr>
          <a:xfrm flipV="1">
            <a:off x="3810000" y="3810000"/>
            <a:ext cx="627529" cy="18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1D635C-C2E5-6656-FD44-9B23590BACA7}"/>
              </a:ext>
            </a:extLst>
          </p:cNvPr>
          <p:cNvCxnSpPr>
            <a:endCxn id="2" idx="2"/>
          </p:cNvCxnSpPr>
          <p:nvPr/>
        </p:nvCxnSpPr>
        <p:spPr>
          <a:xfrm flipV="1">
            <a:off x="5334000" y="4002741"/>
            <a:ext cx="466165" cy="64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47F74-BBE8-064C-16EB-7C0A6DFE903E}"/>
              </a:ext>
            </a:extLst>
          </p:cNvPr>
          <p:cNvCxnSpPr/>
          <p:nvPr/>
        </p:nvCxnSpPr>
        <p:spPr>
          <a:xfrm>
            <a:off x="6660776" y="3998259"/>
            <a:ext cx="1129553" cy="65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C69EAB-C5E5-C057-B45C-897D75209756}"/>
              </a:ext>
            </a:extLst>
          </p:cNvPr>
          <p:cNvCxnSpPr>
            <a:stCxn id="2" idx="3"/>
          </p:cNvCxnSpPr>
          <p:nvPr/>
        </p:nvCxnSpPr>
        <p:spPr>
          <a:xfrm>
            <a:off x="7162800" y="3429000"/>
            <a:ext cx="627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8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0CAAA4-409C-969D-88F5-D14A90BCF7E1}"/>
              </a:ext>
            </a:extLst>
          </p:cNvPr>
          <p:cNvSpPr/>
          <p:nvPr/>
        </p:nvSpPr>
        <p:spPr>
          <a:xfrm>
            <a:off x="313765" y="12550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43012F-8E40-1DEF-B884-54D92AA6B9B2}"/>
              </a:ext>
            </a:extLst>
          </p:cNvPr>
          <p:cNvSpPr/>
          <p:nvPr/>
        </p:nvSpPr>
        <p:spPr>
          <a:xfrm>
            <a:off x="4858871" y="665969"/>
            <a:ext cx="2151529" cy="9861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Maximum margin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FA91A6-FE81-CF0F-EE86-BCE2AAB1A56F}"/>
              </a:ext>
            </a:extLst>
          </p:cNvPr>
          <p:cNvSpPr/>
          <p:nvPr/>
        </p:nvSpPr>
        <p:spPr>
          <a:xfrm>
            <a:off x="7736541" y="1488140"/>
            <a:ext cx="1900517" cy="124609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linear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D9E344-0CC0-D16C-08CC-38E924D5E005}"/>
              </a:ext>
            </a:extLst>
          </p:cNvPr>
          <p:cNvSpPr/>
          <p:nvPr/>
        </p:nvSpPr>
        <p:spPr>
          <a:xfrm>
            <a:off x="7566211" y="3429000"/>
            <a:ext cx="2070847" cy="124609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F2D46F-0FB8-B7BB-8C80-86174F289486}"/>
              </a:ext>
            </a:extLst>
          </p:cNvPr>
          <p:cNvSpPr/>
          <p:nvPr/>
        </p:nvSpPr>
        <p:spPr>
          <a:xfrm>
            <a:off x="5100917" y="4569760"/>
            <a:ext cx="2187387" cy="131781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Classification/</a:t>
            </a:r>
          </a:p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D8BD21-EEE3-0E2A-94D1-6095F6FC42F2}"/>
              </a:ext>
            </a:extLst>
          </p:cNvPr>
          <p:cNvSpPr/>
          <p:nvPr/>
        </p:nvSpPr>
        <p:spPr>
          <a:xfrm>
            <a:off x="2097738" y="4442012"/>
            <a:ext cx="2187388" cy="131781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3F50C1-AC9C-6BA1-9794-33BE3B4C0F91}"/>
              </a:ext>
            </a:extLst>
          </p:cNvPr>
          <p:cNvSpPr/>
          <p:nvPr/>
        </p:nvSpPr>
        <p:spPr>
          <a:xfrm>
            <a:off x="1792941" y="2734235"/>
            <a:ext cx="2259106" cy="10981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AF4D08-4789-98C7-6C7A-51035E3628D2}"/>
              </a:ext>
            </a:extLst>
          </p:cNvPr>
          <p:cNvSpPr/>
          <p:nvPr/>
        </p:nvSpPr>
        <p:spPr>
          <a:xfrm>
            <a:off x="1990165" y="1013010"/>
            <a:ext cx="2061882" cy="10981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Outlier detection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5C09E2-BD9B-A389-D823-04BAA7A9ABB6}"/>
              </a:ext>
            </a:extLst>
          </p:cNvPr>
          <p:cNvCxnSpPr/>
          <p:nvPr/>
        </p:nvCxnSpPr>
        <p:spPr>
          <a:xfrm>
            <a:off x="3648635" y="2111187"/>
            <a:ext cx="1129553" cy="73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193406-8118-FDEB-D431-311E9B35B75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858366" y="2551749"/>
            <a:ext cx="1156499" cy="63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23C4AB-E754-2F72-67BA-FC1BF7006E5C}"/>
              </a:ext>
            </a:extLst>
          </p:cNvPr>
          <p:cNvCxnSpPr>
            <a:endCxn id="6" idx="2"/>
          </p:cNvCxnSpPr>
          <p:nvPr/>
        </p:nvCxnSpPr>
        <p:spPr>
          <a:xfrm>
            <a:off x="6624708" y="3662083"/>
            <a:ext cx="941503" cy="389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0FDAE3-72DD-C8DB-1298-94507FCC2A70}"/>
              </a:ext>
            </a:extLst>
          </p:cNvPr>
          <p:cNvCxnSpPr>
            <a:cxnSpLocks/>
          </p:cNvCxnSpPr>
          <p:nvPr/>
        </p:nvCxnSpPr>
        <p:spPr>
          <a:xfrm>
            <a:off x="5782602" y="3648635"/>
            <a:ext cx="107576" cy="92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2A188F-92B0-FD12-148C-EFEABB04C92B}"/>
              </a:ext>
            </a:extLst>
          </p:cNvPr>
          <p:cNvCxnSpPr>
            <a:stCxn id="8" idx="7"/>
          </p:cNvCxnSpPr>
          <p:nvPr/>
        </p:nvCxnSpPr>
        <p:spPr>
          <a:xfrm flipV="1">
            <a:off x="3964790" y="3648635"/>
            <a:ext cx="1387139" cy="9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733557-0D7F-8A7A-ACF9-9BAB3B6156A0}"/>
              </a:ext>
            </a:extLst>
          </p:cNvPr>
          <p:cNvCxnSpPr>
            <a:cxnSpLocks/>
            <a:stCxn id="9" idx="5"/>
          </p:cNvCxnSpPr>
          <p:nvPr/>
        </p:nvCxnSpPr>
        <p:spPr>
          <a:xfrm flipV="1">
            <a:off x="3721209" y="3191435"/>
            <a:ext cx="985628" cy="48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E58736-1A15-F8A7-8570-75B25D49E031}"/>
              </a:ext>
            </a:extLst>
          </p:cNvPr>
          <p:cNvCxnSpPr>
            <a:stCxn id="4" idx="4"/>
          </p:cNvCxnSpPr>
          <p:nvPr/>
        </p:nvCxnSpPr>
        <p:spPr>
          <a:xfrm>
            <a:off x="5934636" y="1652087"/>
            <a:ext cx="17929" cy="1053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7966CE5-68A5-72E9-BE2C-BE533C011E17}"/>
              </a:ext>
            </a:extLst>
          </p:cNvPr>
          <p:cNvSpPr/>
          <p:nvPr/>
        </p:nvSpPr>
        <p:spPr>
          <a:xfrm>
            <a:off x="4768556" y="2627915"/>
            <a:ext cx="2070847" cy="10530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58627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7D3F-7182-F555-9235-EFBEAF96B7EE}"/>
              </a:ext>
            </a:extLst>
          </p:cNvPr>
          <p:cNvSpPr/>
          <p:nvPr/>
        </p:nvSpPr>
        <p:spPr>
          <a:xfrm>
            <a:off x="4491316" y="2796988"/>
            <a:ext cx="2599765" cy="1264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Gradient Boost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C19371-F368-15CC-7C19-8880E6810A48}"/>
              </a:ext>
            </a:extLst>
          </p:cNvPr>
          <p:cNvSpPr/>
          <p:nvPr/>
        </p:nvSpPr>
        <p:spPr>
          <a:xfrm>
            <a:off x="4657164" y="614679"/>
            <a:ext cx="2433917" cy="1335741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98647F-095B-872F-92AB-6AD478367FA1}"/>
              </a:ext>
            </a:extLst>
          </p:cNvPr>
          <p:cNvSpPr/>
          <p:nvPr/>
        </p:nvSpPr>
        <p:spPr>
          <a:xfrm>
            <a:off x="7611035" y="1918447"/>
            <a:ext cx="2599765" cy="1510553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CC046D-C951-502B-A7DE-B7E8414E0954}"/>
              </a:ext>
            </a:extLst>
          </p:cNvPr>
          <p:cNvSpPr/>
          <p:nvPr/>
        </p:nvSpPr>
        <p:spPr>
          <a:xfrm>
            <a:off x="7494494" y="4446494"/>
            <a:ext cx="2447365" cy="1550894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Shows direction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509E5-B54C-B561-8915-6966C04A72F7}"/>
              </a:ext>
            </a:extLst>
          </p:cNvPr>
          <p:cNvSpPr/>
          <p:nvPr/>
        </p:nvSpPr>
        <p:spPr>
          <a:xfrm>
            <a:off x="3935506" y="4715434"/>
            <a:ext cx="2357718" cy="1739153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 is size of step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775CF6-4033-6776-9218-B97F1193E50C}"/>
              </a:ext>
            </a:extLst>
          </p:cNvPr>
          <p:cNvSpPr/>
          <p:nvPr/>
        </p:nvSpPr>
        <p:spPr>
          <a:xfrm>
            <a:off x="1438834" y="3213847"/>
            <a:ext cx="2061882" cy="1694329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bias and variance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8F9895-2116-6A0B-F817-CC2B5C0E2E56}"/>
              </a:ext>
            </a:extLst>
          </p:cNvPr>
          <p:cNvSpPr/>
          <p:nvPr/>
        </p:nvSpPr>
        <p:spPr>
          <a:xfrm>
            <a:off x="1671916" y="1196788"/>
            <a:ext cx="2169459" cy="1443317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Sequential classifier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F8640D-19AB-2A24-7A2A-141326735D6E}"/>
              </a:ext>
            </a:extLst>
          </p:cNvPr>
          <p:cNvCxnSpPr>
            <a:stCxn id="8" idx="5"/>
          </p:cNvCxnSpPr>
          <p:nvPr/>
        </p:nvCxnSpPr>
        <p:spPr>
          <a:xfrm>
            <a:off x="3523665" y="2428736"/>
            <a:ext cx="967651" cy="45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ED1371-E241-31A0-D854-A1C58ED84115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5850294" y="1950420"/>
            <a:ext cx="23829" cy="73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F41B2F-3F58-3DD8-A038-FC084C697937}"/>
              </a:ext>
            </a:extLst>
          </p:cNvPr>
          <p:cNvCxnSpPr>
            <a:stCxn id="2" idx="3"/>
          </p:cNvCxnSpPr>
          <p:nvPr/>
        </p:nvCxnSpPr>
        <p:spPr>
          <a:xfrm flipV="1">
            <a:off x="7091081" y="3213847"/>
            <a:ext cx="1030943" cy="215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2EE4A7-AE26-663D-5AF2-5F9C9579F235}"/>
              </a:ext>
            </a:extLst>
          </p:cNvPr>
          <p:cNvCxnSpPr/>
          <p:nvPr/>
        </p:nvCxnSpPr>
        <p:spPr>
          <a:xfrm>
            <a:off x="6893859" y="4061012"/>
            <a:ext cx="887506" cy="744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657508-4E01-F274-9DF4-67F7B6D99AE4}"/>
              </a:ext>
            </a:extLst>
          </p:cNvPr>
          <p:cNvCxnSpPr>
            <a:stCxn id="2" idx="2"/>
          </p:cNvCxnSpPr>
          <p:nvPr/>
        </p:nvCxnSpPr>
        <p:spPr>
          <a:xfrm flipH="1">
            <a:off x="5513294" y="4061012"/>
            <a:ext cx="277905" cy="74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B55CD6-36AB-8C8A-CE66-64A4E0B1C3A5}"/>
              </a:ext>
            </a:extLst>
          </p:cNvPr>
          <p:cNvCxnSpPr>
            <a:endCxn id="2" idx="1"/>
          </p:cNvCxnSpPr>
          <p:nvPr/>
        </p:nvCxnSpPr>
        <p:spPr>
          <a:xfrm flipV="1">
            <a:off x="3500716" y="3429000"/>
            <a:ext cx="990600" cy="28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39BAA-9866-DEA3-4704-9B83C819BCF3}"/>
              </a:ext>
            </a:extLst>
          </p:cNvPr>
          <p:cNvSpPr/>
          <p:nvPr/>
        </p:nvSpPr>
        <p:spPr>
          <a:xfrm>
            <a:off x="4338918" y="2958353"/>
            <a:ext cx="2716306" cy="10130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linear regression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68492D-A58E-0E95-C8C1-C1BF5EA68C93}"/>
              </a:ext>
            </a:extLst>
          </p:cNvPr>
          <p:cNvSpPr/>
          <p:nvPr/>
        </p:nvSpPr>
        <p:spPr>
          <a:xfrm>
            <a:off x="4338918" y="1210235"/>
            <a:ext cx="2590800" cy="11385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212E49-AA4C-D301-C503-B646C895591F}"/>
              </a:ext>
            </a:extLst>
          </p:cNvPr>
          <p:cNvSpPr/>
          <p:nvPr/>
        </p:nvSpPr>
        <p:spPr>
          <a:xfrm>
            <a:off x="7680512" y="2243097"/>
            <a:ext cx="2447364" cy="12192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ED0BA0-DDAD-C838-6056-8DD0F6939F45}"/>
              </a:ext>
            </a:extLst>
          </p:cNvPr>
          <p:cNvSpPr/>
          <p:nvPr/>
        </p:nvSpPr>
        <p:spPr>
          <a:xfrm>
            <a:off x="7252447" y="4554071"/>
            <a:ext cx="2447364" cy="19094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Relation b/w two or more independent variables and one dependent variable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41FC4D-62D4-693E-E1B7-887CE851DB7E}"/>
              </a:ext>
            </a:extLst>
          </p:cNvPr>
          <p:cNvSpPr/>
          <p:nvPr/>
        </p:nvSpPr>
        <p:spPr>
          <a:xfrm>
            <a:off x="3886201" y="4926106"/>
            <a:ext cx="2106706" cy="14433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Ordinary least squares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17CE5F-1411-370A-303F-EF55365B3EF7}"/>
              </a:ext>
            </a:extLst>
          </p:cNvPr>
          <p:cNvSpPr/>
          <p:nvPr/>
        </p:nvSpPr>
        <p:spPr>
          <a:xfrm>
            <a:off x="1082491" y="2779059"/>
            <a:ext cx="2447364" cy="12998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Accepts both numerical and categorical variables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63808-CD72-3674-3EFA-D4C0E9EA559B}"/>
              </a:ext>
            </a:extLst>
          </p:cNvPr>
          <p:cNvCxnSpPr>
            <a:stCxn id="3" idx="4"/>
            <a:endCxn id="2" idx="0"/>
          </p:cNvCxnSpPr>
          <p:nvPr/>
        </p:nvCxnSpPr>
        <p:spPr>
          <a:xfrm>
            <a:off x="5634318" y="2348753"/>
            <a:ext cx="6275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DF29FE-FB94-C97D-4CF8-F66513F839CD}"/>
              </a:ext>
            </a:extLst>
          </p:cNvPr>
          <p:cNvCxnSpPr/>
          <p:nvPr/>
        </p:nvCxnSpPr>
        <p:spPr>
          <a:xfrm>
            <a:off x="3451412" y="3621741"/>
            <a:ext cx="8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A7550-5599-6684-3F1C-923918991885}"/>
              </a:ext>
            </a:extLst>
          </p:cNvPr>
          <p:cNvCxnSpPr/>
          <p:nvPr/>
        </p:nvCxnSpPr>
        <p:spPr>
          <a:xfrm>
            <a:off x="5082988" y="3971364"/>
            <a:ext cx="0" cy="954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B7536-B6B4-9E34-663F-608A493AFCF3}"/>
              </a:ext>
            </a:extLst>
          </p:cNvPr>
          <p:cNvCxnSpPr/>
          <p:nvPr/>
        </p:nvCxnSpPr>
        <p:spPr>
          <a:xfrm>
            <a:off x="6687671" y="3971364"/>
            <a:ext cx="1102658" cy="78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4F176C-1253-D6D8-4536-E2036FB106A5}"/>
              </a:ext>
            </a:extLst>
          </p:cNvPr>
          <p:cNvCxnSpPr/>
          <p:nvPr/>
        </p:nvCxnSpPr>
        <p:spPr>
          <a:xfrm flipV="1">
            <a:off x="7109013" y="3164541"/>
            <a:ext cx="1142998" cy="13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8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10957-1C5C-00FD-E875-09B738A6F192}"/>
              </a:ext>
            </a:extLst>
          </p:cNvPr>
          <p:cNvSpPr/>
          <p:nvPr/>
        </p:nvSpPr>
        <p:spPr>
          <a:xfrm>
            <a:off x="4186518" y="2940423"/>
            <a:ext cx="3173506" cy="97715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Artificial neural network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67AFD-35C4-DC2D-2AE5-BA9FB714C151}"/>
              </a:ext>
            </a:extLst>
          </p:cNvPr>
          <p:cNvSpPr/>
          <p:nvPr/>
        </p:nvSpPr>
        <p:spPr>
          <a:xfrm>
            <a:off x="4580965" y="1120588"/>
            <a:ext cx="2384612" cy="1210235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linear model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1F0C06-4BF5-76BE-AA9B-24C3616C808F}"/>
              </a:ext>
            </a:extLst>
          </p:cNvPr>
          <p:cNvSpPr/>
          <p:nvPr/>
        </p:nvSpPr>
        <p:spPr>
          <a:xfrm>
            <a:off x="7996518" y="1873623"/>
            <a:ext cx="2366682" cy="1398494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 and bias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E60222-41ED-AB37-7150-959CFDC1C373}"/>
              </a:ext>
            </a:extLst>
          </p:cNvPr>
          <p:cNvSpPr/>
          <p:nvPr/>
        </p:nvSpPr>
        <p:spPr>
          <a:xfrm>
            <a:off x="7996518" y="4258235"/>
            <a:ext cx="2438400" cy="1398494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perceptron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245572-5FB3-2FAA-A389-79DC7F008422}"/>
              </a:ext>
            </a:extLst>
          </p:cNvPr>
          <p:cNvSpPr/>
          <p:nvPr/>
        </p:nvSpPr>
        <p:spPr>
          <a:xfrm>
            <a:off x="4840941" y="5020235"/>
            <a:ext cx="2375647" cy="1255059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function/cost function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931C97-AB0D-CD8B-FAE3-316BEBB82EEE}"/>
              </a:ext>
            </a:extLst>
          </p:cNvPr>
          <p:cNvSpPr/>
          <p:nvPr/>
        </p:nvSpPr>
        <p:spPr>
          <a:xfrm>
            <a:off x="1757082" y="4213411"/>
            <a:ext cx="2124636" cy="1613647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Tends to overfit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0B1955-7D7F-E3FA-7098-922C7B4151E1}"/>
              </a:ext>
            </a:extLst>
          </p:cNvPr>
          <p:cNvSpPr/>
          <p:nvPr/>
        </p:nvSpPr>
        <p:spPr>
          <a:xfrm>
            <a:off x="1425388" y="1873623"/>
            <a:ext cx="2124636" cy="1398494"/>
          </a:xfrm>
          <a:prstGeom prst="ellipse">
            <a:avLst/>
          </a:prstGeom>
          <a:solidFill>
            <a:srgbClr val="5FDA2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Synapses 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52CD1-1F90-EC98-B87B-5C1D8F2FFE17}"/>
              </a:ext>
            </a:extLst>
          </p:cNvPr>
          <p:cNvCxnSpPr/>
          <p:nvPr/>
        </p:nvCxnSpPr>
        <p:spPr>
          <a:xfrm flipH="1">
            <a:off x="-53788" y="0"/>
            <a:ext cx="53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F71254-5B05-3AD2-A2F0-EAAA6A61335D}"/>
              </a:ext>
            </a:extLst>
          </p:cNvPr>
          <p:cNvCxnSpPr>
            <a:stCxn id="3" idx="4"/>
            <a:endCxn id="2" idx="0"/>
          </p:cNvCxnSpPr>
          <p:nvPr/>
        </p:nvCxnSpPr>
        <p:spPr>
          <a:xfrm>
            <a:off x="5773271" y="2330823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7E7472-AE5F-268E-8464-57F3D249AA54}"/>
              </a:ext>
            </a:extLst>
          </p:cNvPr>
          <p:cNvCxnSpPr>
            <a:stCxn id="8" idx="5"/>
            <a:endCxn id="2" idx="1"/>
          </p:cNvCxnSpPr>
          <p:nvPr/>
        </p:nvCxnSpPr>
        <p:spPr>
          <a:xfrm>
            <a:off x="3238878" y="3067312"/>
            <a:ext cx="947640" cy="36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FEF2B-8E22-3520-1F97-BD654965A996}"/>
              </a:ext>
            </a:extLst>
          </p:cNvPr>
          <p:cNvCxnSpPr/>
          <p:nvPr/>
        </p:nvCxnSpPr>
        <p:spPr>
          <a:xfrm flipV="1">
            <a:off x="3801035" y="3917576"/>
            <a:ext cx="779930" cy="708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B21FBB-425A-AF1E-0CA8-3C2B61A30A58}"/>
              </a:ext>
            </a:extLst>
          </p:cNvPr>
          <p:cNvCxnSpPr>
            <a:stCxn id="2" idx="2"/>
          </p:cNvCxnSpPr>
          <p:nvPr/>
        </p:nvCxnSpPr>
        <p:spPr>
          <a:xfrm>
            <a:off x="5773271" y="3917576"/>
            <a:ext cx="125505" cy="11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9467D4-8F8D-D21C-24BA-F384744ADA5B}"/>
              </a:ext>
            </a:extLst>
          </p:cNvPr>
          <p:cNvCxnSpPr>
            <a:endCxn id="5" idx="1"/>
          </p:cNvCxnSpPr>
          <p:nvPr/>
        </p:nvCxnSpPr>
        <p:spPr>
          <a:xfrm>
            <a:off x="7360024" y="3917576"/>
            <a:ext cx="993589" cy="54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3B7DD-4E54-FF97-BFA5-1918E082E624}"/>
              </a:ext>
            </a:extLst>
          </p:cNvPr>
          <p:cNvCxnSpPr>
            <a:stCxn id="2" idx="3"/>
            <a:endCxn id="4" idx="3"/>
          </p:cNvCxnSpPr>
          <p:nvPr/>
        </p:nvCxnSpPr>
        <p:spPr>
          <a:xfrm flipV="1">
            <a:off x="7360024" y="3067312"/>
            <a:ext cx="983087" cy="361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58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286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telaprolu</dc:creator>
  <cp:lastModifiedBy>NAGAM SRAVANI</cp:lastModifiedBy>
  <cp:revision>3</cp:revision>
  <dcterms:created xsi:type="dcterms:W3CDTF">2022-09-15T15:17:15Z</dcterms:created>
  <dcterms:modified xsi:type="dcterms:W3CDTF">2022-09-16T05:39:49Z</dcterms:modified>
</cp:coreProperties>
</file>