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93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7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2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7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9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  <p:sldLayoutId id="214748392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FF4-E470-338F-EF3E-1ECA93F4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5409059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0000"/>
                </a:solidFill>
              </a:rPr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290886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F786-BBFF-DD98-23E1-8C36300B2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68400"/>
            <a:ext cx="10394707" cy="4206185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Hypothesis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Testing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Hypothesis testing is 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an act in statistics whereby an analyst tests an assumption regarding a population parameter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F6110-EED1-B789-E7F9-2AB9CED5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1" y="2373089"/>
            <a:ext cx="4852837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82D7-55B9-BAAE-2D7F-3D5D9C7F3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27640" cy="3920844"/>
          </a:xfrm>
          <a:noFill/>
        </p:spPr>
        <p:txBody>
          <a:bodyPr>
            <a:normAutofit/>
          </a:bodyPr>
          <a:lstStyle/>
          <a:p>
            <a:pPr marL="514350" lvl="1" indent="0" algn="just">
              <a:buNone/>
            </a:pPr>
            <a:r>
              <a:rPr lang="en-IN" sz="4000" dirty="0">
                <a:solidFill>
                  <a:srgbClr val="FF0000"/>
                </a:solidFill>
              </a:rPr>
              <a:t>Hypothesis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DD385-CF73-402A-1111-3CBC2A52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01" y="3037840"/>
            <a:ext cx="320579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4F4487-72E4-9C3F-8394-7CECE74F4A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883920"/>
            <a:ext cx="10394950" cy="449135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One Tail Test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one-tailed test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results from an alternative hypothesis which specifies a direction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i.e. when the alternative hypothesis states that the parameter is in fact either bigger or smaller than the value specified in the null hypothesis.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28C53-B1CF-A309-DB77-92FD45C4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24" y="2255521"/>
            <a:ext cx="6005962" cy="37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19ED-FE55-9A69-0B22-163F35B1AD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10394707" cy="4917440"/>
          </a:xfrm>
        </p:spPr>
        <p:txBody>
          <a:bodyPr/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Two Tail Test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two-tailed test, in statistics,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in which the critical area of a distribution is two-sided and tests whether a sample is greater than or less than a certain range of values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A9847-674C-6231-602A-7D8F1DFF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60" y="2377440"/>
            <a:ext cx="6197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353</TotalTime>
  <Words>110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Garamond</vt:lpstr>
      <vt:lpstr>Organic</vt:lpstr>
      <vt:lpstr>Hypothesis 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</dc:title>
  <dc:creator>NAGAM SRAVANI</dc:creator>
  <cp:lastModifiedBy>NAGAM SRAVANI</cp:lastModifiedBy>
  <cp:revision>3</cp:revision>
  <dcterms:created xsi:type="dcterms:W3CDTF">2022-11-10T06:08:56Z</dcterms:created>
  <dcterms:modified xsi:type="dcterms:W3CDTF">2022-11-10T16:12:04Z</dcterms:modified>
</cp:coreProperties>
</file>