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8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800000000000000"/>
      <p:regular r:id="rId13"/>
    </p:embeddedFont>
    <p:embeddedFont>
      <p:font typeface="Montserrat Thin" charset="1" panose="00000300000000000000"/>
      <p:regular r:id="rId14"/>
    </p:embeddedFont>
    <p:embeddedFont>
      <p:font typeface="Montserrat Thin Italics" charset="1" panose="00000300000000000000"/>
      <p:regular r:id="rId15"/>
    </p:embeddedFont>
    <p:embeddedFont>
      <p:font typeface="Montserrat Extra-Light" charset="1" panose="00000300000000000000"/>
      <p:regular r:id="rId16"/>
    </p:embeddedFont>
    <p:embeddedFont>
      <p:font typeface="Montserrat Extra-Light Italics" charset="1" panose="00000300000000000000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 Medium Italics" charset="1" panose="000006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Italics" charset="1" panose="000007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Ultra-Bold Italics" charset="1" panose="00000900000000000000"/>
      <p:regular r:id="rId25"/>
    </p:embeddedFont>
    <p:embeddedFont>
      <p:font typeface="Montserrat Heavy" charset="1" panose="00000A00000000000000"/>
      <p:regular r:id="rId26"/>
    </p:embeddedFont>
    <p:embeddedFont>
      <p:font typeface="Montserrat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2517" y="3592199"/>
            <a:ext cx="10402966" cy="1454395"/>
            <a:chOff x="0" y="0"/>
            <a:chExt cx="13689631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8963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689631">
                  <a:moveTo>
                    <a:pt x="0" y="0"/>
                  </a:moveTo>
                  <a:lnTo>
                    <a:pt x="0" y="1913890"/>
                  </a:lnTo>
                  <a:lnTo>
                    <a:pt x="13689631" y="1913890"/>
                  </a:lnTo>
                  <a:lnTo>
                    <a:pt x="13689631" y="0"/>
                  </a:lnTo>
                  <a:lnTo>
                    <a:pt x="0" y="0"/>
                  </a:lnTo>
                  <a:close/>
                  <a:moveTo>
                    <a:pt x="1362867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3628670" y="59690"/>
                  </a:lnTo>
                  <a:lnTo>
                    <a:pt x="13628670" y="1852930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50304" y="8340100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4787" y="3682842"/>
            <a:ext cx="9978425" cy="113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7"/>
              </a:lnSpc>
              <a:spcBef>
                <a:spcPct val="0"/>
              </a:spcBef>
            </a:pPr>
            <a:r>
              <a:rPr lang="en-US" sz="6662">
                <a:solidFill>
                  <a:srgbClr val="FFFFFF"/>
                </a:solidFill>
                <a:latin typeface="Montserrat Ultra-Bold"/>
              </a:rPr>
              <a:t>B2B</a:t>
            </a:r>
            <a:r>
              <a:rPr lang="en-US" sz="6662">
                <a:solidFill>
                  <a:srgbClr val="FFFFFF"/>
                </a:solidFill>
                <a:latin typeface="Montserrat Ultra-Bold"/>
              </a:rPr>
              <a:t> CART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4073" y="5477248"/>
            <a:ext cx="5261074" cy="45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Montserrat"/>
              </a:rPr>
              <a:t>PRESENTED BY TEAM LOSERS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934190" y="88445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6" y="0"/>
                </a:lnTo>
                <a:lnTo>
                  <a:pt x="504456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42813" y="1380279"/>
            <a:ext cx="6802375" cy="971300"/>
            <a:chOff x="0" y="0"/>
            <a:chExt cx="8951485" cy="12781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51485" cy="1278168"/>
            </a:xfrm>
            <a:custGeom>
              <a:avLst/>
              <a:gdLst/>
              <a:ahLst/>
              <a:cxnLst/>
              <a:rect r="r" b="b" t="t" l="l"/>
              <a:pathLst>
                <a:path h="1278168" w="8951485">
                  <a:moveTo>
                    <a:pt x="0" y="0"/>
                  </a:moveTo>
                  <a:lnTo>
                    <a:pt x="0" y="1278168"/>
                  </a:lnTo>
                  <a:lnTo>
                    <a:pt x="8951485" y="1278168"/>
                  </a:lnTo>
                  <a:lnTo>
                    <a:pt x="8951485" y="0"/>
                  </a:lnTo>
                  <a:lnTo>
                    <a:pt x="0" y="0"/>
                  </a:lnTo>
                  <a:close/>
                  <a:moveTo>
                    <a:pt x="8890525" y="1217208"/>
                  </a:moveTo>
                  <a:lnTo>
                    <a:pt x="59690" y="1217208"/>
                  </a:lnTo>
                  <a:lnTo>
                    <a:pt x="59690" y="59690"/>
                  </a:lnTo>
                  <a:lnTo>
                    <a:pt x="8890525" y="59690"/>
                  </a:lnTo>
                  <a:lnTo>
                    <a:pt x="8890525" y="1217208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520447" y="8498858"/>
            <a:ext cx="8623553" cy="0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927525" y="1447432"/>
            <a:ext cx="6432949" cy="75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US" sz="4435">
                <a:solidFill>
                  <a:srgbClr val="FFFFFF"/>
                </a:solidFill>
                <a:latin typeface="Montserrat Medium"/>
              </a:rPr>
              <a:t>WHAT ARE WE 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7022" y="469995"/>
            <a:ext cx="2691021" cy="55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  <a:p>
            <a:pPr>
              <a:lnSpc>
                <a:spcPts val="22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70670" y="3128992"/>
            <a:ext cx="9116468" cy="450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  <a:spcBef>
                <a:spcPct val="0"/>
              </a:spcBef>
            </a:pPr>
            <a:r>
              <a:rPr lang="en-US" sz="3671">
                <a:solidFill>
                  <a:srgbClr val="FFFFFF"/>
                </a:solidFill>
                <a:latin typeface="Montserrat"/>
              </a:rPr>
              <a:t>we are a e-commerce platform focused to bring retail groceries directly from producers to local vendors. Our main customers are these local shops so we build an eco-system of supply chain for our customers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887138" y="3182465"/>
            <a:ext cx="8011176" cy="5335443"/>
          </a:xfrm>
          <a:custGeom>
            <a:avLst/>
            <a:gdLst/>
            <a:ahLst/>
            <a:cxnLst/>
            <a:rect r="r" b="b" t="t" l="l"/>
            <a:pathLst>
              <a:path h="5335443" w="8011176">
                <a:moveTo>
                  <a:pt x="0" y="0"/>
                </a:moveTo>
                <a:lnTo>
                  <a:pt x="8011175" y="0"/>
                </a:lnTo>
                <a:lnTo>
                  <a:pt x="8011175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0304" y="8340100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42813" y="1380279"/>
            <a:ext cx="6802375" cy="971300"/>
            <a:chOff x="0" y="0"/>
            <a:chExt cx="8951485" cy="12781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51485" cy="1278168"/>
            </a:xfrm>
            <a:custGeom>
              <a:avLst/>
              <a:gdLst/>
              <a:ahLst/>
              <a:cxnLst/>
              <a:rect r="r" b="b" t="t" l="l"/>
              <a:pathLst>
                <a:path h="1278168" w="8951485">
                  <a:moveTo>
                    <a:pt x="0" y="0"/>
                  </a:moveTo>
                  <a:lnTo>
                    <a:pt x="0" y="1278168"/>
                  </a:lnTo>
                  <a:lnTo>
                    <a:pt x="8951485" y="1278168"/>
                  </a:lnTo>
                  <a:lnTo>
                    <a:pt x="8951485" y="0"/>
                  </a:lnTo>
                  <a:lnTo>
                    <a:pt x="0" y="0"/>
                  </a:lnTo>
                  <a:close/>
                  <a:moveTo>
                    <a:pt x="8890525" y="1217208"/>
                  </a:moveTo>
                  <a:lnTo>
                    <a:pt x="59690" y="1217208"/>
                  </a:lnTo>
                  <a:lnTo>
                    <a:pt x="59690" y="59690"/>
                  </a:lnTo>
                  <a:lnTo>
                    <a:pt x="8890525" y="59690"/>
                  </a:lnTo>
                  <a:lnTo>
                    <a:pt x="8890525" y="1217208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57269" y="1447432"/>
            <a:ext cx="7735362" cy="73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9"/>
              </a:lnSpc>
              <a:spcBef>
                <a:spcPct val="0"/>
              </a:spcBef>
            </a:pPr>
            <a:r>
              <a:rPr lang="en-US" sz="4235">
                <a:solidFill>
                  <a:srgbClr val="FFFFFF"/>
                </a:solidFill>
                <a:latin typeface="Montserrat Medium"/>
              </a:rPr>
              <a:t>PROBLEMS WE SOLVE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7240250" y="2351579"/>
            <a:ext cx="0" cy="5376810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02440" y="3705241"/>
            <a:ext cx="656416" cy="6564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2440" y="5312846"/>
            <a:ext cx="656416" cy="6564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8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3529" y="6708806"/>
            <a:ext cx="656416" cy="6564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8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57022" y="417823"/>
            <a:ext cx="2691021" cy="27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  <a:spcBef>
                <a:spcPct val="0"/>
              </a:spcBef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5429" y="3619516"/>
            <a:ext cx="472616" cy="74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  <a:spcBef>
                <a:spcPct val="0"/>
              </a:spcBef>
            </a:pPr>
            <a:r>
              <a:rPr lang="en-US" sz="4332">
                <a:solidFill>
                  <a:srgbClr val="101010"/>
                </a:solidFill>
                <a:latin typeface="Montserrat Heavy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0679" y="5227121"/>
            <a:ext cx="479938" cy="74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  <a:spcBef>
                <a:spcPct val="0"/>
              </a:spcBef>
            </a:pPr>
            <a:r>
              <a:rPr lang="en-US" sz="4332">
                <a:solidFill>
                  <a:srgbClr val="101010"/>
                </a:solidFill>
                <a:latin typeface="Montserrat Heavy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0343" y="6604031"/>
            <a:ext cx="479938" cy="74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  <a:spcBef>
                <a:spcPct val="0"/>
              </a:spcBef>
            </a:pPr>
            <a:r>
              <a:rPr lang="en-US" sz="4332">
                <a:solidFill>
                  <a:srgbClr val="101010"/>
                </a:solidFill>
                <a:latin typeface="Montserrat Heavy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97006" y="3410066"/>
            <a:ext cx="14926251" cy="1180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1"/>
              </a:lnSpc>
            </a:pPr>
            <a:r>
              <a:rPr lang="en-US" sz="3407">
                <a:solidFill>
                  <a:srgbClr val="FFFFFF"/>
                </a:solidFill>
                <a:latin typeface="Montserrat Medium"/>
              </a:rPr>
              <a:t>Single platform for retailers to buy at Less</a:t>
            </a:r>
          </a:p>
          <a:p>
            <a:pPr>
              <a:lnSpc>
                <a:spcPts val="4771"/>
              </a:lnSpc>
              <a:spcBef>
                <a:spcPct val="0"/>
              </a:spcBef>
            </a:pPr>
            <a:r>
              <a:rPr lang="en-US" sz="3407">
                <a:solidFill>
                  <a:srgbClr val="FFFFFF"/>
                </a:solidFill>
                <a:latin typeface="Montserrat Medium"/>
              </a:rPr>
              <a:t> prices with credit system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97006" y="5246171"/>
            <a:ext cx="8960418" cy="6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1"/>
              </a:lnSpc>
              <a:spcBef>
                <a:spcPct val="0"/>
              </a:spcBef>
            </a:pPr>
            <a:r>
              <a:rPr lang="en-US" sz="3707">
                <a:solidFill>
                  <a:srgbClr val="FFFFFF"/>
                </a:solidFill>
                <a:latin typeface="Montserrat Medium"/>
              </a:rPr>
              <a:t>Digital presence of the local shops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06556" y="6623081"/>
            <a:ext cx="9738631" cy="6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1"/>
              </a:lnSpc>
              <a:spcBef>
                <a:spcPct val="0"/>
              </a:spcBef>
            </a:pPr>
            <a:r>
              <a:rPr lang="en-US" sz="3707">
                <a:solidFill>
                  <a:srgbClr val="FFFFFF"/>
                </a:solidFill>
                <a:latin typeface="Montserrat Medium"/>
              </a:rPr>
              <a:t>Profitable last mile delivery system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1009650" y="2455095"/>
            <a:ext cx="0" cy="5376810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50304" y="8340100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11375" y="4034280"/>
            <a:ext cx="8842921" cy="1302707"/>
            <a:chOff x="0" y="0"/>
            <a:chExt cx="8951485" cy="1318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1485" cy="1318700"/>
            </a:xfrm>
            <a:custGeom>
              <a:avLst/>
              <a:gdLst/>
              <a:ahLst/>
              <a:cxnLst/>
              <a:rect r="r" b="b" t="t" l="l"/>
              <a:pathLst>
                <a:path h="1318700" w="8951485">
                  <a:moveTo>
                    <a:pt x="0" y="0"/>
                  </a:moveTo>
                  <a:lnTo>
                    <a:pt x="0" y="1318700"/>
                  </a:lnTo>
                  <a:lnTo>
                    <a:pt x="8951485" y="1318700"/>
                  </a:lnTo>
                  <a:lnTo>
                    <a:pt x="8951485" y="0"/>
                  </a:lnTo>
                  <a:lnTo>
                    <a:pt x="0" y="0"/>
                  </a:lnTo>
                  <a:close/>
                  <a:moveTo>
                    <a:pt x="8890525" y="1257740"/>
                  </a:moveTo>
                  <a:lnTo>
                    <a:pt x="59690" y="1257740"/>
                  </a:lnTo>
                  <a:lnTo>
                    <a:pt x="59690" y="59690"/>
                  </a:lnTo>
                  <a:lnTo>
                    <a:pt x="8890525" y="59690"/>
                  </a:lnTo>
                  <a:lnTo>
                    <a:pt x="8890525" y="1257740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311375" y="4093969"/>
            <a:ext cx="9335246" cy="1185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  <a:spcBef>
                <a:spcPct val="0"/>
              </a:spcBef>
            </a:pPr>
            <a:r>
              <a:rPr lang="en-US" sz="6935">
                <a:solidFill>
                  <a:srgbClr val="FFFFFF"/>
                </a:solidFill>
                <a:latin typeface="Montserrat Medium"/>
              </a:rPr>
              <a:t>TARGET MARKET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7022" y="482319"/>
            <a:ext cx="2691021" cy="27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  <a:spcBef>
                <a:spcPct val="0"/>
              </a:spcBef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8504" y="3103184"/>
            <a:ext cx="14121584" cy="3576175"/>
            <a:chOff x="0" y="0"/>
            <a:chExt cx="13689631" cy="3466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89631" cy="3466786"/>
            </a:xfrm>
            <a:custGeom>
              <a:avLst/>
              <a:gdLst/>
              <a:ahLst/>
              <a:cxnLst/>
              <a:rect r="r" b="b" t="t" l="l"/>
              <a:pathLst>
                <a:path h="3466786" w="13689631">
                  <a:moveTo>
                    <a:pt x="0" y="0"/>
                  </a:moveTo>
                  <a:lnTo>
                    <a:pt x="0" y="3466786"/>
                  </a:lnTo>
                  <a:lnTo>
                    <a:pt x="13689631" y="3466786"/>
                  </a:lnTo>
                  <a:lnTo>
                    <a:pt x="13689631" y="0"/>
                  </a:lnTo>
                  <a:lnTo>
                    <a:pt x="0" y="0"/>
                  </a:lnTo>
                  <a:close/>
                  <a:moveTo>
                    <a:pt x="13628670" y="3405827"/>
                  </a:moveTo>
                  <a:lnTo>
                    <a:pt x="59690" y="3405827"/>
                  </a:lnTo>
                  <a:lnTo>
                    <a:pt x="59690" y="59690"/>
                  </a:lnTo>
                  <a:lnTo>
                    <a:pt x="13628670" y="59690"/>
                  </a:lnTo>
                  <a:lnTo>
                    <a:pt x="13628670" y="3405827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50304" y="8340100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56876" y="3361066"/>
            <a:ext cx="14133213" cy="291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7"/>
              </a:lnSpc>
              <a:spcBef>
                <a:spcPct val="0"/>
              </a:spcBef>
            </a:pPr>
            <a:r>
              <a:rPr lang="en-US" sz="5562">
                <a:solidFill>
                  <a:srgbClr val="FFFFFF"/>
                </a:solidFill>
                <a:latin typeface="Montserrat Ultra-Bold"/>
              </a:rPr>
              <a:t>SINGLE PLATFORM FOR RETAILERS TO BUY AT CHEAP PRICES WITH A CREDIT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022" y="408421"/>
            <a:ext cx="2691021" cy="62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  <a:p>
            <a:pPr>
              <a:lnSpc>
                <a:spcPts val="2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24829" y="1380279"/>
            <a:ext cx="5438342" cy="971300"/>
            <a:chOff x="0" y="0"/>
            <a:chExt cx="7156506" cy="1278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56506" cy="1278168"/>
            </a:xfrm>
            <a:custGeom>
              <a:avLst/>
              <a:gdLst/>
              <a:ahLst/>
              <a:cxnLst/>
              <a:rect r="r" b="b" t="t" l="l"/>
              <a:pathLst>
                <a:path h="1278168" w="7156506">
                  <a:moveTo>
                    <a:pt x="0" y="0"/>
                  </a:moveTo>
                  <a:lnTo>
                    <a:pt x="0" y="1278168"/>
                  </a:lnTo>
                  <a:lnTo>
                    <a:pt x="7156506" y="1278168"/>
                  </a:lnTo>
                  <a:lnTo>
                    <a:pt x="7156506" y="0"/>
                  </a:lnTo>
                  <a:lnTo>
                    <a:pt x="0" y="0"/>
                  </a:lnTo>
                  <a:close/>
                  <a:moveTo>
                    <a:pt x="7095546" y="1217208"/>
                  </a:moveTo>
                  <a:lnTo>
                    <a:pt x="59690" y="1217208"/>
                  </a:lnTo>
                  <a:lnTo>
                    <a:pt x="59690" y="59690"/>
                  </a:lnTo>
                  <a:lnTo>
                    <a:pt x="7095546" y="59690"/>
                  </a:lnTo>
                  <a:lnTo>
                    <a:pt x="7095546" y="1217208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537473" y="5624856"/>
            <a:ext cx="5213054" cy="0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528541" y="3037379"/>
            <a:ext cx="3166344" cy="3166344"/>
          </a:xfrm>
          <a:custGeom>
            <a:avLst/>
            <a:gdLst/>
            <a:ahLst/>
            <a:cxnLst/>
            <a:rect r="r" b="b" t="t" l="l"/>
            <a:pathLst>
              <a:path h="3166344" w="3166344">
                <a:moveTo>
                  <a:pt x="0" y="0"/>
                </a:moveTo>
                <a:lnTo>
                  <a:pt x="3166344" y="0"/>
                </a:lnTo>
                <a:lnTo>
                  <a:pt x="3166344" y="3166344"/>
                </a:lnTo>
                <a:lnTo>
                  <a:pt x="0" y="3166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73050" y="3060630"/>
            <a:ext cx="2954307" cy="2954307"/>
          </a:xfrm>
          <a:custGeom>
            <a:avLst/>
            <a:gdLst/>
            <a:ahLst/>
            <a:cxnLst/>
            <a:rect r="r" b="b" t="t" l="l"/>
            <a:pathLst>
              <a:path h="2954307" w="2954307">
                <a:moveTo>
                  <a:pt x="0" y="0"/>
                </a:moveTo>
                <a:lnTo>
                  <a:pt x="2954307" y="0"/>
                </a:lnTo>
                <a:lnTo>
                  <a:pt x="2954307" y="2954307"/>
                </a:lnTo>
                <a:lnTo>
                  <a:pt x="0" y="29543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37420" y="1447432"/>
            <a:ext cx="4813160" cy="75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US" sz="4435">
                <a:solidFill>
                  <a:srgbClr val="FFFFFF"/>
                </a:solidFill>
                <a:latin typeface="Montserrat Medium"/>
              </a:rPr>
              <a:t>OUR SERVICES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797" y="450071"/>
            <a:ext cx="2691021" cy="27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  <a:spcBef>
                <a:spcPct val="0"/>
              </a:spcBef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258" y="6495503"/>
            <a:ext cx="6363103" cy="131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3"/>
              </a:lnSpc>
            </a:pPr>
            <a:r>
              <a:rPr lang="en-US" sz="3788">
                <a:solidFill>
                  <a:srgbClr val="FFFFFF"/>
                </a:solidFill>
                <a:latin typeface="Montserrat Bold"/>
              </a:rPr>
              <a:t>Digital presence of the local shops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70175" y="6505028"/>
            <a:ext cx="6363103" cy="186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3"/>
              </a:lnSpc>
            </a:pPr>
            <a:r>
              <a:rPr lang="en-US" sz="3588">
                <a:solidFill>
                  <a:srgbClr val="FFFFFF"/>
                </a:solidFill>
                <a:latin typeface="Montserrat Bold"/>
              </a:rPr>
              <a:t>Profitable last-mile delivery system for local shops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24829" y="866775"/>
            <a:ext cx="5438342" cy="971300"/>
            <a:chOff x="0" y="0"/>
            <a:chExt cx="7156506" cy="1278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56506" cy="1278168"/>
            </a:xfrm>
            <a:custGeom>
              <a:avLst/>
              <a:gdLst/>
              <a:ahLst/>
              <a:cxnLst/>
              <a:rect r="r" b="b" t="t" l="l"/>
              <a:pathLst>
                <a:path h="1278168" w="7156506">
                  <a:moveTo>
                    <a:pt x="0" y="0"/>
                  </a:moveTo>
                  <a:lnTo>
                    <a:pt x="0" y="1278168"/>
                  </a:lnTo>
                  <a:lnTo>
                    <a:pt x="7156506" y="1278168"/>
                  </a:lnTo>
                  <a:lnTo>
                    <a:pt x="7156506" y="0"/>
                  </a:lnTo>
                  <a:lnTo>
                    <a:pt x="0" y="0"/>
                  </a:lnTo>
                  <a:close/>
                  <a:moveTo>
                    <a:pt x="7095546" y="1217208"/>
                  </a:moveTo>
                  <a:lnTo>
                    <a:pt x="59690" y="1217208"/>
                  </a:lnTo>
                  <a:lnTo>
                    <a:pt x="59690" y="59690"/>
                  </a:lnTo>
                  <a:lnTo>
                    <a:pt x="7095546" y="59690"/>
                  </a:lnTo>
                  <a:lnTo>
                    <a:pt x="7095546" y="1217208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AutoShape 5" id="5"/>
          <p:cNvSpPr/>
          <p:nvPr/>
        </p:nvSpPr>
        <p:spPr>
          <a:xfrm flipV="true">
            <a:off x="2178487" y="3037379"/>
            <a:ext cx="0" cy="5213054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737420" y="904875"/>
            <a:ext cx="4813160" cy="75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US" sz="4435">
                <a:solidFill>
                  <a:srgbClr val="FFFFFF"/>
                </a:solidFill>
                <a:latin typeface="Montserrat Medium"/>
              </a:rPr>
              <a:t>PROTOTYPE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6540" y="469995"/>
            <a:ext cx="2691021" cy="55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  <a:p>
            <a:pPr>
              <a:lnSpc>
                <a:spcPts val="2280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16612378" y="3037379"/>
            <a:ext cx="0" cy="5213054"/>
          </a:xfrm>
          <a:prstGeom prst="line">
            <a:avLst/>
          </a:prstGeom>
          <a:ln cap="flat" w="38100">
            <a:solidFill>
              <a:srgbClr val="D3A97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400000">
            <a:off x="1033851" y="8981991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4"/>
                </a:lnTo>
                <a:lnTo>
                  <a:pt x="0" y="1331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66821" y="2427031"/>
            <a:ext cx="13457222" cy="6562740"/>
          </a:xfrm>
          <a:custGeom>
            <a:avLst/>
            <a:gdLst/>
            <a:ahLst/>
            <a:cxnLst/>
            <a:rect r="r" b="b" t="t" l="l"/>
            <a:pathLst>
              <a:path h="6562740" w="13457222">
                <a:moveTo>
                  <a:pt x="0" y="0"/>
                </a:moveTo>
                <a:lnTo>
                  <a:pt x="13457223" y="0"/>
                </a:lnTo>
                <a:lnTo>
                  <a:pt x="13457223" y="6562740"/>
                </a:lnTo>
                <a:lnTo>
                  <a:pt x="0" y="6562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052" r="0" b="-429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0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0706" y="4416302"/>
            <a:ext cx="10402966" cy="1454395"/>
            <a:chOff x="0" y="0"/>
            <a:chExt cx="13689631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8963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689631">
                  <a:moveTo>
                    <a:pt x="0" y="0"/>
                  </a:moveTo>
                  <a:lnTo>
                    <a:pt x="0" y="1913890"/>
                  </a:lnTo>
                  <a:lnTo>
                    <a:pt x="13689631" y="1913890"/>
                  </a:lnTo>
                  <a:lnTo>
                    <a:pt x="13689631" y="0"/>
                  </a:lnTo>
                  <a:lnTo>
                    <a:pt x="0" y="0"/>
                  </a:lnTo>
                  <a:close/>
                  <a:moveTo>
                    <a:pt x="1362867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3628670" y="59690"/>
                  </a:lnTo>
                  <a:lnTo>
                    <a:pt x="13628670" y="1852930"/>
                  </a:lnTo>
                  <a:close/>
                </a:path>
              </a:pathLst>
            </a:custGeom>
            <a:solidFill>
              <a:srgbClr val="D3A97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341100" y="614957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50304" y="8340100"/>
            <a:ext cx="504457" cy="1331943"/>
          </a:xfrm>
          <a:custGeom>
            <a:avLst/>
            <a:gdLst/>
            <a:ahLst/>
            <a:cxnLst/>
            <a:rect r="r" b="b" t="t" l="l"/>
            <a:pathLst>
              <a:path h="1331943" w="504457">
                <a:moveTo>
                  <a:pt x="0" y="0"/>
                </a:moveTo>
                <a:lnTo>
                  <a:pt x="504457" y="0"/>
                </a:lnTo>
                <a:lnTo>
                  <a:pt x="504457" y="1331943"/>
                </a:lnTo>
                <a:lnTo>
                  <a:pt x="0" y="1331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35247" y="4506899"/>
            <a:ext cx="9978425" cy="113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7"/>
              </a:lnSpc>
              <a:spcBef>
                <a:spcPct val="0"/>
              </a:spcBef>
            </a:pPr>
            <a:r>
              <a:rPr lang="en-US" sz="6662">
                <a:solidFill>
                  <a:srgbClr val="FFFFFF"/>
                </a:solidFill>
                <a:latin typeface="Montserrat Ultra-Bold"/>
              </a:rPr>
              <a:t>THANK YOU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022" y="482319"/>
            <a:ext cx="2691021" cy="27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0"/>
              </a:lnSpc>
              <a:spcBef>
                <a:spcPct val="0"/>
              </a:spcBef>
            </a:pPr>
            <a:r>
              <a:rPr lang="en-US" sz="1628">
                <a:solidFill>
                  <a:srgbClr val="FFFFFF"/>
                </a:solidFill>
                <a:latin typeface="Montserrat Medium"/>
              </a:rPr>
              <a:t>B2B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DAFwrIiSSZQ</dc:identifier>
  <dcterms:modified xsi:type="dcterms:W3CDTF">2011-08-01T06:04:30Z</dcterms:modified>
  <cp:revision>1</cp:revision>
  <dc:title>IC - HACK 2.0  Presentation</dc:title>
</cp:coreProperties>
</file>