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err="1" smtClean="0"/>
              <a:t>B.Sravya</a:t>
            </a:r>
            <a:r>
              <a:rPr lang="en-GB" spc="15" dirty="0"/>
              <a:t/>
            </a:r>
            <a:br>
              <a:rPr lang="en-GB" spc="15" dirty="0"/>
            </a:br>
            <a:r>
              <a:rPr lang="en-GB" spc="15" dirty="0"/>
              <a:t>ID: </a:t>
            </a:r>
            <a:r>
              <a:rPr lang="en-GB" spc="15" dirty="0" smtClean="0"/>
              <a:t>21NN1A0505</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Freeform 6">
            <a:extLst>
              <a:ext uri="{FF2B5EF4-FFF2-40B4-BE49-F238E27FC236}">
                <a16:creationId xmlns:a16="http://schemas.microsoft.com/office/drawing/2014/main" xmlns=""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xmlns=""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 name="Picture 9">
            <a:extLst>
              <a:ext uri="{FF2B5EF4-FFF2-40B4-BE49-F238E27FC236}">
                <a16:creationId xmlns:a16="http://schemas.microsoft.com/office/drawing/2014/main" xmlns="" id="{11DE409D-75E8-4E76-986E-ADE19C3FAD9E}"/>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xmlns="" id="{ABE85AE1-5789-407F-8981-7822CC80FE3F}"/>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xmlns="" id="{F7626247-F600-4C13-BFDA-5F551A49E634}"/>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xmlns="" id="{169D9B20-86FD-79D9-F022-18CE8FE07EF0}"/>
              </a:ext>
            </a:extLst>
          </p:cNvPr>
          <p:cNvSpPr>
            <a:spLocks noGrp="1"/>
          </p:cNvSpPr>
          <p:nvPr>
            <p:ph type="body" idx="1"/>
          </p:nvPr>
        </p:nvSpPr>
        <p:spPr>
          <a:xfrm>
            <a:off x="1371600" y="1274802"/>
            <a:ext cx="9525000" cy="276999"/>
          </a:xfrm>
        </p:spPr>
        <p:txBody>
          <a:bodyPr/>
          <a:lstStyle/>
          <a:p>
            <a:r>
              <a:rPr lang="en-IN" dirty="0" smtClean="0"/>
              <a:t>https://github.com/sravya-12345/cyber-security.git</a:t>
            </a:r>
            <a:endParaRPr lang="en-IN" dirty="0"/>
          </a:p>
        </p:txBody>
      </p:sp>
    </p:spTree>
    <p:extLst>
      <p:ext uri="{BB962C8B-B14F-4D97-AF65-F5344CB8AC3E}">
        <p14:creationId xmlns:p14="http://schemas.microsoft.com/office/powerpoint/2010/main" xmlns=""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xmlns=""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xmlns=""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xmlns="" id="{A19B97DF-40FB-4D10-5715-AC9ED47796F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xmlns=""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Rectangle 8">
            <a:extLst>
              <a:ext uri="{FF2B5EF4-FFF2-40B4-BE49-F238E27FC236}">
                <a16:creationId xmlns:a16="http://schemas.microsoft.com/office/drawing/2014/main" xmlns=""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Rectangle 2">
            <a:extLst>
              <a:ext uri="{FF2B5EF4-FFF2-40B4-BE49-F238E27FC236}">
                <a16:creationId xmlns:a16="http://schemas.microsoft.com/office/drawing/2014/main" xmlns=""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a:extLst>
              <a:ext uri="{FF2B5EF4-FFF2-40B4-BE49-F238E27FC236}">
                <a16:creationId xmlns:a16="http://schemas.microsoft.com/office/drawing/2014/main" xmlns=""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10" name="Picture 9">
            <a:extLst>
              <a:ext uri="{FF2B5EF4-FFF2-40B4-BE49-F238E27FC236}">
                <a16:creationId xmlns:a16="http://schemas.microsoft.com/office/drawing/2014/main" xmlns="" id="{612B5B3F-1204-4EB5-907A-3E6836BFB084}"/>
              </a:ext>
            </a:extLst>
          </p:cNvPr>
          <p:cNvPicPr>
            <a:picLocks noChangeAspect="1"/>
          </p:cNvPicPr>
          <p:nvPr/>
        </p:nvPicPr>
        <p:blipFill>
          <a:blip r:embed="rId4" cstate="print"/>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a:extLst>
              <a:ext uri="{FF2B5EF4-FFF2-40B4-BE49-F238E27FC236}">
                <a16:creationId xmlns:a16="http://schemas.microsoft.com/office/drawing/2014/main" xmlns=""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TotalTime>
  <Words>684</Words>
  <Application>Microsoft Office PowerPoint</Application>
  <PresentationFormat>Custom</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B.Sravya ID: 21NN1A0505</vt:lpstr>
      <vt:lpstr>KEYLOGGER</vt:lpstr>
      <vt:lpstr>AGENDA</vt:lpstr>
      <vt:lpstr>PROBLEM STATEMENT</vt:lpstr>
      <vt:lpstr>PROJECT OVERVIEW</vt:lpstr>
      <vt:lpstr>WHO ARE THE END USERS?</vt:lpstr>
      <vt:lpstr>YOUR SOLUTION AND ITS VALUE PROPOSITION</vt:lpstr>
      <vt:lpstr>THE WOW IN YOUR SOLUTION</vt:lpstr>
      <vt:lpstr>Slide 9</vt:lpstr>
      <vt:lpstr>RESULTS</vt:lpstr>
      <vt:lpstr>GITHUB LINK</vt:lpstr>
      <vt:lpstr>Output Explanation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user1</cp:lastModifiedBy>
  <cp:revision>21</cp:revision>
  <dcterms:created xsi:type="dcterms:W3CDTF">2024-06-03T05:48:59Z</dcterms:created>
  <dcterms:modified xsi:type="dcterms:W3CDTF">2024-06-26T16:06:07Z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