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2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1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5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7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9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0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C3E3-35EF-4968-82A8-37C91CB2C8C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C69A-87A3-49F5-8DB6-672289F10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160840" cy="44420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err="1" smtClean="0"/>
              <a:t>newrepository</a:t>
            </a:r>
            <a:r>
              <a:rPr lang="en-IN" dirty="0" smtClean="0"/>
              <a:t>&gt;</a:t>
            </a:r>
            <a:r>
              <a:rPr lang="en-IN" dirty="0" err="1" smtClean="0"/>
              <a:t>intiallize</a:t>
            </a:r>
            <a:r>
              <a:rPr lang="en-IN" dirty="0" smtClean="0"/>
              <a:t> with readme&gt;start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\\file creation</a:t>
            </a:r>
          </a:p>
          <a:p>
            <a:pPr algn="just"/>
            <a:r>
              <a:rPr lang="en-IN" dirty="0" smtClean="0"/>
              <a:t>create new file&gt;edit it&gt;&gt;commit---------&gt;in server repo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//upload file-------&gt;upload anything</a:t>
            </a:r>
          </a:p>
          <a:p>
            <a:pPr algn="just"/>
            <a:r>
              <a:rPr lang="en-IN" dirty="0" smtClean="0"/>
              <a:t>upload&gt;commit changes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//to clone or download</a:t>
            </a:r>
          </a:p>
          <a:p>
            <a:pPr algn="just"/>
            <a:r>
              <a:rPr lang="en-IN" dirty="0" smtClean="0"/>
              <a:t>clone&gt;copy link&gt;</a:t>
            </a:r>
            <a:r>
              <a:rPr lang="en-IN" dirty="0" err="1" smtClean="0"/>
              <a:t>rght</a:t>
            </a:r>
            <a:r>
              <a:rPr lang="en-IN" dirty="0" smtClean="0"/>
              <a:t> click on desktop&gt;git clone&gt;ok</a:t>
            </a:r>
          </a:p>
          <a:p>
            <a:pPr algn="just"/>
            <a:r>
              <a:rPr lang="en-IN" dirty="0" smtClean="0"/>
              <a:t>We can push </a:t>
            </a:r>
            <a:r>
              <a:rPr lang="en-IN" dirty="0" err="1" smtClean="0"/>
              <a:t>frolocal</a:t>
            </a:r>
            <a:r>
              <a:rPr lang="en-IN" dirty="0" smtClean="0"/>
              <a:t> repo to-</a:t>
            </a:r>
            <a:r>
              <a:rPr lang="en-IN" smtClean="0">
                <a:sym typeface="Wingdings" pitchFamily="2" charset="2"/>
              </a:rPr>
              <a:t> server </a:t>
            </a:r>
            <a:r>
              <a:rPr lang="en-IN" dirty="0" smtClean="0">
                <a:sym typeface="Wingdings" pitchFamily="2" charset="2"/>
              </a:rPr>
              <a:t>Repo</a:t>
            </a:r>
          </a:p>
          <a:p>
            <a:pPr algn="just"/>
            <a:r>
              <a:rPr lang="en-IN" dirty="0" smtClean="0">
                <a:sym typeface="Wingdings" pitchFamily="2" charset="2"/>
              </a:rPr>
              <a:t>We can pull   -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93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0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Git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81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upload/ and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54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11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8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4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6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upload/ and commit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nani athya</dc:creator>
  <cp:lastModifiedBy>nani athya</cp:lastModifiedBy>
  <cp:revision>1</cp:revision>
  <dcterms:created xsi:type="dcterms:W3CDTF">2019-09-18T04:19:36Z</dcterms:created>
  <dcterms:modified xsi:type="dcterms:W3CDTF">2019-09-18T04:29:26Z</dcterms:modified>
</cp:coreProperties>
</file>