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0"/>
  </p:notesMasterIdLst>
  <p:sldIdLst>
    <p:sldId id="256" r:id="rId2"/>
    <p:sldId id="257"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0D79"/>
    <a:srgbClr val="CC0099"/>
    <a:srgbClr val="E2109C"/>
    <a:srgbClr val="990099"/>
    <a:srgbClr val="FE9202"/>
    <a:srgbClr val="007033"/>
    <a:srgbClr val="6C1A00"/>
    <a:srgbClr val="00AACC"/>
    <a:srgbClr val="5EEC3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5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2/21/2025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4375" y="1731873"/>
            <a:ext cx="7932425" cy="1908812"/>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57200" y="3661153"/>
            <a:ext cx="8229600" cy="610820"/>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81175"/>
            <a:ext cx="8246070" cy="763524"/>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350110"/>
            <a:ext cx="8246070" cy="3417153"/>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8720" y="326717"/>
            <a:ext cx="6558080" cy="813045"/>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128720" y="1197405"/>
            <a:ext cx="6558080" cy="3576168"/>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0529" y="277487"/>
            <a:ext cx="8103246"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2/21/2025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2/21/2025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2/21/2025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375" y="839496"/>
            <a:ext cx="7932425" cy="1908812"/>
          </a:xfrm>
        </p:spPr>
        <p:txBody>
          <a:bodyPr>
            <a:normAutofit/>
          </a:bodyPr>
          <a:lstStyle/>
          <a:p>
            <a:r>
              <a:rPr lang="en-US" dirty="0"/>
              <a:t>Gym Management</a:t>
            </a:r>
          </a:p>
        </p:txBody>
      </p:sp>
      <p:sp>
        <p:nvSpPr>
          <p:cNvPr id="3" name="Subtitle 2"/>
          <p:cNvSpPr>
            <a:spLocks noGrp="1"/>
          </p:cNvSpPr>
          <p:nvPr>
            <p:ph type="subTitle" idx="1"/>
          </p:nvPr>
        </p:nvSpPr>
        <p:spPr>
          <a:xfrm>
            <a:off x="2506279" y="3335275"/>
            <a:ext cx="6252670" cy="1700223"/>
          </a:xfrm>
        </p:spPr>
        <p:txBody>
          <a:bodyPr>
            <a:normAutofit fontScale="77500" lnSpcReduction="20000"/>
          </a:bodyPr>
          <a:lstStyle/>
          <a:p>
            <a:r>
              <a:rPr lang="en-IN" sz="2800">
                <a:latin typeface="Times New Roman" panose="02020603050405020304" pitchFamily="18" charset="0"/>
                <a:cs typeface="Times New Roman" panose="02020603050405020304" pitchFamily="18" charset="0"/>
              </a:rPr>
              <a:t>231FA04378:T.SRAVYA</a:t>
            </a:r>
          </a:p>
          <a:p>
            <a:r>
              <a:rPr lang="en-IN" sz="2800">
                <a:latin typeface="Times New Roman" panose="02020603050405020304" pitchFamily="18" charset="0"/>
                <a:cs typeface="Times New Roman" panose="02020603050405020304" pitchFamily="18" charset="0"/>
              </a:rPr>
              <a:t>                           231FA04295:</a:t>
            </a:r>
            <a:r>
              <a:rPr lang="en-US" sz="2800">
                <a:latin typeface="Times New Roman" panose="02020603050405020304" pitchFamily="18" charset="0"/>
                <a:cs typeface="Times New Roman" panose="02020603050405020304" pitchFamily="18" charset="0"/>
              </a:rPr>
              <a:t>P.CHANDANA PRIYA </a:t>
            </a:r>
          </a:p>
          <a:p>
            <a:r>
              <a:rPr lang="en-US" sz="2800">
                <a:latin typeface="Times New Roman" panose="02020603050405020304" pitchFamily="18" charset="0"/>
                <a:cs typeface="Times New Roman" panose="02020603050405020304" pitchFamily="18" charset="0"/>
              </a:rPr>
              <a:t>                   231FA04383:K.PREM KUMAR</a:t>
            </a:r>
          </a:p>
          <a:p>
            <a:r>
              <a:rPr lang="en-US" sz="2800">
                <a:latin typeface="Times New Roman" panose="02020603050405020304" pitchFamily="18" charset="0"/>
                <a:cs typeface="Times New Roman" panose="02020603050405020304" pitchFamily="18" charset="0"/>
              </a:rPr>
              <a:t>                       231FA04F86:V.AYUSH KUMAR </a:t>
            </a:r>
            <a:endParaRPr lang="en-IN" sz="280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0360" y="281175"/>
            <a:ext cx="5352910" cy="763524"/>
          </a:xfrm>
        </p:spPr>
        <p:txBody>
          <a:bodyPr>
            <a:noAutofit/>
          </a:bodyPr>
          <a:lstStyle/>
          <a:p>
            <a:pPr algn="l"/>
            <a:r>
              <a:rPr lang="en-US" sz="2800" dirty="0">
                <a:latin typeface="Times New Roman" panose="02020603050405020304" pitchFamily="18" charset="0"/>
                <a:cs typeface="Times New Roman" panose="02020603050405020304" pitchFamily="18" charset="0"/>
              </a:rPr>
              <a:t>8.How to Use the Application </a:t>
            </a:r>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448964" y="1315901"/>
            <a:ext cx="8093366" cy="3485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Add a Member:</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050" b="1" i="0" u="none" strike="noStrike" cap="none" normalizeH="0" baseline="0" dirty="0">
                <a:ln>
                  <a:noFill/>
                </a:ln>
                <a:solidFill>
                  <a:schemeClr val="tx1"/>
                </a:solidFill>
                <a:effectLst/>
                <a:latin typeface="Arial" panose="020B0604020202020204" pitchFamily="34" charset="0"/>
              </a:rPr>
              <a:t>   Step 1:</a:t>
            </a:r>
            <a:r>
              <a:rPr kumimoji="0" lang="en-US" altLang="en-US" sz="1050" b="0" i="0" u="none" strike="noStrike" cap="none" normalizeH="0" baseline="0" dirty="0">
                <a:ln>
                  <a:noFill/>
                </a:ln>
                <a:solidFill>
                  <a:schemeClr val="tx1"/>
                </a:solidFill>
                <a:effectLst/>
                <a:latin typeface="Arial" panose="020B0604020202020204" pitchFamily="34" charset="0"/>
              </a:rPr>
              <a:t> Enter a unique </a:t>
            </a:r>
            <a:r>
              <a:rPr kumimoji="0" lang="en-US" altLang="en-US" sz="1050" b="0" i="0" u="none" strike="noStrike" cap="none" normalizeH="0" baseline="0" dirty="0">
                <a:ln>
                  <a:noFill/>
                </a:ln>
                <a:solidFill>
                  <a:schemeClr val="tx1"/>
                </a:solidFill>
                <a:effectLst/>
                <a:latin typeface="Arial Unicode MS"/>
              </a:rPr>
              <a:t>Member ID</a:t>
            </a:r>
            <a:r>
              <a:rPr kumimoji="0" lang="en-US" altLang="en-US" sz="1050" b="0" i="0" u="none" strike="noStrike" cap="none" normalizeH="0" baseline="0" dirty="0">
                <a:ln>
                  <a:noFill/>
                </a:ln>
                <a:solidFill>
                  <a:schemeClr val="tx1"/>
                </a:solidFill>
                <a:effectLst/>
              </a:rPr>
              <a:t> and the </a:t>
            </a:r>
            <a:r>
              <a:rPr kumimoji="0" lang="en-US" altLang="en-US" sz="1050" b="0" i="0" u="none" strike="noStrike" cap="none" normalizeH="0" baseline="0" dirty="0">
                <a:ln>
                  <a:noFill/>
                </a:ln>
                <a:solidFill>
                  <a:schemeClr val="tx1"/>
                </a:solidFill>
                <a:effectLst/>
                <a:latin typeface="Arial Unicode MS"/>
              </a:rPr>
              <a:t>Member Name</a:t>
            </a:r>
            <a:r>
              <a:rPr kumimoji="0" lang="en-US" altLang="en-US" sz="1050" b="0" i="0" u="none" strike="noStrike" cap="none" normalizeH="0" baseline="0" dirty="0">
                <a:ln>
                  <a:noFill/>
                </a:ln>
                <a:solidFill>
                  <a:schemeClr val="tx1"/>
                </a:solidFill>
                <a:effectLst/>
              </a:rPr>
              <a:t>.</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050" b="1" i="0" u="none" strike="noStrike" cap="none" normalizeH="0" baseline="0" dirty="0">
                <a:ln>
                  <a:noFill/>
                </a:ln>
                <a:solidFill>
                  <a:schemeClr val="tx1"/>
                </a:solidFill>
                <a:effectLst/>
                <a:latin typeface="Arial" panose="020B0604020202020204" pitchFamily="34" charset="0"/>
              </a:rPr>
              <a:t>   Step 2:</a:t>
            </a:r>
            <a:r>
              <a:rPr kumimoji="0" lang="en-US" altLang="en-US" sz="1050" b="0" i="0" u="none" strike="noStrike" cap="none" normalizeH="0" baseline="0" dirty="0">
                <a:ln>
                  <a:noFill/>
                </a:ln>
                <a:solidFill>
                  <a:schemeClr val="tx1"/>
                </a:solidFill>
                <a:effectLst/>
                <a:latin typeface="Arial" panose="020B0604020202020204" pitchFamily="34" charset="0"/>
              </a:rPr>
              <a:t> Select the type of membership (</a:t>
            </a:r>
            <a:r>
              <a:rPr kumimoji="0" lang="en-US" altLang="en-US" sz="1050" b="0" i="0" u="none" strike="noStrike" cap="none" normalizeH="0" baseline="0" dirty="0">
                <a:ln>
                  <a:noFill/>
                </a:ln>
                <a:solidFill>
                  <a:schemeClr val="tx1"/>
                </a:solidFill>
                <a:effectLst/>
                <a:latin typeface="Arial Unicode MS"/>
              </a:rPr>
              <a:t>Basic</a:t>
            </a:r>
            <a:r>
              <a:rPr kumimoji="0" lang="en-US" altLang="en-US" sz="1050" b="0" i="0" u="none" strike="noStrike" cap="none" normalizeH="0" baseline="0" dirty="0">
                <a:ln>
                  <a:noFill/>
                </a:ln>
                <a:solidFill>
                  <a:schemeClr val="tx1"/>
                </a:solidFill>
                <a:effectLst/>
              </a:rPr>
              <a:t>, </a:t>
            </a:r>
            <a:r>
              <a:rPr kumimoji="0" lang="en-US" altLang="en-US" sz="1050" b="0" i="0" u="none" strike="noStrike" cap="none" normalizeH="0" baseline="0" dirty="0">
                <a:ln>
                  <a:noFill/>
                </a:ln>
                <a:solidFill>
                  <a:schemeClr val="tx1"/>
                </a:solidFill>
                <a:effectLst/>
                <a:latin typeface="Arial Unicode MS"/>
              </a:rPr>
              <a:t>Premium</a:t>
            </a:r>
            <a:r>
              <a:rPr kumimoji="0" lang="en-US" altLang="en-US" sz="1050" b="0" i="0" u="none" strike="noStrike" cap="none" normalizeH="0" baseline="0" dirty="0">
                <a:ln>
                  <a:noFill/>
                </a:ln>
                <a:solidFill>
                  <a:schemeClr val="tx1"/>
                </a:solidFill>
                <a:effectLst/>
              </a:rPr>
              <a:t>, or </a:t>
            </a:r>
            <a:r>
              <a:rPr kumimoji="0" lang="en-US" altLang="en-US" sz="1050" b="0" i="0" u="none" strike="noStrike" cap="none" normalizeH="0" baseline="0" dirty="0">
                <a:ln>
                  <a:noFill/>
                </a:ln>
                <a:solidFill>
                  <a:schemeClr val="tx1"/>
                </a:solidFill>
                <a:effectLst/>
                <a:latin typeface="Arial Unicode MS"/>
              </a:rPr>
              <a:t>VIP</a:t>
            </a:r>
            <a:r>
              <a:rPr kumimoji="0" lang="en-US" altLang="en-US" sz="1050" b="0" i="0" u="none" strike="noStrike" cap="none" normalizeH="0" baseline="0" dirty="0">
                <a:ln>
                  <a:noFill/>
                </a:ln>
                <a:solidFill>
                  <a:schemeClr val="tx1"/>
                </a:solidFill>
                <a:effectLst/>
              </a:rPr>
              <a:t>).</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050" b="1" i="0" u="none" strike="noStrike" cap="none" normalizeH="0" baseline="0" dirty="0">
                <a:ln>
                  <a:noFill/>
                </a:ln>
                <a:solidFill>
                  <a:schemeClr val="tx1"/>
                </a:solidFill>
                <a:effectLst/>
                <a:latin typeface="Arial" panose="020B0604020202020204" pitchFamily="34" charset="0"/>
              </a:rPr>
              <a:t>   Step 3:</a:t>
            </a:r>
            <a:r>
              <a:rPr kumimoji="0" lang="en-US" altLang="en-US" sz="1050" b="0" i="0" u="none" strike="noStrike" cap="none" normalizeH="0" baseline="0" dirty="0">
                <a:ln>
                  <a:noFill/>
                </a:ln>
                <a:solidFill>
                  <a:schemeClr val="tx1"/>
                </a:solidFill>
                <a:effectLst/>
                <a:latin typeface="Arial" panose="020B0604020202020204" pitchFamily="34" charset="0"/>
              </a:rPr>
              <a:t> Click the </a:t>
            </a:r>
            <a:r>
              <a:rPr kumimoji="0" lang="en-US" altLang="en-US" sz="1050" b="1" i="0" u="none" strike="noStrike" cap="none" normalizeH="0" baseline="0" dirty="0">
                <a:ln>
                  <a:noFill/>
                </a:ln>
                <a:solidFill>
                  <a:schemeClr val="tx1"/>
                </a:solidFill>
                <a:effectLst/>
                <a:latin typeface="Arial" panose="020B0604020202020204" pitchFamily="34" charset="0"/>
              </a:rPr>
              <a:t>Add Member</a:t>
            </a:r>
            <a:r>
              <a:rPr kumimoji="0" lang="en-US" altLang="en-US" sz="1050" b="0" i="0" u="none" strike="noStrike" cap="none" normalizeH="0" baseline="0" dirty="0">
                <a:ln>
                  <a:noFill/>
                </a:ln>
                <a:solidFill>
                  <a:schemeClr val="tx1"/>
                </a:solidFill>
                <a:effectLst/>
                <a:latin typeface="Arial" panose="020B0604020202020204" pitchFamily="34" charset="0"/>
              </a:rPr>
              <a:t> button to save the member details.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050" b="1" i="0" u="none" strike="noStrike" cap="none" normalizeH="0" baseline="0" dirty="0">
                <a:ln>
                  <a:noFill/>
                </a:ln>
                <a:solidFill>
                  <a:schemeClr val="tx1"/>
                </a:solidFill>
                <a:effectLst/>
                <a:latin typeface="Arial" panose="020B0604020202020204" pitchFamily="34" charset="0"/>
              </a:rPr>
              <a:t>   Output:</a:t>
            </a:r>
            <a:r>
              <a:rPr kumimoji="0" lang="en-US" altLang="en-US" sz="1050" b="0" i="0" u="none" strike="noStrike" cap="none" normalizeH="0" baseline="0" dirty="0">
                <a:ln>
                  <a:noFill/>
                </a:ln>
                <a:solidFill>
                  <a:schemeClr val="tx1"/>
                </a:solidFill>
                <a:effectLst/>
                <a:latin typeface="Arial" panose="020B0604020202020204" pitchFamily="34" charset="0"/>
              </a:rPr>
              <a:t> The system will log the added member's information and confirm 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Register for a Class:</a:t>
            </a:r>
            <a:endParaRPr lang="en-US" altLang="en-US" sz="105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050" b="1" i="0" u="none" strike="noStrike" cap="none" normalizeH="0" baseline="0" dirty="0">
                <a:ln>
                  <a:noFill/>
                </a:ln>
                <a:solidFill>
                  <a:schemeClr val="tx1"/>
                </a:solidFill>
                <a:effectLst/>
                <a:latin typeface="Arial" panose="020B0604020202020204" pitchFamily="34" charset="0"/>
              </a:rPr>
              <a:t>   Step 1:</a:t>
            </a:r>
            <a:r>
              <a:rPr kumimoji="0" lang="en-US" altLang="en-US" sz="1050" b="0" i="0" u="none" strike="noStrike" cap="none" normalizeH="0" baseline="0" dirty="0">
                <a:ln>
                  <a:noFill/>
                </a:ln>
                <a:solidFill>
                  <a:schemeClr val="tx1"/>
                </a:solidFill>
                <a:effectLst/>
                <a:latin typeface="Arial" panose="020B0604020202020204" pitchFamily="34" charset="0"/>
              </a:rPr>
              <a:t> Select a class from the dropdown (Yoga, Zumba, Cardio, Strength Training).</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050" b="1" i="0" u="none" strike="noStrike" cap="none" normalizeH="0" baseline="0" dirty="0">
                <a:ln>
                  <a:noFill/>
                </a:ln>
                <a:solidFill>
                  <a:schemeClr val="tx1"/>
                </a:solidFill>
                <a:effectLst/>
                <a:latin typeface="Arial" panose="020B0604020202020204" pitchFamily="34" charset="0"/>
              </a:rPr>
              <a:t>   Step 2:</a:t>
            </a:r>
            <a:r>
              <a:rPr kumimoji="0" lang="en-US" altLang="en-US" sz="1050" b="0" i="0" u="none" strike="noStrike" cap="none" normalizeH="0" baseline="0" dirty="0">
                <a:ln>
                  <a:noFill/>
                </a:ln>
                <a:solidFill>
                  <a:schemeClr val="tx1"/>
                </a:solidFill>
                <a:effectLst/>
                <a:latin typeface="Arial" panose="020B0604020202020204" pitchFamily="34" charset="0"/>
              </a:rPr>
              <a:t> Click the </a:t>
            </a:r>
            <a:r>
              <a:rPr kumimoji="0" lang="en-US" altLang="en-US" sz="1050" b="1" i="0" u="none" strike="noStrike" cap="none" normalizeH="0" baseline="0" dirty="0">
                <a:ln>
                  <a:noFill/>
                </a:ln>
                <a:solidFill>
                  <a:schemeClr val="tx1"/>
                </a:solidFill>
                <a:effectLst/>
                <a:latin typeface="Arial" panose="020B0604020202020204" pitchFamily="34" charset="0"/>
              </a:rPr>
              <a:t>Register Class</a:t>
            </a:r>
            <a:r>
              <a:rPr kumimoji="0" lang="en-US" altLang="en-US" sz="1050" b="0" i="0" u="none" strike="noStrike" cap="none" normalizeH="0" baseline="0" dirty="0">
                <a:ln>
                  <a:noFill/>
                </a:ln>
                <a:solidFill>
                  <a:schemeClr val="tx1"/>
                </a:solidFill>
                <a:effectLst/>
                <a:latin typeface="Arial" panose="020B0604020202020204" pitchFamily="34" charset="0"/>
              </a:rPr>
              <a:t> button to log the registration.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050" b="1" i="0" u="none" strike="noStrike" cap="none" normalizeH="0" baseline="0" dirty="0">
                <a:ln>
                  <a:noFill/>
                </a:ln>
                <a:solidFill>
                  <a:schemeClr val="tx1"/>
                </a:solidFill>
                <a:effectLst/>
                <a:latin typeface="Arial" panose="020B0604020202020204" pitchFamily="34" charset="0"/>
              </a:rPr>
              <a:t>   Output:</a:t>
            </a:r>
            <a:r>
              <a:rPr kumimoji="0" lang="en-US" altLang="en-US" sz="1050" b="0" i="0" u="none" strike="noStrike" cap="none" normalizeH="0" baseline="0" dirty="0">
                <a:ln>
                  <a:noFill/>
                </a:ln>
                <a:solidFill>
                  <a:schemeClr val="tx1"/>
                </a:solidFill>
                <a:effectLst/>
                <a:latin typeface="Arial" panose="020B0604020202020204" pitchFamily="34" charset="0"/>
              </a:rPr>
              <a:t> The system will log the class registration details.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Check-In for a Class:</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050" b="1" i="0" u="none" strike="noStrike" cap="none" normalizeH="0" baseline="0" dirty="0">
                <a:ln>
                  <a:noFill/>
                </a:ln>
                <a:solidFill>
                  <a:schemeClr val="tx1"/>
                </a:solidFill>
                <a:effectLst/>
                <a:latin typeface="Arial" panose="020B0604020202020204" pitchFamily="34" charset="0"/>
              </a:rPr>
              <a:t>   Step 1:</a:t>
            </a:r>
            <a:r>
              <a:rPr kumimoji="0" lang="en-US" altLang="en-US" sz="1050" b="0" i="0" u="none" strike="noStrike" cap="none" normalizeH="0" baseline="0" dirty="0">
                <a:ln>
                  <a:noFill/>
                </a:ln>
                <a:solidFill>
                  <a:schemeClr val="tx1"/>
                </a:solidFill>
                <a:effectLst/>
                <a:latin typeface="Arial" panose="020B0604020202020204" pitchFamily="34" charset="0"/>
              </a:rPr>
              <a:t> Enter the </a:t>
            </a:r>
            <a:r>
              <a:rPr kumimoji="0" lang="en-US" altLang="en-US" sz="1050" b="0" i="0" u="none" strike="noStrike" cap="none" normalizeH="0" baseline="0" dirty="0">
                <a:ln>
                  <a:noFill/>
                </a:ln>
                <a:solidFill>
                  <a:schemeClr val="tx1"/>
                </a:solidFill>
                <a:effectLst/>
                <a:latin typeface="Arial Unicode MS"/>
              </a:rPr>
              <a:t>Member ID</a:t>
            </a:r>
            <a:r>
              <a:rPr kumimoji="0" lang="en-US" altLang="en-US" sz="1050" b="0" i="0" u="none" strike="noStrike" cap="none" normalizeH="0" baseline="0" dirty="0">
                <a:ln>
                  <a:noFill/>
                </a:ln>
                <a:solidFill>
                  <a:schemeClr val="tx1"/>
                </a:solidFill>
                <a:effectLst/>
              </a:rPr>
              <a:t> and select the class they are attending.</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050" b="1" i="0" u="none" strike="noStrike" cap="none" normalizeH="0" baseline="0" dirty="0">
                <a:ln>
                  <a:noFill/>
                </a:ln>
                <a:solidFill>
                  <a:schemeClr val="tx1"/>
                </a:solidFill>
                <a:effectLst/>
                <a:latin typeface="Arial" panose="020B0604020202020204" pitchFamily="34" charset="0"/>
              </a:rPr>
              <a:t>  </a:t>
            </a:r>
            <a:r>
              <a:rPr kumimoji="0" lang="en-US" altLang="en-US" sz="1050" b="1" i="0" u="none" strike="noStrike" cap="none" normalizeH="0" dirty="0">
                <a:ln>
                  <a:noFill/>
                </a:ln>
                <a:solidFill>
                  <a:schemeClr val="tx1"/>
                </a:solidFill>
                <a:effectLst/>
                <a:latin typeface="Arial" panose="020B0604020202020204" pitchFamily="34" charset="0"/>
              </a:rPr>
              <a:t> </a:t>
            </a:r>
            <a:r>
              <a:rPr kumimoji="0" lang="en-US" altLang="en-US" sz="1050" b="1" i="0" u="none" strike="noStrike" cap="none" normalizeH="0" baseline="0" dirty="0">
                <a:ln>
                  <a:noFill/>
                </a:ln>
                <a:solidFill>
                  <a:schemeClr val="tx1"/>
                </a:solidFill>
                <a:effectLst/>
                <a:latin typeface="Arial" panose="020B0604020202020204" pitchFamily="34" charset="0"/>
              </a:rPr>
              <a:t>Step 2:</a:t>
            </a:r>
            <a:r>
              <a:rPr kumimoji="0" lang="en-US" altLang="en-US" sz="1050" b="0" i="0" u="none" strike="noStrike" cap="none" normalizeH="0" baseline="0" dirty="0">
                <a:ln>
                  <a:noFill/>
                </a:ln>
                <a:solidFill>
                  <a:schemeClr val="tx1"/>
                </a:solidFill>
                <a:effectLst/>
                <a:latin typeface="Arial" panose="020B0604020202020204" pitchFamily="34" charset="0"/>
              </a:rPr>
              <a:t> Click the </a:t>
            </a:r>
            <a:r>
              <a:rPr kumimoji="0" lang="en-US" altLang="en-US" sz="1050" b="1" i="0" u="none" strike="noStrike" cap="none" normalizeH="0" baseline="0" dirty="0">
                <a:ln>
                  <a:noFill/>
                </a:ln>
                <a:solidFill>
                  <a:schemeClr val="tx1"/>
                </a:solidFill>
                <a:effectLst/>
                <a:latin typeface="Arial" panose="020B0604020202020204" pitchFamily="34" charset="0"/>
              </a:rPr>
              <a:t>Check In</a:t>
            </a:r>
            <a:r>
              <a:rPr kumimoji="0" lang="en-US" altLang="en-US" sz="1050" b="0" i="0" u="none" strike="noStrike" cap="none" normalizeH="0" baseline="0" dirty="0">
                <a:ln>
                  <a:noFill/>
                </a:ln>
                <a:solidFill>
                  <a:schemeClr val="tx1"/>
                </a:solidFill>
                <a:effectLst/>
                <a:latin typeface="Arial" panose="020B0604020202020204" pitchFamily="34" charset="0"/>
              </a:rPr>
              <a:t> button to mark the member as checked-in.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050" b="1" i="0" u="none" strike="noStrike" cap="none" normalizeH="0" baseline="0" dirty="0">
                <a:ln>
                  <a:noFill/>
                </a:ln>
                <a:solidFill>
                  <a:schemeClr val="tx1"/>
                </a:solidFill>
                <a:effectLst/>
                <a:latin typeface="Arial" panose="020B0604020202020204" pitchFamily="34" charset="0"/>
              </a:rPr>
              <a:t>   Output:</a:t>
            </a:r>
            <a:r>
              <a:rPr kumimoji="0" lang="en-US" altLang="en-US" sz="1050" b="0" i="0" u="none" strike="noStrike" cap="none" normalizeH="0" baseline="0" dirty="0">
                <a:ln>
                  <a:noFill/>
                </a:ln>
                <a:solidFill>
                  <a:schemeClr val="tx1"/>
                </a:solidFill>
                <a:effectLst/>
                <a:latin typeface="Arial" panose="020B0604020202020204" pitchFamily="34" charset="0"/>
              </a:rPr>
              <a:t> The system will log the member's check-in and class information.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Check-Out after a Class:</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050" b="1" i="0" u="none" strike="noStrike" cap="none" normalizeH="0" baseline="0" dirty="0">
                <a:ln>
                  <a:noFill/>
                </a:ln>
                <a:solidFill>
                  <a:schemeClr val="tx1"/>
                </a:solidFill>
                <a:effectLst/>
                <a:latin typeface="Arial" panose="020B0604020202020204" pitchFamily="34" charset="0"/>
              </a:rPr>
              <a:t>   Step 1:</a:t>
            </a:r>
            <a:r>
              <a:rPr kumimoji="0" lang="en-US" altLang="en-US" sz="1050" b="0" i="0" u="none" strike="noStrike" cap="none" normalizeH="0" baseline="0" dirty="0">
                <a:ln>
                  <a:noFill/>
                </a:ln>
                <a:solidFill>
                  <a:schemeClr val="tx1"/>
                </a:solidFill>
                <a:effectLst/>
                <a:latin typeface="Arial" panose="020B0604020202020204" pitchFamily="34" charset="0"/>
              </a:rPr>
              <a:t> Enter the </a:t>
            </a:r>
            <a:r>
              <a:rPr kumimoji="0" lang="en-US" altLang="en-US" sz="1050" b="0" i="0" u="none" strike="noStrike" cap="none" normalizeH="0" baseline="0" dirty="0">
                <a:ln>
                  <a:noFill/>
                </a:ln>
                <a:solidFill>
                  <a:schemeClr val="tx1"/>
                </a:solidFill>
                <a:effectLst/>
                <a:latin typeface="Arial Unicode MS"/>
              </a:rPr>
              <a:t>Member ID</a:t>
            </a:r>
            <a:r>
              <a:rPr kumimoji="0" lang="en-US" altLang="en-US" sz="1050" b="0" i="0" u="none" strike="noStrike" cap="none" normalizeH="0" baseline="0" dirty="0">
                <a:ln>
                  <a:noFill/>
                </a:ln>
                <a:solidFill>
                  <a:schemeClr val="tx1"/>
                </a:solidFill>
                <a:effectLst/>
              </a:rPr>
              <a:t> for the member checking out.</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050" b="1" i="0" u="none" strike="noStrike" cap="none" normalizeH="0" baseline="0" dirty="0">
                <a:ln>
                  <a:noFill/>
                </a:ln>
                <a:solidFill>
                  <a:schemeClr val="tx1"/>
                </a:solidFill>
                <a:effectLst/>
                <a:latin typeface="Arial" panose="020B0604020202020204" pitchFamily="34" charset="0"/>
              </a:rPr>
              <a:t>   Step 2:</a:t>
            </a:r>
            <a:r>
              <a:rPr kumimoji="0" lang="en-US" altLang="en-US" sz="1050" b="0" i="0" u="none" strike="noStrike" cap="none" normalizeH="0" baseline="0" dirty="0">
                <a:ln>
                  <a:noFill/>
                </a:ln>
                <a:solidFill>
                  <a:schemeClr val="tx1"/>
                </a:solidFill>
                <a:effectLst/>
                <a:latin typeface="Arial" panose="020B0604020202020204" pitchFamily="34" charset="0"/>
              </a:rPr>
              <a:t> Click the </a:t>
            </a:r>
            <a:r>
              <a:rPr kumimoji="0" lang="en-US" altLang="en-US" sz="1050" b="1" i="0" u="none" strike="noStrike" cap="none" normalizeH="0" baseline="0" dirty="0">
                <a:ln>
                  <a:noFill/>
                </a:ln>
                <a:solidFill>
                  <a:schemeClr val="tx1"/>
                </a:solidFill>
                <a:effectLst/>
                <a:latin typeface="Arial" panose="020B0604020202020204" pitchFamily="34" charset="0"/>
              </a:rPr>
              <a:t>Check Out</a:t>
            </a:r>
            <a:r>
              <a:rPr kumimoji="0" lang="en-US" altLang="en-US" sz="1050" b="0" i="0" u="none" strike="noStrike" cap="none" normalizeH="0" baseline="0" dirty="0">
                <a:ln>
                  <a:noFill/>
                </a:ln>
                <a:solidFill>
                  <a:schemeClr val="tx1"/>
                </a:solidFill>
                <a:effectLst/>
                <a:latin typeface="Arial" panose="020B0604020202020204" pitchFamily="34" charset="0"/>
              </a:rPr>
              <a:t> button to log the member's check-out and calculate the time spent in the class.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050" b="1" i="0" u="none" strike="noStrike" cap="none" normalizeH="0" baseline="0" dirty="0">
                <a:ln>
                  <a:noFill/>
                </a:ln>
                <a:solidFill>
                  <a:schemeClr val="tx1"/>
                </a:solidFill>
                <a:effectLst/>
                <a:latin typeface="Arial" panose="020B0604020202020204" pitchFamily="34" charset="0"/>
              </a:rPr>
              <a:t>   Output:</a:t>
            </a:r>
            <a:r>
              <a:rPr kumimoji="0" lang="en-US" altLang="en-US" sz="1050" b="0" i="0" u="none" strike="noStrike" cap="none" normalizeH="0" baseline="0" dirty="0">
                <a:ln>
                  <a:noFill/>
                </a:ln>
                <a:solidFill>
                  <a:schemeClr val="tx1"/>
                </a:solidFill>
                <a:effectLst/>
                <a:latin typeface="Arial" panose="020B0604020202020204" pitchFamily="34" charset="0"/>
              </a:rPr>
              <a:t> The system will log the check-out details, including the time spent in minutes.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View Top Members:</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050" b="1" i="0" u="none" strike="noStrike" cap="none" normalizeH="0" baseline="0" dirty="0">
                <a:ln>
                  <a:noFill/>
                </a:ln>
                <a:solidFill>
                  <a:schemeClr val="tx1"/>
                </a:solidFill>
                <a:effectLst/>
                <a:latin typeface="Arial" panose="020B0604020202020204" pitchFamily="34" charset="0"/>
              </a:rPr>
              <a:t>  Step 1:</a:t>
            </a:r>
            <a:r>
              <a:rPr kumimoji="0" lang="en-US" altLang="en-US" sz="1050" b="0" i="0" u="none" strike="noStrike" cap="none" normalizeH="0" baseline="0" dirty="0">
                <a:ln>
                  <a:noFill/>
                </a:ln>
                <a:solidFill>
                  <a:schemeClr val="tx1"/>
                </a:solidFill>
                <a:effectLst/>
                <a:latin typeface="Arial" panose="020B0604020202020204" pitchFamily="34" charset="0"/>
              </a:rPr>
              <a:t> Click the </a:t>
            </a:r>
            <a:r>
              <a:rPr kumimoji="0" lang="en-US" altLang="en-US" sz="1050" b="1" i="0" u="none" strike="noStrike" cap="none" normalizeH="0" baseline="0" dirty="0">
                <a:ln>
                  <a:noFill/>
                </a:ln>
                <a:solidFill>
                  <a:schemeClr val="tx1"/>
                </a:solidFill>
                <a:effectLst/>
                <a:latin typeface="Arial" panose="020B0604020202020204" pitchFamily="34" charset="0"/>
              </a:rPr>
              <a:t>Show Top Members</a:t>
            </a:r>
            <a:r>
              <a:rPr kumimoji="0" lang="en-US" altLang="en-US" sz="1050" b="0" i="0" u="none" strike="noStrike" cap="none" normalizeH="0" baseline="0" dirty="0">
                <a:ln>
                  <a:noFill/>
                </a:ln>
                <a:solidFill>
                  <a:schemeClr val="tx1"/>
                </a:solidFill>
                <a:effectLst/>
                <a:latin typeface="Arial" panose="020B0604020202020204" pitchFamily="34" charset="0"/>
              </a:rPr>
              <a:t> button to display the top 3 members who have spent the most time at the gym.</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050" b="1" i="0" u="none" strike="noStrike" cap="none" normalizeH="0" baseline="0" dirty="0">
                <a:ln>
                  <a:noFill/>
                </a:ln>
                <a:solidFill>
                  <a:schemeClr val="tx1"/>
                </a:solidFill>
                <a:effectLst/>
                <a:latin typeface="Arial" panose="020B0604020202020204" pitchFamily="34" charset="0"/>
              </a:rPr>
              <a:t>  Output:</a:t>
            </a:r>
            <a:r>
              <a:rPr kumimoji="0" lang="en-US" altLang="en-US" sz="1050" b="0" i="0" u="none" strike="noStrike" cap="none" normalizeH="0" baseline="0" dirty="0">
                <a:ln>
                  <a:noFill/>
                </a:ln>
                <a:solidFill>
                  <a:schemeClr val="tx1"/>
                </a:solidFill>
                <a:effectLst/>
                <a:latin typeface="Arial" panose="020B0604020202020204" pitchFamily="34" charset="0"/>
              </a:rPr>
              <a:t> The system will log the names, membership types, and time spent for the top members.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0630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3064" y="281175"/>
            <a:ext cx="5200205" cy="763524"/>
          </a:xfrm>
        </p:spPr>
        <p:txBody>
          <a:bodyPr>
            <a:noAutofit/>
          </a:bodyPr>
          <a:lstStyle/>
          <a:p>
            <a:pPr algn="l"/>
            <a:r>
              <a:rPr lang="en-IN" sz="2800" dirty="0">
                <a:latin typeface="Times New Roman" panose="02020603050405020304" pitchFamily="18" charset="0"/>
                <a:cs typeface="Times New Roman" panose="02020603050405020304" pitchFamily="18" charset="0"/>
              </a:rPr>
              <a:t>9.Screenshots </a:t>
            </a: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2957043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0360" y="281175"/>
            <a:ext cx="5352910" cy="763524"/>
          </a:xfrm>
        </p:spPr>
        <p:txBody>
          <a:bodyPr>
            <a:normAutofit/>
          </a:bodyPr>
          <a:lstStyle/>
          <a:p>
            <a:pPr algn="l"/>
            <a:r>
              <a:rPr lang="en-US" sz="2800" dirty="0">
                <a:latin typeface="Times New Roman" panose="02020603050405020304" pitchFamily="18" charset="0"/>
                <a:cs typeface="Times New Roman" panose="02020603050405020304" pitchFamily="18" charset="0"/>
              </a:rPr>
              <a:t>10)Logic</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0" indent="0">
              <a:buNone/>
            </a:pPr>
            <a:r>
              <a:rPr lang="en-US" sz="900" dirty="0"/>
              <a:t>The core logic of this *Gym Management System* is built around three main functionalities:</a:t>
            </a:r>
          </a:p>
          <a:p>
            <a:pPr marL="228600" indent="-228600">
              <a:buAutoNum type="arabicPeriod"/>
            </a:pPr>
            <a:r>
              <a:rPr lang="en-US" sz="900" dirty="0"/>
              <a:t>*Adding Members</a:t>
            </a:r>
          </a:p>
          <a:p>
            <a:pPr marL="228600" indent="-228600">
              <a:buAutoNum type="arabicPeriod"/>
            </a:pPr>
            <a:r>
              <a:rPr lang="en-US" sz="900" dirty="0"/>
              <a:t>*Registering Classes</a:t>
            </a:r>
          </a:p>
          <a:p>
            <a:pPr marL="228600" indent="-228600">
              <a:buAutoNum type="arabicPeriod"/>
            </a:pPr>
            <a:r>
              <a:rPr lang="en-US" sz="900" dirty="0"/>
              <a:t>*Member Check-in and Check-out</a:t>
            </a:r>
          </a:p>
          <a:p>
            <a:pPr marL="228600" indent="-228600">
              <a:buAutoNum type="arabicPeriod"/>
            </a:pPr>
            <a:r>
              <a:rPr lang="en-US" sz="900" dirty="0"/>
              <a:t>*Displaying Top Members by Time Spent</a:t>
            </a:r>
          </a:p>
          <a:p>
            <a:pPr marL="0" indent="0">
              <a:buNone/>
            </a:pPr>
            <a:r>
              <a:rPr lang="en-US" sz="900" dirty="0"/>
              <a:t>1.*Adding Members</a:t>
            </a:r>
          </a:p>
          <a:p>
            <a:pPr marL="0" indent="0">
              <a:buNone/>
            </a:pPr>
            <a:r>
              <a:rPr lang="en-US" sz="900" dirty="0"/>
              <a:t>*Logic:* </a:t>
            </a:r>
          </a:p>
          <a:p>
            <a:pPr marL="0" indent="0">
              <a:buNone/>
            </a:pPr>
            <a:r>
              <a:rPr lang="en-US" sz="900" dirty="0"/>
              <a:t>-The </a:t>
            </a:r>
            <a:r>
              <a:rPr lang="en-US" sz="900" dirty="0" err="1"/>
              <a:t>addMember</a:t>
            </a:r>
            <a:r>
              <a:rPr lang="en-US" sz="900" dirty="0"/>
              <a:t>() function grabs the values from the inputs. </a:t>
            </a:r>
          </a:p>
          <a:p>
            <a:pPr marL="0" indent="0">
              <a:buNone/>
            </a:pPr>
            <a:r>
              <a:rPr lang="en-US" sz="900" dirty="0"/>
              <a:t>-It checks if all fields (ID, Name, Membership Type) are provided.</a:t>
            </a:r>
          </a:p>
          <a:p>
            <a:pPr marL="0" indent="0">
              <a:buNone/>
            </a:pPr>
            <a:r>
              <a:rPr lang="en-US" sz="900" dirty="0"/>
              <a:t>- If the fields are filled, a new entry is added to the members object. </a:t>
            </a:r>
          </a:p>
          <a:p>
            <a:pPr marL="0" indent="0">
              <a:buNone/>
            </a:pPr>
            <a:r>
              <a:rPr lang="en-US" sz="900" dirty="0"/>
              <a:t>Each member has an object with their name, membership type, and a </a:t>
            </a:r>
            <a:r>
              <a:rPr lang="en-US" sz="900" dirty="0" err="1"/>
              <a:t>totalTime</a:t>
            </a:r>
            <a:r>
              <a:rPr lang="en-US" sz="900" dirty="0"/>
              <a:t> property initialized to 0.   </a:t>
            </a:r>
          </a:p>
          <a:p>
            <a:pPr marL="0" indent="0">
              <a:buNone/>
            </a:pPr>
            <a:r>
              <a:rPr lang="en-US" sz="900" dirty="0"/>
              <a:t> </a:t>
            </a:r>
            <a:r>
              <a:rPr lang="en-US" sz="900" dirty="0" err="1"/>
              <a:t>javascript</a:t>
            </a:r>
            <a:endParaRPr lang="en-US" sz="900" dirty="0"/>
          </a:p>
          <a:p>
            <a:pPr marL="0" indent="0">
              <a:buNone/>
            </a:pPr>
            <a:r>
              <a:rPr lang="en-US" sz="900" dirty="0"/>
              <a:t>  function </a:t>
            </a:r>
            <a:r>
              <a:rPr lang="en-US" sz="900" dirty="0" err="1"/>
              <a:t>addMember</a:t>
            </a:r>
            <a:r>
              <a:rPr lang="en-US" sz="900" dirty="0"/>
              <a:t>() {</a:t>
            </a:r>
          </a:p>
          <a:p>
            <a:pPr marL="0" indent="0">
              <a:buNone/>
            </a:pPr>
            <a:r>
              <a:rPr lang="en-US" sz="900" dirty="0"/>
              <a:t>      let id = </a:t>
            </a:r>
            <a:r>
              <a:rPr lang="en-US" sz="900" dirty="0" err="1"/>
              <a:t>document.getElementById</a:t>
            </a:r>
            <a:r>
              <a:rPr lang="en-US" sz="900" dirty="0"/>
              <a:t>("</a:t>
            </a:r>
            <a:r>
              <a:rPr lang="en-US" sz="900" dirty="0" err="1"/>
              <a:t>memberId</a:t>
            </a:r>
            <a:r>
              <a:rPr lang="en-US" sz="900" dirty="0"/>
              <a:t>").value;</a:t>
            </a:r>
          </a:p>
          <a:p>
            <a:pPr marL="0" indent="0">
              <a:buNone/>
            </a:pPr>
            <a:r>
              <a:rPr lang="en-US" sz="900" dirty="0"/>
              <a:t>      let name = </a:t>
            </a:r>
            <a:r>
              <a:rPr lang="en-US" sz="900" dirty="0" err="1"/>
              <a:t>document.getElementById</a:t>
            </a:r>
            <a:r>
              <a:rPr lang="en-US" sz="900" dirty="0"/>
              <a:t>("</a:t>
            </a:r>
            <a:r>
              <a:rPr lang="en-US" sz="900" dirty="0" err="1"/>
              <a:t>memberName</a:t>
            </a:r>
            <a:r>
              <a:rPr lang="en-US" sz="900" dirty="0"/>
              <a:t>").value;</a:t>
            </a:r>
          </a:p>
          <a:p>
            <a:pPr marL="0" indent="0">
              <a:buNone/>
            </a:pPr>
            <a:r>
              <a:rPr lang="en-US" sz="900" dirty="0"/>
              <a:t>      let type = </a:t>
            </a:r>
            <a:r>
              <a:rPr lang="en-US" sz="900" dirty="0" err="1"/>
              <a:t>document.getElementById</a:t>
            </a:r>
            <a:r>
              <a:rPr lang="en-US" sz="900" dirty="0"/>
              <a:t>("</a:t>
            </a:r>
            <a:r>
              <a:rPr lang="en-US" sz="900" dirty="0" err="1"/>
              <a:t>membershipType</a:t>
            </a:r>
            <a:r>
              <a:rPr lang="en-US" sz="900" dirty="0"/>
              <a:t>").value;</a:t>
            </a:r>
          </a:p>
          <a:p>
            <a:pPr marL="0" indent="0">
              <a:buNone/>
            </a:pPr>
            <a:r>
              <a:rPr lang="en-US" sz="900" dirty="0"/>
              <a:t>            if (id &amp;&amp; name &amp;&amp; type) {</a:t>
            </a:r>
          </a:p>
          <a:p>
            <a:pPr marL="0" indent="0">
              <a:buNone/>
            </a:pPr>
            <a:r>
              <a:rPr lang="en-US" sz="900" dirty="0"/>
              <a:t>                     members[id] = { name, type, </a:t>
            </a:r>
            <a:r>
              <a:rPr lang="en-US" sz="900" dirty="0" err="1"/>
              <a:t>totalTime</a:t>
            </a:r>
            <a:r>
              <a:rPr lang="en-US" sz="900" dirty="0"/>
              <a:t>: 0 };</a:t>
            </a:r>
          </a:p>
          <a:p>
            <a:pPr marL="0" indent="0">
              <a:buNone/>
            </a:pPr>
            <a:r>
              <a:rPr lang="en-US" sz="900" dirty="0"/>
              <a:t>                    log(`Added member: ${name} (${type})`); </a:t>
            </a:r>
          </a:p>
          <a:p>
            <a:pPr marL="0" indent="0">
              <a:buNone/>
            </a:pPr>
            <a:r>
              <a:rPr lang="en-US" sz="900" dirty="0"/>
              <a:t>     }</a:t>
            </a:r>
          </a:p>
          <a:p>
            <a:pPr marL="0" indent="0">
              <a:buNone/>
            </a:pPr>
            <a:r>
              <a:rPr lang="en-US" sz="900" dirty="0"/>
              <a:t>  }</a:t>
            </a:r>
            <a:endParaRPr lang="en-IN" sz="900" dirty="0"/>
          </a:p>
        </p:txBody>
      </p:sp>
    </p:spTree>
    <p:extLst>
      <p:ext uri="{BB962C8B-B14F-4D97-AF65-F5344CB8AC3E}">
        <p14:creationId xmlns:p14="http://schemas.microsoft.com/office/powerpoint/2010/main" val="1283224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1200" dirty="0">
                <a:latin typeface="Times New Roman" panose="02020603050405020304" pitchFamily="18" charset="0"/>
                <a:cs typeface="Times New Roman" panose="02020603050405020304" pitchFamily="18" charset="0"/>
              </a:rPr>
              <a:t>2.*Registering Classes</a:t>
            </a:r>
          </a:p>
          <a:p>
            <a:pPr marL="0" indent="0">
              <a:buNone/>
            </a:pPr>
            <a:r>
              <a:rPr lang="en-US" sz="1200" dirty="0">
                <a:latin typeface="Times New Roman" panose="02020603050405020304" pitchFamily="18" charset="0"/>
                <a:cs typeface="Times New Roman" panose="02020603050405020304" pitchFamily="18" charset="0"/>
              </a:rPr>
              <a:t>*Logic:*</a:t>
            </a:r>
          </a:p>
          <a:p>
            <a:pPr marL="0" indent="0">
              <a:buNone/>
            </a:pPr>
            <a:r>
              <a:rPr lang="en-US" sz="1200" dirty="0">
                <a:latin typeface="Times New Roman" panose="02020603050405020304" pitchFamily="18" charset="0"/>
                <a:cs typeface="Times New Roman" panose="02020603050405020304" pitchFamily="18" charset="0"/>
              </a:rPr>
              <a:t>  - The </a:t>
            </a:r>
            <a:r>
              <a:rPr lang="en-US" sz="1200" dirty="0" err="1">
                <a:latin typeface="Times New Roman" panose="02020603050405020304" pitchFamily="18" charset="0"/>
                <a:cs typeface="Times New Roman" panose="02020603050405020304" pitchFamily="18" charset="0"/>
              </a:rPr>
              <a:t>registerClass</a:t>
            </a:r>
            <a:r>
              <a:rPr lang="en-US" sz="1200" dirty="0">
                <a:latin typeface="Times New Roman" panose="02020603050405020304" pitchFamily="18" charset="0"/>
                <a:cs typeface="Times New Roman" panose="02020603050405020304" pitchFamily="18" charset="0"/>
              </a:rPr>
              <a:t>() function grabs the </a:t>
            </a:r>
            <a:r>
              <a:rPr lang="en-US" sz="1200" dirty="0" err="1">
                <a:latin typeface="Times New Roman" panose="02020603050405020304" pitchFamily="18" charset="0"/>
                <a:cs typeface="Times New Roman" panose="02020603050405020304" pitchFamily="18" charset="0"/>
              </a:rPr>
              <a:t>className</a:t>
            </a:r>
            <a:r>
              <a:rPr lang="en-US" sz="1200" dirty="0">
                <a:latin typeface="Times New Roman" panose="02020603050405020304" pitchFamily="18" charset="0"/>
                <a:cs typeface="Times New Roman" panose="02020603050405020304" pitchFamily="18" charset="0"/>
              </a:rPr>
              <a:t> from the input field.</a:t>
            </a:r>
          </a:p>
          <a:p>
            <a:pPr marL="0" indent="0">
              <a:buNone/>
            </a:pPr>
            <a:r>
              <a:rPr lang="en-US" sz="1200" dirty="0">
                <a:latin typeface="Times New Roman" panose="02020603050405020304" pitchFamily="18" charset="0"/>
                <a:cs typeface="Times New Roman" panose="02020603050405020304" pitchFamily="18" charset="0"/>
              </a:rPr>
              <a:t>  - If a class name is provided, it adds the class name to the classes set. </a:t>
            </a:r>
          </a:p>
          <a:p>
            <a:pPr marL="0" indent="0">
              <a:buNone/>
            </a:pPr>
            <a:r>
              <a:rPr lang="en-US" sz="1200" dirty="0">
                <a:latin typeface="Times New Roman" panose="02020603050405020304" pitchFamily="18" charset="0"/>
                <a:cs typeface="Times New Roman" panose="02020603050405020304" pitchFamily="18" charset="0"/>
              </a:rPr>
              <a:t>Using a set ensures that each class name is unique (no duplicates). </a:t>
            </a:r>
          </a:p>
          <a:p>
            <a:pPr marL="0" indent="0">
              <a:buNone/>
            </a:pP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javascript</a:t>
            </a:r>
            <a:r>
              <a:rPr lang="en-US" sz="1200" dirty="0">
                <a:latin typeface="Times New Roman" panose="02020603050405020304" pitchFamily="18" charset="0"/>
                <a:cs typeface="Times New Roman" panose="02020603050405020304" pitchFamily="18" charset="0"/>
              </a:rPr>
              <a:t>  </a:t>
            </a:r>
          </a:p>
          <a:p>
            <a:pPr marL="0" indent="0">
              <a:buNone/>
            </a:pPr>
            <a:r>
              <a:rPr lang="en-US" sz="1200" dirty="0">
                <a:latin typeface="Times New Roman" panose="02020603050405020304" pitchFamily="18" charset="0"/>
                <a:cs typeface="Times New Roman" panose="02020603050405020304" pitchFamily="18" charset="0"/>
              </a:rPr>
              <a:t>      function </a:t>
            </a:r>
            <a:r>
              <a:rPr lang="en-US" sz="1200" dirty="0" err="1">
                <a:latin typeface="Times New Roman" panose="02020603050405020304" pitchFamily="18" charset="0"/>
                <a:cs typeface="Times New Roman" panose="02020603050405020304" pitchFamily="18" charset="0"/>
              </a:rPr>
              <a:t>registerClass</a:t>
            </a:r>
            <a:r>
              <a:rPr lang="en-US" sz="1200" dirty="0">
                <a:latin typeface="Times New Roman" panose="02020603050405020304" pitchFamily="18" charset="0"/>
                <a:cs typeface="Times New Roman" panose="02020603050405020304" pitchFamily="18" charset="0"/>
              </a:rPr>
              <a:t>() {</a:t>
            </a:r>
          </a:p>
          <a:p>
            <a:pPr marL="0" indent="0">
              <a:buNone/>
            </a:pPr>
            <a:r>
              <a:rPr lang="en-US" sz="1200" dirty="0">
                <a:latin typeface="Times New Roman" panose="02020603050405020304" pitchFamily="18" charset="0"/>
                <a:cs typeface="Times New Roman" panose="02020603050405020304" pitchFamily="18" charset="0"/>
              </a:rPr>
              <a:t>      let </a:t>
            </a:r>
            <a:r>
              <a:rPr lang="en-US" sz="1200" dirty="0" err="1">
                <a:latin typeface="Times New Roman" panose="02020603050405020304" pitchFamily="18" charset="0"/>
                <a:cs typeface="Times New Roman" panose="02020603050405020304" pitchFamily="18" charset="0"/>
              </a:rPr>
              <a:t>className</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document.getElementById</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className</a:t>
            </a:r>
            <a:r>
              <a:rPr lang="en-US" sz="1200" dirty="0">
                <a:latin typeface="Times New Roman" panose="02020603050405020304" pitchFamily="18" charset="0"/>
                <a:cs typeface="Times New Roman" panose="02020603050405020304" pitchFamily="18" charset="0"/>
              </a:rPr>
              <a:t>").value;</a:t>
            </a:r>
          </a:p>
          <a:p>
            <a:pPr marL="0" indent="0">
              <a:buNone/>
            </a:pPr>
            <a:r>
              <a:rPr lang="en-US" sz="1200" dirty="0">
                <a:latin typeface="Times New Roman" panose="02020603050405020304" pitchFamily="18" charset="0"/>
                <a:cs typeface="Times New Roman" panose="02020603050405020304" pitchFamily="18" charset="0"/>
              </a:rPr>
              <a:t>      if (</a:t>
            </a:r>
            <a:r>
              <a:rPr lang="en-US" sz="1200" dirty="0" err="1">
                <a:latin typeface="Times New Roman" panose="02020603050405020304" pitchFamily="18" charset="0"/>
                <a:cs typeface="Times New Roman" panose="02020603050405020304" pitchFamily="18" charset="0"/>
              </a:rPr>
              <a:t>className</a:t>
            </a:r>
            <a:r>
              <a:rPr lang="en-US" sz="1200" dirty="0">
                <a:latin typeface="Times New Roman" panose="02020603050405020304" pitchFamily="18" charset="0"/>
                <a:cs typeface="Times New Roman" panose="02020603050405020304" pitchFamily="18" charset="0"/>
              </a:rPr>
              <a:t>) {</a:t>
            </a:r>
          </a:p>
          <a:p>
            <a:pPr marL="0" indent="0">
              <a:buNone/>
            </a:pP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classes.add</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className</a:t>
            </a: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          log(`Registered class: ${</a:t>
            </a:r>
            <a:r>
              <a:rPr lang="en-US" sz="1200" dirty="0" err="1">
                <a:latin typeface="Times New Roman" panose="02020603050405020304" pitchFamily="18" charset="0"/>
                <a:cs typeface="Times New Roman" panose="02020603050405020304" pitchFamily="18" charset="0"/>
              </a:rPr>
              <a:t>className</a:t>
            </a: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      } </a:t>
            </a:r>
          </a:p>
          <a:p>
            <a:pPr marL="0" indent="0">
              <a:buNone/>
            </a:pPr>
            <a:r>
              <a:rPr lang="en-US" sz="1200" dirty="0">
                <a:latin typeface="Times New Roman" panose="02020603050405020304" pitchFamily="18" charset="0"/>
                <a:cs typeface="Times New Roman" panose="02020603050405020304" pitchFamily="18" charset="0"/>
              </a:rPr>
              <a:t> }</a:t>
            </a:r>
          </a:p>
          <a:p>
            <a:pPr marL="0" indent="0">
              <a:buNone/>
            </a:pP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2193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1000" dirty="0">
                <a:latin typeface="Times New Roman" panose="02020603050405020304" pitchFamily="18" charset="0"/>
                <a:cs typeface="Times New Roman" panose="02020603050405020304" pitchFamily="18" charset="0"/>
              </a:rPr>
              <a:t>3.*Member Check-in and Check-out</a:t>
            </a:r>
          </a:p>
          <a:p>
            <a:pPr marL="0" indent="0">
              <a:buNone/>
            </a:pPr>
            <a:r>
              <a:rPr lang="en-US" sz="1000" dirty="0">
                <a:latin typeface="Times New Roman" panose="02020603050405020304" pitchFamily="18" charset="0"/>
                <a:cs typeface="Times New Roman" panose="02020603050405020304" pitchFamily="18" charset="0"/>
              </a:rPr>
              <a:t>Check-in Logic</a:t>
            </a:r>
          </a:p>
          <a:p>
            <a:pPr marL="0" indent="0">
              <a:buNone/>
            </a:pPr>
            <a:r>
              <a:rPr lang="en-US" sz="1000" dirty="0">
                <a:latin typeface="Times New Roman" panose="02020603050405020304" pitchFamily="18" charset="0"/>
                <a:cs typeface="Times New Roman" panose="02020603050405020304" pitchFamily="18" charset="0"/>
              </a:rPr>
              <a:t>-The </a:t>
            </a:r>
            <a:r>
              <a:rPr lang="en-US" sz="1000" dirty="0" err="1">
                <a:latin typeface="Times New Roman" panose="02020603050405020304" pitchFamily="18" charset="0"/>
                <a:cs typeface="Times New Roman" panose="02020603050405020304" pitchFamily="18" charset="0"/>
              </a:rPr>
              <a:t>checkIn</a:t>
            </a:r>
            <a:r>
              <a:rPr lang="en-US" sz="1000" dirty="0">
                <a:latin typeface="Times New Roman" panose="02020603050405020304" pitchFamily="18" charset="0"/>
                <a:cs typeface="Times New Roman" panose="02020603050405020304" pitchFamily="18" charset="0"/>
              </a:rPr>
              <a:t>() function gets the Member ID and Class Name from the input fields.</a:t>
            </a:r>
          </a:p>
          <a:p>
            <a:pPr marL="0" indent="0">
              <a:buNone/>
            </a:pPr>
            <a:r>
              <a:rPr lang="en-US" sz="1000" dirty="0">
                <a:latin typeface="Times New Roman" panose="02020603050405020304" pitchFamily="18" charset="0"/>
                <a:cs typeface="Times New Roman" panose="02020603050405020304" pitchFamily="18" charset="0"/>
              </a:rPr>
              <a:t>-If the member exists in the members object and the class is valid, the member is marked as "checked-in" by storing the current time (</a:t>
            </a:r>
            <a:r>
              <a:rPr lang="en-US" sz="1000" dirty="0" err="1">
                <a:latin typeface="Times New Roman" panose="02020603050405020304" pitchFamily="18" charset="0"/>
                <a:cs typeface="Times New Roman" panose="02020603050405020304" pitchFamily="18" charset="0"/>
              </a:rPr>
              <a:t>Date.now</a:t>
            </a:r>
            <a:r>
              <a:rPr lang="en-US" sz="1000" dirty="0">
                <a:latin typeface="Times New Roman" panose="02020603050405020304" pitchFamily="18" charset="0"/>
                <a:cs typeface="Times New Roman" panose="02020603050405020304" pitchFamily="18" charset="0"/>
              </a:rPr>
              <a:t>()) in the </a:t>
            </a:r>
            <a:r>
              <a:rPr lang="en-US" sz="1000" dirty="0" err="1">
                <a:latin typeface="Times New Roman" panose="02020603050405020304" pitchFamily="18" charset="0"/>
                <a:cs typeface="Times New Roman" panose="02020603050405020304" pitchFamily="18" charset="0"/>
              </a:rPr>
              <a:t>checkInTimes</a:t>
            </a:r>
            <a:r>
              <a:rPr lang="en-US" sz="1000" dirty="0">
                <a:latin typeface="Times New Roman" panose="02020603050405020304" pitchFamily="18" charset="0"/>
                <a:cs typeface="Times New Roman" panose="02020603050405020304" pitchFamily="18" charset="0"/>
              </a:rPr>
              <a:t> object. </a:t>
            </a:r>
          </a:p>
          <a:p>
            <a:pPr marL="0" indent="0">
              <a:buNone/>
            </a:pPr>
            <a:r>
              <a:rPr lang="en-US" sz="1000" dirty="0" err="1">
                <a:latin typeface="Times New Roman" panose="02020603050405020304" pitchFamily="18" charset="0"/>
                <a:cs typeface="Times New Roman" panose="02020603050405020304" pitchFamily="18" charset="0"/>
              </a:rPr>
              <a:t>Javascript</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  function </a:t>
            </a:r>
            <a:r>
              <a:rPr lang="en-US" sz="1000" dirty="0" err="1">
                <a:latin typeface="Times New Roman" panose="02020603050405020304" pitchFamily="18" charset="0"/>
                <a:cs typeface="Times New Roman" panose="02020603050405020304" pitchFamily="18" charset="0"/>
              </a:rPr>
              <a:t>checkIn</a:t>
            </a:r>
            <a:r>
              <a:rPr lang="en-US" sz="1000" dirty="0">
                <a:latin typeface="Times New Roman" panose="02020603050405020304" pitchFamily="18" charset="0"/>
                <a:cs typeface="Times New Roman" panose="02020603050405020304" pitchFamily="18" charset="0"/>
              </a:rPr>
              <a:t>() {</a:t>
            </a:r>
          </a:p>
          <a:p>
            <a:pPr marL="0" indent="0">
              <a:buNone/>
            </a:pPr>
            <a:r>
              <a:rPr lang="en-US" sz="1000" dirty="0">
                <a:latin typeface="Times New Roman" panose="02020603050405020304" pitchFamily="18" charset="0"/>
                <a:cs typeface="Times New Roman" panose="02020603050405020304" pitchFamily="18" charset="0"/>
              </a:rPr>
              <a:t>      let id = </a:t>
            </a:r>
            <a:r>
              <a:rPr lang="en-US" sz="1000" dirty="0" err="1">
                <a:latin typeface="Times New Roman" panose="02020603050405020304" pitchFamily="18" charset="0"/>
                <a:cs typeface="Times New Roman" panose="02020603050405020304" pitchFamily="18" charset="0"/>
              </a:rPr>
              <a:t>document.getElementById</a:t>
            </a:r>
            <a:r>
              <a:rPr lang="en-US" sz="1000" dirty="0">
                <a:latin typeface="Times New Roman" panose="02020603050405020304" pitchFamily="18" charset="0"/>
                <a:cs typeface="Times New Roman" panose="02020603050405020304" pitchFamily="18" charset="0"/>
              </a:rPr>
              <a:t>("</a:t>
            </a:r>
            <a:r>
              <a:rPr lang="en-US" sz="1000" dirty="0" err="1">
                <a:latin typeface="Times New Roman" panose="02020603050405020304" pitchFamily="18" charset="0"/>
                <a:cs typeface="Times New Roman" panose="02020603050405020304" pitchFamily="18" charset="0"/>
              </a:rPr>
              <a:t>memberIdAction</a:t>
            </a:r>
            <a:r>
              <a:rPr lang="en-US" sz="1000" dirty="0">
                <a:latin typeface="Times New Roman" panose="02020603050405020304" pitchFamily="18" charset="0"/>
                <a:cs typeface="Times New Roman" panose="02020603050405020304" pitchFamily="18" charset="0"/>
              </a:rPr>
              <a:t>").value;</a:t>
            </a:r>
          </a:p>
          <a:p>
            <a:pPr marL="0" indent="0">
              <a:buNone/>
            </a:pPr>
            <a:r>
              <a:rPr lang="en-US" sz="1000" dirty="0">
                <a:latin typeface="Times New Roman" panose="02020603050405020304" pitchFamily="18" charset="0"/>
                <a:cs typeface="Times New Roman" panose="02020603050405020304" pitchFamily="18" charset="0"/>
              </a:rPr>
              <a:t>      let </a:t>
            </a:r>
            <a:r>
              <a:rPr lang="en-US" sz="1000" dirty="0" err="1">
                <a:latin typeface="Times New Roman" panose="02020603050405020304" pitchFamily="18" charset="0"/>
                <a:cs typeface="Times New Roman" panose="02020603050405020304" pitchFamily="18" charset="0"/>
              </a:rPr>
              <a:t>className</a:t>
            </a:r>
            <a:r>
              <a:rPr lang="en-US" sz="1000" dirty="0">
                <a:latin typeface="Times New Roman" panose="02020603050405020304" pitchFamily="18" charset="0"/>
                <a:cs typeface="Times New Roman" panose="02020603050405020304" pitchFamily="18" charset="0"/>
              </a:rPr>
              <a:t> = </a:t>
            </a:r>
            <a:r>
              <a:rPr lang="en-US" sz="1000" dirty="0" err="1">
                <a:latin typeface="Times New Roman" panose="02020603050405020304" pitchFamily="18" charset="0"/>
                <a:cs typeface="Times New Roman" panose="02020603050405020304" pitchFamily="18" charset="0"/>
              </a:rPr>
              <a:t>document.getElementById</a:t>
            </a:r>
            <a:r>
              <a:rPr lang="en-US" sz="1000" dirty="0">
                <a:latin typeface="Times New Roman" panose="02020603050405020304" pitchFamily="18" charset="0"/>
                <a:cs typeface="Times New Roman" panose="02020603050405020304" pitchFamily="18" charset="0"/>
              </a:rPr>
              <a:t>("</a:t>
            </a:r>
            <a:r>
              <a:rPr lang="en-US" sz="1000" dirty="0" err="1">
                <a:latin typeface="Times New Roman" panose="02020603050405020304" pitchFamily="18" charset="0"/>
                <a:cs typeface="Times New Roman" panose="02020603050405020304" pitchFamily="18" charset="0"/>
              </a:rPr>
              <a:t>classNameAction</a:t>
            </a:r>
            <a:r>
              <a:rPr lang="en-US" sz="1000" dirty="0">
                <a:latin typeface="Times New Roman" panose="02020603050405020304" pitchFamily="18" charset="0"/>
                <a:cs typeface="Times New Roman" panose="02020603050405020304" pitchFamily="18" charset="0"/>
              </a:rPr>
              <a:t>").value;</a:t>
            </a:r>
          </a:p>
          <a:p>
            <a:pPr marL="0" indent="0">
              <a:buNone/>
            </a:pPr>
            <a:r>
              <a:rPr lang="en-US" sz="1000" dirty="0">
                <a:latin typeface="Times New Roman" panose="02020603050405020304" pitchFamily="18" charset="0"/>
                <a:cs typeface="Times New Roman" panose="02020603050405020304" pitchFamily="18" charset="0"/>
              </a:rPr>
              <a:t>      if (id in members &amp;&amp; </a:t>
            </a:r>
            <a:r>
              <a:rPr lang="en-US" sz="1000" dirty="0" err="1">
                <a:latin typeface="Times New Roman" panose="02020603050405020304" pitchFamily="18" charset="0"/>
                <a:cs typeface="Times New Roman" panose="02020603050405020304" pitchFamily="18" charset="0"/>
              </a:rPr>
              <a:t>className</a:t>
            </a:r>
            <a:r>
              <a:rPr lang="en-US" sz="1000" dirty="0">
                <a:latin typeface="Times New Roman" panose="02020603050405020304" pitchFamily="18" charset="0"/>
                <a:cs typeface="Times New Roman" panose="02020603050405020304" pitchFamily="18" charset="0"/>
              </a:rPr>
              <a:t>) {</a:t>
            </a:r>
          </a:p>
          <a:p>
            <a:pPr marL="0" indent="0">
              <a:buNone/>
            </a:pP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checkInTimes</a:t>
            </a:r>
            <a:r>
              <a:rPr lang="en-US" sz="1000" dirty="0">
                <a:latin typeface="Times New Roman" panose="02020603050405020304" pitchFamily="18" charset="0"/>
                <a:cs typeface="Times New Roman" panose="02020603050405020304" pitchFamily="18" charset="0"/>
              </a:rPr>
              <a:t>[id] = </a:t>
            </a:r>
            <a:r>
              <a:rPr lang="en-US" sz="1000" dirty="0" err="1">
                <a:latin typeface="Times New Roman" panose="02020603050405020304" pitchFamily="18" charset="0"/>
                <a:cs typeface="Times New Roman" panose="02020603050405020304" pitchFamily="18" charset="0"/>
              </a:rPr>
              <a:t>Date.now</a:t>
            </a:r>
            <a:r>
              <a:rPr lang="en-US" sz="1000" dirty="0">
                <a:latin typeface="Times New Roman" panose="02020603050405020304" pitchFamily="18" charset="0"/>
                <a:cs typeface="Times New Roman" panose="02020603050405020304" pitchFamily="18" charset="0"/>
              </a:rPr>
              <a:t>(); </a:t>
            </a:r>
          </a:p>
          <a:p>
            <a:pPr marL="0" indent="0">
              <a:buNone/>
            </a:pPr>
            <a:r>
              <a:rPr lang="en-US" sz="1000" dirty="0">
                <a:latin typeface="Times New Roman" panose="02020603050405020304" pitchFamily="18" charset="0"/>
                <a:cs typeface="Times New Roman" panose="02020603050405020304" pitchFamily="18" charset="0"/>
              </a:rPr>
              <a:t>         log(`Member ${id} checked into ${</a:t>
            </a:r>
            <a:r>
              <a:rPr lang="en-US" sz="1000" dirty="0" err="1">
                <a:latin typeface="Times New Roman" panose="02020603050405020304" pitchFamily="18" charset="0"/>
                <a:cs typeface="Times New Roman" panose="02020603050405020304" pitchFamily="18" charset="0"/>
              </a:rPr>
              <a:t>className</a:t>
            </a:r>
            <a:r>
              <a:rPr lang="en-US" sz="1000" dirty="0">
                <a:latin typeface="Times New Roman" panose="02020603050405020304" pitchFamily="18" charset="0"/>
                <a:cs typeface="Times New Roman" panose="02020603050405020304" pitchFamily="18" charset="0"/>
              </a:rPr>
              <a:t>}.`);</a:t>
            </a:r>
          </a:p>
          <a:p>
            <a:pPr marL="0" indent="0">
              <a:buNone/>
            </a:pPr>
            <a:r>
              <a:rPr lang="en-US" sz="1000" dirty="0">
                <a:latin typeface="Times New Roman" panose="02020603050405020304" pitchFamily="18" charset="0"/>
                <a:cs typeface="Times New Roman" panose="02020603050405020304" pitchFamily="18" charset="0"/>
              </a:rPr>
              <a:t>      } </a:t>
            </a:r>
          </a:p>
          <a:p>
            <a:pPr marL="0" indent="0">
              <a:buNone/>
            </a:pPr>
            <a:r>
              <a:rPr lang="en-US" sz="1000" dirty="0">
                <a:latin typeface="Times New Roman" panose="02020603050405020304" pitchFamily="18" charset="0"/>
                <a:cs typeface="Times New Roman" panose="02020603050405020304" pitchFamily="18" charset="0"/>
              </a:rPr>
              <a:t>else { </a:t>
            </a:r>
          </a:p>
          <a:p>
            <a:pPr marL="0" indent="0">
              <a:buNone/>
            </a:pPr>
            <a:r>
              <a:rPr lang="en-US" sz="1000" dirty="0">
                <a:latin typeface="Times New Roman" panose="02020603050405020304" pitchFamily="18" charset="0"/>
                <a:cs typeface="Times New Roman" panose="02020603050405020304" pitchFamily="18" charset="0"/>
              </a:rPr>
              <a:t>         log(`Invalid Member ID or Class Name.`); </a:t>
            </a:r>
          </a:p>
          <a:p>
            <a:pPr marL="0" indent="0">
              <a:buNone/>
            </a:pPr>
            <a:r>
              <a:rPr lang="en-US" sz="1000" dirty="0">
                <a:latin typeface="Times New Roman" panose="02020603050405020304" pitchFamily="18" charset="0"/>
                <a:cs typeface="Times New Roman" panose="02020603050405020304" pitchFamily="18" charset="0"/>
              </a:rPr>
              <a:t>     } </a:t>
            </a:r>
          </a:p>
          <a:p>
            <a:pPr marL="0" indent="0">
              <a:buNone/>
            </a:pPr>
            <a:r>
              <a:rPr lang="en-US" sz="1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34017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900" dirty="0">
                <a:latin typeface="Times New Roman" panose="02020603050405020304" pitchFamily="18" charset="0"/>
                <a:cs typeface="Times New Roman" panose="02020603050405020304" pitchFamily="18" charset="0"/>
              </a:rPr>
              <a:t>Check-out Logic:</a:t>
            </a:r>
          </a:p>
          <a:p>
            <a:pPr marL="0" indent="0">
              <a:buNone/>
            </a:pPr>
            <a:r>
              <a:rPr lang="en-US" sz="900" dirty="0">
                <a:latin typeface="Times New Roman" panose="02020603050405020304" pitchFamily="18" charset="0"/>
                <a:cs typeface="Times New Roman" panose="02020603050405020304" pitchFamily="18" charset="0"/>
              </a:rPr>
              <a:t> - The </a:t>
            </a:r>
            <a:r>
              <a:rPr lang="en-US" sz="900" dirty="0" err="1">
                <a:latin typeface="Times New Roman" panose="02020603050405020304" pitchFamily="18" charset="0"/>
                <a:cs typeface="Times New Roman" panose="02020603050405020304" pitchFamily="18" charset="0"/>
              </a:rPr>
              <a:t>checkOut</a:t>
            </a:r>
            <a:r>
              <a:rPr lang="en-US" sz="900" dirty="0">
                <a:latin typeface="Times New Roman" panose="02020603050405020304" pitchFamily="18" charset="0"/>
                <a:cs typeface="Times New Roman" panose="02020603050405020304" pitchFamily="18" charset="0"/>
              </a:rPr>
              <a:t>() function checks if the Member ID exists in both the members and </a:t>
            </a:r>
            <a:r>
              <a:rPr lang="en-US" sz="900" dirty="0" err="1">
                <a:latin typeface="Times New Roman" panose="02020603050405020304" pitchFamily="18" charset="0"/>
                <a:cs typeface="Times New Roman" panose="02020603050405020304" pitchFamily="18" charset="0"/>
              </a:rPr>
              <a:t>checkInTimes</a:t>
            </a:r>
            <a:r>
              <a:rPr lang="en-US" sz="900" dirty="0">
                <a:latin typeface="Times New Roman" panose="02020603050405020304" pitchFamily="18" charset="0"/>
                <a:cs typeface="Times New Roman" panose="02020603050405020304" pitchFamily="18" charset="0"/>
              </a:rPr>
              <a:t> objects.  </a:t>
            </a:r>
          </a:p>
          <a:p>
            <a:pPr marL="0" indent="0">
              <a:buNone/>
            </a:pPr>
            <a:r>
              <a:rPr lang="en-US" sz="900" dirty="0">
                <a:latin typeface="Times New Roman" panose="02020603050405020304" pitchFamily="18" charset="0"/>
                <a:cs typeface="Times New Roman" panose="02020603050405020304" pitchFamily="18" charset="0"/>
              </a:rPr>
              <a:t>-If valid, it calculates the time spent (in minutes), adds it to the member's </a:t>
            </a:r>
            <a:r>
              <a:rPr lang="en-US" sz="900" dirty="0" err="1">
                <a:latin typeface="Times New Roman" panose="02020603050405020304" pitchFamily="18" charset="0"/>
                <a:cs typeface="Times New Roman" panose="02020603050405020304" pitchFamily="18" charset="0"/>
              </a:rPr>
              <a:t>totalTime</a:t>
            </a:r>
            <a:r>
              <a:rPr lang="en-US" sz="900" dirty="0">
                <a:latin typeface="Times New Roman" panose="02020603050405020304" pitchFamily="18" charset="0"/>
                <a:cs typeface="Times New Roman" panose="02020603050405020304" pitchFamily="18" charset="0"/>
              </a:rPr>
              <a:t>, and logs the information. Then, it deletes the check-in record.</a:t>
            </a:r>
          </a:p>
          <a:p>
            <a:pPr marL="0" indent="0">
              <a:buNone/>
            </a:pPr>
            <a:r>
              <a:rPr lang="en-US" sz="900" dirty="0" err="1">
                <a:latin typeface="Times New Roman" panose="02020603050405020304" pitchFamily="18" charset="0"/>
                <a:cs typeface="Times New Roman" panose="02020603050405020304" pitchFamily="18" charset="0"/>
              </a:rPr>
              <a:t>javascript</a:t>
            </a:r>
            <a:r>
              <a:rPr lang="en-US" sz="900" dirty="0">
                <a:latin typeface="Times New Roman" panose="02020603050405020304" pitchFamily="18" charset="0"/>
                <a:cs typeface="Times New Roman" panose="02020603050405020304" pitchFamily="18" charset="0"/>
              </a:rPr>
              <a:t> </a:t>
            </a:r>
          </a:p>
          <a:p>
            <a:pPr marL="0" indent="0">
              <a:buNone/>
            </a:pPr>
            <a:r>
              <a:rPr lang="en-US" sz="900" dirty="0">
                <a:latin typeface="Times New Roman" panose="02020603050405020304" pitchFamily="18" charset="0"/>
                <a:cs typeface="Times New Roman" panose="02020603050405020304" pitchFamily="18" charset="0"/>
              </a:rPr>
              <a:t> function </a:t>
            </a:r>
            <a:r>
              <a:rPr lang="en-US" sz="900" dirty="0" err="1">
                <a:latin typeface="Times New Roman" panose="02020603050405020304" pitchFamily="18" charset="0"/>
                <a:cs typeface="Times New Roman" panose="02020603050405020304" pitchFamily="18" charset="0"/>
              </a:rPr>
              <a:t>checkOut</a:t>
            </a:r>
            <a:r>
              <a:rPr lang="en-US" sz="900" dirty="0">
                <a:latin typeface="Times New Roman" panose="02020603050405020304" pitchFamily="18" charset="0"/>
                <a:cs typeface="Times New Roman" panose="02020603050405020304" pitchFamily="18" charset="0"/>
              </a:rPr>
              <a:t>() {</a:t>
            </a:r>
          </a:p>
          <a:p>
            <a:pPr marL="0" indent="0">
              <a:buNone/>
            </a:pPr>
            <a:r>
              <a:rPr lang="en-US" sz="900" dirty="0">
                <a:latin typeface="Times New Roman" panose="02020603050405020304" pitchFamily="18" charset="0"/>
                <a:cs typeface="Times New Roman" panose="02020603050405020304" pitchFamily="18" charset="0"/>
              </a:rPr>
              <a:t>      let id = </a:t>
            </a:r>
            <a:r>
              <a:rPr lang="en-US" sz="900" dirty="0" err="1">
                <a:latin typeface="Times New Roman" panose="02020603050405020304" pitchFamily="18" charset="0"/>
                <a:cs typeface="Times New Roman" panose="02020603050405020304" pitchFamily="18" charset="0"/>
              </a:rPr>
              <a:t>document.getElementById</a:t>
            </a:r>
            <a:r>
              <a:rPr lang="en-US" sz="900" dirty="0">
                <a:latin typeface="Times New Roman" panose="02020603050405020304" pitchFamily="18" charset="0"/>
                <a:cs typeface="Times New Roman" panose="02020603050405020304" pitchFamily="18" charset="0"/>
              </a:rPr>
              <a:t>("</a:t>
            </a:r>
            <a:r>
              <a:rPr lang="en-US" sz="900" dirty="0" err="1">
                <a:latin typeface="Times New Roman" panose="02020603050405020304" pitchFamily="18" charset="0"/>
                <a:cs typeface="Times New Roman" panose="02020603050405020304" pitchFamily="18" charset="0"/>
              </a:rPr>
              <a:t>memberIdAction</a:t>
            </a:r>
            <a:r>
              <a:rPr lang="en-US" sz="900" dirty="0">
                <a:latin typeface="Times New Roman" panose="02020603050405020304" pitchFamily="18" charset="0"/>
                <a:cs typeface="Times New Roman" panose="02020603050405020304" pitchFamily="18" charset="0"/>
              </a:rPr>
              <a:t>").value;</a:t>
            </a:r>
          </a:p>
          <a:p>
            <a:pPr marL="0" indent="0">
              <a:buNone/>
            </a:pPr>
            <a:r>
              <a:rPr lang="en-US" sz="900" dirty="0">
                <a:latin typeface="Times New Roman" panose="02020603050405020304" pitchFamily="18" charset="0"/>
                <a:cs typeface="Times New Roman" panose="02020603050405020304" pitchFamily="18" charset="0"/>
              </a:rPr>
              <a:t>      if (id in members &amp;&amp; id in </a:t>
            </a:r>
            <a:r>
              <a:rPr lang="en-US" sz="900" dirty="0" err="1">
                <a:latin typeface="Times New Roman" panose="02020603050405020304" pitchFamily="18" charset="0"/>
                <a:cs typeface="Times New Roman" panose="02020603050405020304" pitchFamily="18" charset="0"/>
              </a:rPr>
              <a:t>checkInTimes</a:t>
            </a:r>
            <a:r>
              <a:rPr lang="en-US" sz="900" dirty="0">
                <a:latin typeface="Times New Roman" panose="02020603050405020304" pitchFamily="18" charset="0"/>
                <a:cs typeface="Times New Roman" panose="02020603050405020304" pitchFamily="18" charset="0"/>
              </a:rPr>
              <a:t>) {</a:t>
            </a:r>
          </a:p>
          <a:p>
            <a:pPr marL="0" indent="0">
              <a:buNone/>
            </a:pPr>
            <a:r>
              <a:rPr lang="en-US" sz="900" dirty="0">
                <a:latin typeface="Times New Roman" panose="02020603050405020304" pitchFamily="18" charset="0"/>
                <a:cs typeface="Times New Roman" panose="02020603050405020304" pitchFamily="18" charset="0"/>
              </a:rPr>
              <a:t>          let </a:t>
            </a:r>
            <a:r>
              <a:rPr lang="en-US" sz="900" dirty="0" err="1">
                <a:latin typeface="Times New Roman" panose="02020603050405020304" pitchFamily="18" charset="0"/>
                <a:cs typeface="Times New Roman" panose="02020603050405020304" pitchFamily="18" charset="0"/>
              </a:rPr>
              <a:t>timeSpent</a:t>
            </a:r>
            <a:r>
              <a:rPr lang="en-US" sz="900" dirty="0">
                <a:latin typeface="Times New Roman" panose="02020603050405020304" pitchFamily="18" charset="0"/>
                <a:cs typeface="Times New Roman" panose="02020603050405020304" pitchFamily="18" charset="0"/>
              </a:rPr>
              <a:t> = </a:t>
            </a:r>
            <a:r>
              <a:rPr lang="en-US" sz="900" dirty="0" err="1">
                <a:latin typeface="Times New Roman" panose="02020603050405020304" pitchFamily="18" charset="0"/>
                <a:cs typeface="Times New Roman" panose="02020603050405020304" pitchFamily="18" charset="0"/>
              </a:rPr>
              <a:t>Math.floor</a:t>
            </a:r>
            <a:r>
              <a:rPr lang="en-US" sz="900" dirty="0">
                <a:latin typeface="Times New Roman" panose="02020603050405020304" pitchFamily="18" charset="0"/>
                <a:cs typeface="Times New Roman" panose="02020603050405020304" pitchFamily="18" charset="0"/>
              </a:rPr>
              <a:t>((</a:t>
            </a:r>
            <a:r>
              <a:rPr lang="en-US" sz="900" dirty="0" err="1">
                <a:latin typeface="Times New Roman" panose="02020603050405020304" pitchFamily="18" charset="0"/>
                <a:cs typeface="Times New Roman" panose="02020603050405020304" pitchFamily="18" charset="0"/>
              </a:rPr>
              <a:t>Date.now</a:t>
            </a:r>
            <a:r>
              <a:rPr lang="en-US" sz="900" dirty="0">
                <a:latin typeface="Times New Roman" panose="02020603050405020304" pitchFamily="18" charset="0"/>
                <a:cs typeface="Times New Roman" panose="02020603050405020304" pitchFamily="18" charset="0"/>
              </a:rPr>
              <a:t>() - </a:t>
            </a:r>
            <a:r>
              <a:rPr lang="en-US" sz="900" dirty="0" err="1">
                <a:latin typeface="Times New Roman" panose="02020603050405020304" pitchFamily="18" charset="0"/>
                <a:cs typeface="Times New Roman" panose="02020603050405020304" pitchFamily="18" charset="0"/>
              </a:rPr>
              <a:t>checkInTimes</a:t>
            </a:r>
            <a:r>
              <a:rPr lang="en-US" sz="900" dirty="0">
                <a:latin typeface="Times New Roman" panose="02020603050405020304" pitchFamily="18" charset="0"/>
                <a:cs typeface="Times New Roman" panose="02020603050405020304" pitchFamily="18" charset="0"/>
              </a:rPr>
              <a:t>[id]) / 60000); // in minutes</a:t>
            </a:r>
          </a:p>
          <a:p>
            <a:pPr marL="0" indent="0">
              <a:buNone/>
            </a:pPr>
            <a:r>
              <a:rPr lang="en-US" sz="900" dirty="0">
                <a:latin typeface="Times New Roman" panose="02020603050405020304" pitchFamily="18" charset="0"/>
                <a:cs typeface="Times New Roman" panose="02020603050405020304" pitchFamily="18" charset="0"/>
              </a:rPr>
              <a:t>          members[id].</a:t>
            </a:r>
            <a:r>
              <a:rPr lang="en-US" sz="900" dirty="0" err="1">
                <a:latin typeface="Times New Roman" panose="02020603050405020304" pitchFamily="18" charset="0"/>
                <a:cs typeface="Times New Roman" panose="02020603050405020304" pitchFamily="18" charset="0"/>
              </a:rPr>
              <a:t>totalTime</a:t>
            </a:r>
            <a:r>
              <a:rPr lang="en-US" sz="900" dirty="0">
                <a:latin typeface="Times New Roman" panose="02020603050405020304" pitchFamily="18" charset="0"/>
                <a:cs typeface="Times New Roman" panose="02020603050405020304" pitchFamily="18" charset="0"/>
              </a:rPr>
              <a:t> += </a:t>
            </a:r>
            <a:r>
              <a:rPr lang="en-US" sz="900" dirty="0" err="1">
                <a:latin typeface="Times New Roman" panose="02020603050405020304" pitchFamily="18" charset="0"/>
                <a:cs typeface="Times New Roman" panose="02020603050405020304" pitchFamily="18" charset="0"/>
              </a:rPr>
              <a:t>timeSpent</a:t>
            </a:r>
            <a:r>
              <a:rPr lang="en-US" sz="900" dirty="0">
                <a:latin typeface="Times New Roman" panose="02020603050405020304" pitchFamily="18" charset="0"/>
                <a:cs typeface="Times New Roman" panose="02020603050405020304" pitchFamily="18" charset="0"/>
              </a:rPr>
              <a:t>; </a:t>
            </a:r>
          </a:p>
          <a:p>
            <a:pPr marL="0" indent="0">
              <a:buNone/>
            </a:pPr>
            <a:r>
              <a:rPr lang="en-US" sz="900" dirty="0">
                <a:latin typeface="Times New Roman" panose="02020603050405020304" pitchFamily="18" charset="0"/>
                <a:cs typeface="Times New Roman" panose="02020603050405020304" pitchFamily="18" charset="0"/>
              </a:rPr>
              <a:t>         delete </a:t>
            </a:r>
            <a:r>
              <a:rPr lang="en-US" sz="900" dirty="0" err="1">
                <a:latin typeface="Times New Roman" panose="02020603050405020304" pitchFamily="18" charset="0"/>
                <a:cs typeface="Times New Roman" panose="02020603050405020304" pitchFamily="18" charset="0"/>
              </a:rPr>
              <a:t>checkInTimes</a:t>
            </a:r>
            <a:r>
              <a:rPr lang="en-US" sz="900" dirty="0">
                <a:latin typeface="Times New Roman" panose="02020603050405020304" pitchFamily="18" charset="0"/>
                <a:cs typeface="Times New Roman" panose="02020603050405020304" pitchFamily="18" charset="0"/>
              </a:rPr>
              <a:t>[id];</a:t>
            </a:r>
          </a:p>
          <a:p>
            <a:pPr marL="0" indent="0">
              <a:buNone/>
            </a:pPr>
            <a:r>
              <a:rPr lang="en-US" sz="900" dirty="0">
                <a:latin typeface="Times New Roman" panose="02020603050405020304" pitchFamily="18" charset="0"/>
                <a:cs typeface="Times New Roman" panose="02020603050405020304" pitchFamily="18" charset="0"/>
              </a:rPr>
              <a:t>          log(`Member ${id} checked out. Time spent: ${</a:t>
            </a:r>
            <a:r>
              <a:rPr lang="en-US" sz="900" dirty="0" err="1">
                <a:latin typeface="Times New Roman" panose="02020603050405020304" pitchFamily="18" charset="0"/>
                <a:cs typeface="Times New Roman" panose="02020603050405020304" pitchFamily="18" charset="0"/>
              </a:rPr>
              <a:t>timeSpent</a:t>
            </a:r>
            <a:r>
              <a:rPr lang="en-US" sz="900" dirty="0">
                <a:latin typeface="Times New Roman" panose="02020603050405020304" pitchFamily="18" charset="0"/>
                <a:cs typeface="Times New Roman" panose="02020603050405020304" pitchFamily="18" charset="0"/>
              </a:rPr>
              <a:t>} min.`);</a:t>
            </a:r>
          </a:p>
          <a:p>
            <a:pPr marL="0" indent="0">
              <a:buNone/>
            </a:pPr>
            <a:r>
              <a:rPr lang="en-US" sz="900" dirty="0">
                <a:latin typeface="Times New Roman" panose="02020603050405020304" pitchFamily="18" charset="0"/>
                <a:cs typeface="Times New Roman" panose="02020603050405020304" pitchFamily="18" charset="0"/>
              </a:rPr>
              <a:t>      } </a:t>
            </a:r>
          </a:p>
          <a:p>
            <a:pPr marL="0" indent="0">
              <a:buNone/>
            </a:pPr>
            <a:r>
              <a:rPr lang="en-US" sz="900" dirty="0">
                <a:latin typeface="Times New Roman" panose="02020603050405020304" pitchFamily="18" charset="0"/>
                <a:cs typeface="Times New Roman" panose="02020603050405020304" pitchFamily="18" charset="0"/>
              </a:rPr>
              <a:t>else { </a:t>
            </a:r>
          </a:p>
          <a:p>
            <a:pPr marL="0" indent="0">
              <a:buNone/>
            </a:pPr>
            <a:r>
              <a:rPr lang="en-US" sz="900" dirty="0">
                <a:latin typeface="Times New Roman" panose="02020603050405020304" pitchFamily="18" charset="0"/>
                <a:cs typeface="Times New Roman" panose="02020603050405020304" pitchFamily="18" charset="0"/>
              </a:rPr>
              <a:t>         log(`Invalid check-out attempt.`); </a:t>
            </a:r>
          </a:p>
          <a:p>
            <a:pPr marL="0" indent="0">
              <a:buNone/>
            </a:pPr>
            <a:r>
              <a:rPr lang="en-US" sz="900" dirty="0">
                <a:latin typeface="Times New Roman" panose="02020603050405020304" pitchFamily="18" charset="0"/>
                <a:cs typeface="Times New Roman" panose="02020603050405020304" pitchFamily="18" charset="0"/>
              </a:rPr>
              <a:t>     }</a:t>
            </a:r>
          </a:p>
          <a:p>
            <a:pPr marL="0" indent="0">
              <a:buNone/>
            </a:pPr>
            <a:r>
              <a:rPr lang="en-US" sz="900" dirty="0">
                <a:latin typeface="Times New Roman" panose="02020603050405020304" pitchFamily="18" charset="0"/>
                <a:cs typeface="Times New Roman" panose="02020603050405020304" pitchFamily="18" charset="0"/>
              </a:rPr>
              <a:t>  }</a:t>
            </a:r>
            <a:endParaRPr lang="en-IN" sz="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1785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900" b="1" dirty="0">
                <a:latin typeface="Times New Roman" panose="02020603050405020304" pitchFamily="18" charset="0"/>
                <a:cs typeface="Times New Roman" panose="02020603050405020304" pitchFamily="18" charset="0"/>
              </a:rPr>
              <a:t>4. *Showing Top Members by Time Spent:</a:t>
            </a:r>
          </a:p>
          <a:p>
            <a:pPr marL="0" indent="0">
              <a:buNone/>
            </a:pPr>
            <a:r>
              <a:rPr lang="en-US" sz="900" dirty="0">
                <a:latin typeface="Times New Roman" panose="02020603050405020304" pitchFamily="18" charset="0"/>
                <a:cs typeface="Times New Roman" panose="02020603050405020304" pitchFamily="18" charset="0"/>
              </a:rPr>
              <a:t>*Logic:*  </a:t>
            </a:r>
          </a:p>
          <a:p>
            <a:pPr>
              <a:buFontTx/>
              <a:buChar char="-"/>
            </a:pPr>
            <a:r>
              <a:rPr lang="en-US" sz="900" dirty="0">
                <a:latin typeface="Times New Roman" panose="02020603050405020304" pitchFamily="18" charset="0"/>
                <a:cs typeface="Times New Roman" panose="02020603050405020304" pitchFamily="18" charset="0"/>
              </a:rPr>
              <a:t>The </a:t>
            </a:r>
            <a:r>
              <a:rPr lang="en-US" sz="900" dirty="0" err="1">
                <a:latin typeface="Times New Roman" panose="02020603050405020304" pitchFamily="18" charset="0"/>
                <a:cs typeface="Times New Roman" panose="02020603050405020304" pitchFamily="18" charset="0"/>
              </a:rPr>
              <a:t>showTopMembers</a:t>
            </a:r>
            <a:r>
              <a:rPr lang="en-US" sz="900" dirty="0">
                <a:latin typeface="Times New Roman" panose="02020603050405020304" pitchFamily="18" charset="0"/>
                <a:cs typeface="Times New Roman" panose="02020603050405020304" pitchFamily="18" charset="0"/>
              </a:rPr>
              <a:t>() function gets all members from the members object, sorts them by </a:t>
            </a:r>
            <a:r>
              <a:rPr lang="en-US" sz="900" dirty="0" err="1">
                <a:latin typeface="Times New Roman" panose="02020603050405020304" pitchFamily="18" charset="0"/>
                <a:cs typeface="Times New Roman" panose="02020603050405020304" pitchFamily="18" charset="0"/>
              </a:rPr>
              <a:t>totalTime</a:t>
            </a:r>
            <a:r>
              <a:rPr lang="en-US" sz="900" dirty="0">
                <a:latin typeface="Times New Roman" panose="02020603050405020304" pitchFamily="18" charset="0"/>
                <a:cs typeface="Times New Roman" panose="02020603050405020304" pitchFamily="18" charset="0"/>
              </a:rPr>
              <a:t> in descending order, and then logs the top 3 members.   </a:t>
            </a:r>
          </a:p>
          <a:p>
            <a:pPr marL="0" indent="0">
              <a:buNone/>
            </a:pPr>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javascript</a:t>
            </a:r>
            <a:r>
              <a:rPr lang="en-US" sz="900" dirty="0">
                <a:latin typeface="Times New Roman" panose="02020603050405020304" pitchFamily="18" charset="0"/>
                <a:cs typeface="Times New Roman" panose="02020603050405020304" pitchFamily="18" charset="0"/>
              </a:rPr>
              <a:t> </a:t>
            </a:r>
          </a:p>
          <a:p>
            <a:pPr marL="0" indent="0">
              <a:buNone/>
            </a:pPr>
            <a:r>
              <a:rPr lang="en-US" sz="900" dirty="0">
                <a:latin typeface="Times New Roman" panose="02020603050405020304" pitchFamily="18" charset="0"/>
                <a:cs typeface="Times New Roman" panose="02020603050405020304" pitchFamily="18" charset="0"/>
              </a:rPr>
              <a:t>    function </a:t>
            </a:r>
            <a:r>
              <a:rPr lang="en-US" sz="900" dirty="0" err="1">
                <a:latin typeface="Times New Roman" panose="02020603050405020304" pitchFamily="18" charset="0"/>
                <a:cs typeface="Times New Roman" panose="02020603050405020304" pitchFamily="18" charset="0"/>
              </a:rPr>
              <a:t>showTopMembers</a:t>
            </a:r>
            <a:r>
              <a:rPr lang="en-US" sz="900" dirty="0">
                <a:latin typeface="Times New Roman" panose="02020603050405020304" pitchFamily="18" charset="0"/>
                <a:cs typeface="Times New Roman" panose="02020603050405020304" pitchFamily="18" charset="0"/>
              </a:rPr>
              <a:t>() {</a:t>
            </a:r>
          </a:p>
          <a:p>
            <a:pPr marL="0" indent="0">
              <a:buNone/>
            </a:pPr>
            <a:r>
              <a:rPr lang="en-US" sz="900" dirty="0">
                <a:latin typeface="Times New Roman" panose="02020603050405020304" pitchFamily="18" charset="0"/>
                <a:cs typeface="Times New Roman" panose="02020603050405020304" pitchFamily="18" charset="0"/>
              </a:rPr>
              <a:t>      let </a:t>
            </a:r>
            <a:r>
              <a:rPr lang="en-US" sz="900" dirty="0" err="1">
                <a:latin typeface="Times New Roman" panose="02020603050405020304" pitchFamily="18" charset="0"/>
                <a:cs typeface="Times New Roman" panose="02020603050405020304" pitchFamily="18" charset="0"/>
              </a:rPr>
              <a:t>sortedMembers</a:t>
            </a:r>
            <a:r>
              <a:rPr lang="en-US" sz="900" dirty="0">
                <a:latin typeface="Times New Roman" panose="02020603050405020304" pitchFamily="18" charset="0"/>
                <a:cs typeface="Times New Roman" panose="02020603050405020304" pitchFamily="18" charset="0"/>
              </a:rPr>
              <a:t> = </a:t>
            </a:r>
            <a:r>
              <a:rPr lang="en-US" sz="900" dirty="0" err="1">
                <a:latin typeface="Times New Roman" panose="02020603050405020304" pitchFamily="18" charset="0"/>
                <a:cs typeface="Times New Roman" panose="02020603050405020304" pitchFamily="18" charset="0"/>
              </a:rPr>
              <a:t>Object.values</a:t>
            </a:r>
            <a:r>
              <a:rPr lang="en-US" sz="900" dirty="0">
                <a:latin typeface="Times New Roman" panose="02020603050405020304" pitchFamily="18" charset="0"/>
                <a:cs typeface="Times New Roman" panose="02020603050405020304" pitchFamily="18" charset="0"/>
              </a:rPr>
              <a:t>(members).sort((a, b) =&gt; </a:t>
            </a:r>
            <a:r>
              <a:rPr lang="en-US" sz="900" dirty="0" err="1">
                <a:latin typeface="Times New Roman" panose="02020603050405020304" pitchFamily="18" charset="0"/>
                <a:cs typeface="Times New Roman" panose="02020603050405020304" pitchFamily="18" charset="0"/>
              </a:rPr>
              <a:t>b.totalTime</a:t>
            </a:r>
            <a:r>
              <a:rPr lang="en-US" sz="900" dirty="0">
                <a:latin typeface="Times New Roman" panose="02020603050405020304" pitchFamily="18" charset="0"/>
                <a:cs typeface="Times New Roman" panose="02020603050405020304" pitchFamily="18" charset="0"/>
              </a:rPr>
              <a:t> - </a:t>
            </a:r>
            <a:r>
              <a:rPr lang="en-US" sz="900" dirty="0" err="1">
                <a:latin typeface="Times New Roman" panose="02020603050405020304" pitchFamily="18" charset="0"/>
                <a:cs typeface="Times New Roman" panose="02020603050405020304" pitchFamily="18" charset="0"/>
              </a:rPr>
              <a:t>a.totalTime</a:t>
            </a:r>
            <a:r>
              <a:rPr lang="en-US" sz="900" dirty="0">
                <a:latin typeface="Times New Roman" panose="02020603050405020304" pitchFamily="18" charset="0"/>
                <a:cs typeface="Times New Roman" panose="02020603050405020304" pitchFamily="18" charset="0"/>
              </a:rPr>
              <a:t>); </a:t>
            </a:r>
          </a:p>
          <a:p>
            <a:pPr marL="0" indent="0">
              <a:buNone/>
            </a:pPr>
            <a:r>
              <a:rPr lang="en-US" sz="900" dirty="0">
                <a:latin typeface="Times New Roman" panose="02020603050405020304" pitchFamily="18" charset="0"/>
                <a:cs typeface="Times New Roman" panose="02020603050405020304" pitchFamily="18" charset="0"/>
              </a:rPr>
              <a:t>     log("Top Members by Time Spent:");</a:t>
            </a:r>
          </a:p>
          <a:p>
            <a:pPr marL="0" indent="0">
              <a:buNone/>
            </a:pPr>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sortedMembers.slice</a:t>
            </a:r>
            <a:r>
              <a:rPr lang="en-US" sz="900" dirty="0">
                <a:latin typeface="Times New Roman" panose="02020603050405020304" pitchFamily="18" charset="0"/>
                <a:cs typeface="Times New Roman" panose="02020603050405020304" pitchFamily="18" charset="0"/>
              </a:rPr>
              <a:t>(0, 3).</a:t>
            </a:r>
            <a:r>
              <a:rPr lang="en-US" sz="900" dirty="0" err="1">
                <a:latin typeface="Times New Roman" panose="02020603050405020304" pitchFamily="18" charset="0"/>
                <a:cs typeface="Times New Roman" panose="02020603050405020304" pitchFamily="18" charset="0"/>
              </a:rPr>
              <a:t>forEach</a:t>
            </a:r>
            <a:r>
              <a:rPr lang="en-US" sz="900" dirty="0">
                <a:latin typeface="Times New Roman" panose="02020603050405020304" pitchFamily="18" charset="0"/>
                <a:cs typeface="Times New Roman" panose="02020603050405020304" pitchFamily="18" charset="0"/>
              </a:rPr>
              <a:t>(m =&gt; log(`${m.name} (${</a:t>
            </a:r>
            <a:r>
              <a:rPr lang="en-US" sz="900" dirty="0" err="1">
                <a:latin typeface="Times New Roman" panose="02020603050405020304" pitchFamily="18" charset="0"/>
                <a:cs typeface="Times New Roman" panose="02020603050405020304" pitchFamily="18" charset="0"/>
              </a:rPr>
              <a:t>m.type</a:t>
            </a:r>
            <a:r>
              <a:rPr lang="en-US" sz="900" dirty="0">
                <a:latin typeface="Times New Roman" panose="02020603050405020304" pitchFamily="18" charset="0"/>
                <a:cs typeface="Times New Roman" panose="02020603050405020304" pitchFamily="18" charset="0"/>
              </a:rPr>
              <a:t>}) - Time Spent: ${</a:t>
            </a:r>
            <a:r>
              <a:rPr lang="en-US" sz="900" dirty="0" err="1">
                <a:latin typeface="Times New Roman" panose="02020603050405020304" pitchFamily="18" charset="0"/>
                <a:cs typeface="Times New Roman" panose="02020603050405020304" pitchFamily="18" charset="0"/>
              </a:rPr>
              <a:t>m.totalTime</a:t>
            </a:r>
            <a:r>
              <a:rPr lang="en-US" sz="900" dirty="0">
                <a:latin typeface="Times New Roman" panose="02020603050405020304" pitchFamily="18" charset="0"/>
                <a:cs typeface="Times New Roman" panose="02020603050405020304" pitchFamily="18" charset="0"/>
              </a:rPr>
              <a:t>} min`));</a:t>
            </a:r>
          </a:p>
          <a:p>
            <a:pPr marL="0" indent="0">
              <a:buNone/>
            </a:pPr>
            <a:r>
              <a:rPr lang="en-US" sz="900" dirty="0">
                <a:latin typeface="Times New Roman" panose="02020603050405020304" pitchFamily="18" charset="0"/>
                <a:cs typeface="Times New Roman" panose="02020603050405020304" pitchFamily="18" charset="0"/>
              </a:rPr>
              <a:t>  }</a:t>
            </a:r>
          </a:p>
          <a:p>
            <a:pPr marL="0" indent="0">
              <a:buNone/>
            </a:pPr>
            <a:r>
              <a:rPr lang="en-US" sz="900" dirty="0">
                <a:latin typeface="Times New Roman" panose="02020603050405020304" pitchFamily="18" charset="0"/>
                <a:cs typeface="Times New Roman" panose="02020603050405020304" pitchFamily="18" charset="0"/>
              </a:rPr>
              <a:t> *Logging Function</a:t>
            </a:r>
          </a:p>
          <a:p>
            <a:pPr marL="0" indent="0">
              <a:buNone/>
            </a:pPr>
            <a:r>
              <a:rPr lang="en-US" sz="900" dirty="0">
                <a:latin typeface="Times New Roman" panose="02020603050405020304" pitchFamily="18" charset="0"/>
                <a:cs typeface="Times New Roman" panose="02020603050405020304" pitchFamily="18" charset="0"/>
              </a:rPr>
              <a:t>*Logic:*  </a:t>
            </a:r>
          </a:p>
          <a:p>
            <a:pPr>
              <a:buFontTx/>
              <a:buChar char="-"/>
            </a:pPr>
            <a:r>
              <a:rPr lang="en-US" sz="900" dirty="0">
                <a:latin typeface="Times New Roman" panose="02020603050405020304" pitchFamily="18" charset="0"/>
                <a:cs typeface="Times New Roman" panose="02020603050405020304" pitchFamily="18" charset="0"/>
              </a:rPr>
              <a:t>The log() function appends a message to the #output div, allowing users to see real-time updates as actions are performed. </a:t>
            </a:r>
          </a:p>
          <a:p>
            <a:pPr marL="0" indent="0">
              <a:buNone/>
            </a:pPr>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javascript</a:t>
            </a:r>
            <a:endParaRPr lang="en-US" sz="900" dirty="0">
              <a:latin typeface="Times New Roman" panose="02020603050405020304" pitchFamily="18" charset="0"/>
              <a:cs typeface="Times New Roman" panose="02020603050405020304" pitchFamily="18" charset="0"/>
            </a:endParaRPr>
          </a:p>
          <a:p>
            <a:pPr marL="0" indent="0">
              <a:buNone/>
            </a:pPr>
            <a:r>
              <a:rPr lang="en-US" sz="900" dirty="0">
                <a:latin typeface="Times New Roman" panose="02020603050405020304" pitchFamily="18" charset="0"/>
                <a:cs typeface="Times New Roman" panose="02020603050405020304" pitchFamily="18" charset="0"/>
              </a:rPr>
              <a:t>     function log(message) { </a:t>
            </a:r>
          </a:p>
          <a:p>
            <a:pPr marL="0" indent="0">
              <a:buNone/>
            </a:pPr>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document.getElementById</a:t>
            </a:r>
            <a:r>
              <a:rPr lang="en-US" sz="900" dirty="0">
                <a:latin typeface="Times New Roman" panose="02020603050405020304" pitchFamily="18" charset="0"/>
                <a:cs typeface="Times New Roman" panose="02020603050405020304" pitchFamily="18" charset="0"/>
              </a:rPr>
              <a:t>("output").</a:t>
            </a:r>
            <a:r>
              <a:rPr lang="en-US" sz="900" dirty="0" err="1">
                <a:latin typeface="Times New Roman" panose="02020603050405020304" pitchFamily="18" charset="0"/>
                <a:cs typeface="Times New Roman" panose="02020603050405020304" pitchFamily="18" charset="0"/>
              </a:rPr>
              <a:t>innerHTML</a:t>
            </a:r>
            <a:r>
              <a:rPr lang="en-US" sz="900" dirty="0">
                <a:latin typeface="Times New Roman" panose="02020603050405020304" pitchFamily="18" charset="0"/>
                <a:cs typeface="Times New Roman" panose="02020603050405020304" pitchFamily="18" charset="0"/>
              </a:rPr>
              <a:t> += message + "&lt;</a:t>
            </a:r>
            <a:r>
              <a:rPr lang="en-US" sz="900" dirty="0" err="1">
                <a:latin typeface="Times New Roman" panose="02020603050405020304" pitchFamily="18" charset="0"/>
                <a:cs typeface="Times New Roman" panose="02020603050405020304" pitchFamily="18" charset="0"/>
              </a:rPr>
              <a:t>br</a:t>
            </a:r>
            <a:r>
              <a:rPr lang="en-US" sz="900" dirty="0">
                <a:latin typeface="Times New Roman" panose="02020603050405020304" pitchFamily="18" charset="0"/>
                <a:cs typeface="Times New Roman" panose="02020603050405020304" pitchFamily="18" charset="0"/>
              </a:rPr>
              <a:t>&gt;";</a:t>
            </a:r>
          </a:p>
          <a:p>
            <a:pPr marL="0" indent="0">
              <a:buNone/>
            </a:pPr>
            <a:r>
              <a:rPr lang="en-US" sz="900" dirty="0">
                <a:latin typeface="Times New Roman" panose="02020603050405020304" pitchFamily="18" charset="0"/>
                <a:cs typeface="Times New Roman" panose="02020603050405020304" pitchFamily="18" charset="0"/>
              </a:rPr>
              <a:t>  } </a:t>
            </a:r>
            <a:endParaRPr lang="en-IN" sz="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677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5770" y="596863"/>
            <a:ext cx="5047500" cy="447835"/>
          </a:xfrm>
        </p:spPr>
        <p:txBody>
          <a:bodyPr>
            <a:noAutofit/>
          </a:bodyPr>
          <a:lstStyle/>
          <a:p>
            <a:pPr algn="l"/>
            <a:r>
              <a:rPr lang="en-IN" sz="2800" dirty="0">
                <a:latin typeface="Times New Roman" panose="02020603050405020304" pitchFamily="18" charset="0"/>
                <a:cs typeface="Times New Roman" panose="02020603050405020304" pitchFamily="18" charset="0"/>
              </a:rPr>
              <a:t>11. Future Enhancements</a:t>
            </a:r>
          </a:p>
        </p:txBody>
      </p:sp>
      <p:sp>
        <p:nvSpPr>
          <p:cNvPr id="3" name="Content Placeholder 2"/>
          <p:cNvSpPr>
            <a:spLocks noGrp="1"/>
          </p:cNvSpPr>
          <p:nvPr>
            <p:ph idx="1"/>
          </p:nvPr>
        </p:nvSpPr>
        <p:spPr>
          <a:xfrm>
            <a:off x="448965" y="1502815"/>
            <a:ext cx="8246070" cy="3264448"/>
          </a:xfrm>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*Future Enhancements:</a:t>
            </a:r>
          </a:p>
          <a:p>
            <a:pPr marL="228600" indent="-228600">
              <a:buFont typeface="+mj-lt"/>
              <a:buAutoNum type="arabicPeriod"/>
            </a:pPr>
            <a:r>
              <a:rPr lang="en-US" sz="1600" b="1" dirty="0">
                <a:latin typeface="Times New Roman" panose="02020603050405020304" pitchFamily="18" charset="0"/>
                <a:cs typeface="Times New Roman" panose="02020603050405020304" pitchFamily="18" charset="0"/>
              </a:rPr>
              <a:t>Data Persistence</a:t>
            </a:r>
            <a:r>
              <a:rPr lang="en-US" sz="1600" dirty="0">
                <a:latin typeface="Times New Roman" panose="02020603050405020304" pitchFamily="18" charset="0"/>
                <a:cs typeface="Times New Roman" panose="02020603050405020304" pitchFamily="18" charset="0"/>
              </a:rPr>
              <a:t>: Store member data using local Storage or a database to retain information after page refresh.</a:t>
            </a:r>
          </a:p>
          <a:p>
            <a:pPr marL="228600" indent="-228600">
              <a:buFont typeface="+mj-lt"/>
              <a:buAutoNum type="arabicPeriod"/>
            </a:pPr>
            <a:r>
              <a:rPr lang="en-US" sz="1600" b="1" dirty="0">
                <a:latin typeface="Times New Roman" panose="02020603050405020304" pitchFamily="18" charset="0"/>
                <a:cs typeface="Times New Roman" panose="02020603050405020304" pitchFamily="18" charset="0"/>
              </a:rPr>
              <a:t>Unique Member ID Check</a:t>
            </a:r>
            <a:r>
              <a:rPr lang="en-US" sz="1600" dirty="0">
                <a:latin typeface="Times New Roman" panose="02020603050405020304" pitchFamily="18" charset="0"/>
                <a:cs typeface="Times New Roman" panose="02020603050405020304" pitchFamily="18" charset="0"/>
              </a:rPr>
              <a:t>: Ensure no duplicate Member IDs when adding new members.</a:t>
            </a:r>
          </a:p>
          <a:p>
            <a:pPr marL="228600" indent="-228600">
              <a:buFont typeface="+mj-lt"/>
              <a:buAutoNum type="arabicPeriod"/>
            </a:pPr>
            <a:r>
              <a:rPr lang="en-US" sz="1600" b="1" dirty="0">
                <a:latin typeface="Times New Roman" panose="02020603050405020304" pitchFamily="18" charset="0"/>
                <a:cs typeface="Times New Roman" panose="02020603050405020304" pitchFamily="18" charset="0"/>
              </a:rPr>
              <a:t>Advanced Time Tracking</a:t>
            </a:r>
            <a:r>
              <a:rPr lang="en-US" sz="1600" dirty="0">
                <a:latin typeface="Times New Roman" panose="02020603050405020304" pitchFamily="18" charset="0"/>
                <a:cs typeface="Times New Roman" panose="02020603050405020304" pitchFamily="18" charset="0"/>
              </a:rPr>
              <a:t>: Track time spent in each class and generate monthly reports.</a:t>
            </a:r>
          </a:p>
          <a:p>
            <a:pPr marL="228600" indent="-228600">
              <a:buFont typeface="+mj-lt"/>
              <a:buAutoNum type="arabicPeriod"/>
            </a:pPr>
            <a:r>
              <a:rPr lang="en-US" sz="1600" b="1" dirty="0">
                <a:latin typeface="Times New Roman" panose="02020603050405020304" pitchFamily="18" charset="0"/>
                <a:cs typeface="Times New Roman" panose="02020603050405020304" pitchFamily="18" charset="0"/>
              </a:rPr>
              <a:t>Admin Login</a:t>
            </a:r>
            <a:r>
              <a:rPr lang="en-US" sz="1600" dirty="0">
                <a:latin typeface="Times New Roman" panose="02020603050405020304" pitchFamily="18" charset="0"/>
                <a:cs typeface="Times New Roman" panose="02020603050405020304" pitchFamily="18" charset="0"/>
              </a:rPr>
              <a:t>: Implement user authentication for secure admin access.</a:t>
            </a:r>
          </a:p>
          <a:p>
            <a:pPr marL="228600" indent="-228600">
              <a:buFont typeface="+mj-lt"/>
              <a:buAutoNum type="arabicPeriod"/>
            </a:pPr>
            <a:r>
              <a:rPr lang="en-US" sz="1600" b="1" dirty="0">
                <a:latin typeface="Times New Roman" panose="02020603050405020304" pitchFamily="18" charset="0"/>
                <a:cs typeface="Times New Roman" panose="02020603050405020304" pitchFamily="18" charset="0"/>
              </a:rPr>
              <a:t>Class Capacity</a:t>
            </a:r>
            <a:r>
              <a:rPr lang="en-US" sz="1600" dirty="0">
                <a:latin typeface="Times New Roman" panose="02020603050405020304" pitchFamily="18" charset="0"/>
                <a:cs typeface="Times New Roman" panose="02020603050405020304" pitchFamily="18" charset="0"/>
              </a:rPr>
              <a:t>: Limit the number of participants per class.</a:t>
            </a:r>
          </a:p>
          <a:p>
            <a:pPr marL="228600" indent="-228600">
              <a:buFont typeface="+mj-lt"/>
              <a:buAutoNum type="arabicPeriod"/>
            </a:pPr>
            <a:r>
              <a:rPr lang="en-US" sz="1600" b="1" dirty="0">
                <a:latin typeface="Times New Roman" panose="02020603050405020304" pitchFamily="18" charset="0"/>
                <a:cs typeface="Times New Roman" panose="02020603050405020304" pitchFamily="18" charset="0"/>
              </a:rPr>
              <a:t>Notifications</a:t>
            </a:r>
            <a:r>
              <a:rPr lang="en-US" sz="1600" dirty="0">
                <a:latin typeface="Times New Roman" panose="02020603050405020304" pitchFamily="18" charset="0"/>
                <a:cs typeface="Times New Roman" panose="02020603050405020304" pitchFamily="18" charset="0"/>
              </a:rPr>
              <a:t>: Send reminders to members for upcoming classes or membership renewals.</a:t>
            </a:r>
          </a:p>
          <a:p>
            <a:pPr marL="228600" indent="-228600">
              <a:buFont typeface="+mj-lt"/>
              <a:buAutoNum type="arabicPeriod"/>
            </a:pPr>
            <a:r>
              <a:rPr lang="en-US" sz="1600" b="1" dirty="0">
                <a:latin typeface="Times New Roman" panose="02020603050405020304" pitchFamily="18" charset="0"/>
                <a:cs typeface="Times New Roman" panose="02020603050405020304" pitchFamily="18" charset="0"/>
              </a:rPr>
              <a:t>Reports</a:t>
            </a:r>
            <a:r>
              <a:rPr lang="en-US" sz="1600" dirty="0">
                <a:latin typeface="Times New Roman" panose="02020603050405020304" pitchFamily="18" charset="0"/>
                <a:cs typeface="Times New Roman" panose="02020603050405020304" pitchFamily="18" charset="0"/>
              </a:rPr>
              <a:t>: Generate reports for attendance, hours spent, and class popularity.</a:t>
            </a: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5847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0360" y="281175"/>
            <a:ext cx="5352910" cy="763524"/>
          </a:xfrm>
        </p:spPr>
        <p:txBody>
          <a:bodyPr>
            <a:normAutofit fontScale="90000"/>
          </a:bodyPr>
          <a:lstStyle/>
          <a:p>
            <a:pPr algn="l"/>
            <a:r>
              <a:rPr lang="en-IN" dirty="0"/>
              <a:t>12.Acknowledgements</a:t>
            </a:r>
            <a:br>
              <a:rPr lang="en-US" dirty="0"/>
            </a:br>
            <a:endParaRPr lang="en-IN" dirty="0"/>
          </a:p>
        </p:txBody>
      </p:sp>
      <p:sp>
        <p:nvSpPr>
          <p:cNvPr id="4" name="Rectangle 1"/>
          <p:cNvSpPr>
            <a:spLocks noGrp="1" noChangeArrowheads="1"/>
          </p:cNvSpPr>
          <p:nvPr>
            <p:ph idx="1"/>
          </p:nvPr>
        </p:nvSpPr>
        <p:spPr bwMode="auto">
          <a:xfrm>
            <a:off x="448966" y="2396967"/>
            <a:ext cx="732984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providing valuable feedback and testing the system, helping us improve its functionality.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Developers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their hard work in coding and designing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Community Resources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the open-source libraries, frameworks, and tools that made the development process easier. </a:t>
            </a:r>
          </a:p>
        </p:txBody>
      </p:sp>
    </p:spTree>
    <p:extLst>
      <p:ext uri="{BB962C8B-B14F-4D97-AF65-F5344CB8AC3E}">
        <p14:creationId xmlns:p14="http://schemas.microsoft.com/office/powerpoint/2010/main" val="1153277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3065" y="281175"/>
            <a:ext cx="5200205" cy="763524"/>
          </a:xfrm>
        </p:spPr>
        <p:txBody>
          <a:bodyPr>
            <a:normAutofit/>
          </a:bodyPr>
          <a:lstStyle/>
          <a:p>
            <a:r>
              <a:rPr lang="en-US" dirty="0"/>
              <a:t>Contents</a:t>
            </a:r>
          </a:p>
        </p:txBody>
      </p:sp>
      <p:sp>
        <p:nvSpPr>
          <p:cNvPr id="3" name="Content Placeholder 2"/>
          <p:cNvSpPr>
            <a:spLocks noGrp="1"/>
          </p:cNvSpPr>
          <p:nvPr>
            <p:ph idx="1"/>
          </p:nvPr>
        </p:nvSpPr>
        <p:spPr>
          <a:xfrm>
            <a:off x="296261" y="1502815"/>
            <a:ext cx="8398774" cy="3512215"/>
          </a:xfrm>
        </p:spPr>
        <p:txBody>
          <a:bodyPr>
            <a:normAutofit fontScale="47500" lnSpcReduction="20000"/>
          </a:bodyPr>
          <a:lstStyle/>
          <a:p>
            <a:pPr marL="0" indent="0">
              <a:buNone/>
            </a:pPr>
            <a:r>
              <a:rPr lang="en-IN" sz="3800" b="1" dirty="0"/>
              <a:t>1</a:t>
            </a:r>
            <a:r>
              <a:rPr lang="en-IN" sz="3800" dirty="0"/>
              <a:t>.</a:t>
            </a:r>
            <a:r>
              <a:rPr lang="en-IN" sz="3800" b="1" dirty="0"/>
              <a:t>Abstract</a:t>
            </a:r>
          </a:p>
          <a:p>
            <a:pPr marL="0" indent="0">
              <a:buNone/>
            </a:pPr>
            <a:r>
              <a:rPr lang="en-IN" sz="3800" b="1" dirty="0"/>
              <a:t>2.Introduction </a:t>
            </a:r>
          </a:p>
          <a:p>
            <a:pPr marL="0" indent="0">
              <a:buNone/>
            </a:pPr>
            <a:r>
              <a:rPr lang="en-IN" sz="3800" b="1" dirty="0"/>
              <a:t>3. Code Function</a:t>
            </a:r>
          </a:p>
          <a:p>
            <a:pPr marL="0" indent="0">
              <a:buNone/>
            </a:pPr>
            <a:r>
              <a:rPr lang="en-IN" sz="3800" b="1" dirty="0"/>
              <a:t>4. Technologies Used </a:t>
            </a:r>
          </a:p>
          <a:p>
            <a:pPr marL="0" indent="0">
              <a:buNone/>
            </a:pPr>
            <a:r>
              <a:rPr lang="en-IN" sz="3800" b="1" dirty="0"/>
              <a:t>5. Installation Instructions </a:t>
            </a:r>
          </a:p>
          <a:p>
            <a:pPr marL="0" indent="0">
              <a:buNone/>
            </a:pPr>
            <a:r>
              <a:rPr lang="en-IN" sz="3800" b="1" dirty="0"/>
              <a:t>6. Project Structure</a:t>
            </a:r>
          </a:p>
          <a:p>
            <a:pPr marL="0" indent="0">
              <a:buNone/>
            </a:pPr>
            <a:r>
              <a:rPr lang="en-IN" sz="3800" b="1" dirty="0"/>
              <a:t>7.Frontend Details </a:t>
            </a:r>
          </a:p>
          <a:p>
            <a:pPr marL="0" indent="0">
              <a:buNone/>
            </a:pPr>
            <a:r>
              <a:rPr lang="en-US" sz="3800" b="1" dirty="0"/>
              <a:t>8.How to Use the Application </a:t>
            </a:r>
          </a:p>
          <a:p>
            <a:pPr marL="0" indent="0">
              <a:buNone/>
            </a:pPr>
            <a:r>
              <a:rPr lang="en-IN" sz="3800" b="1" dirty="0"/>
              <a:t>9.Screenshots </a:t>
            </a:r>
          </a:p>
          <a:p>
            <a:pPr marL="0" indent="0">
              <a:buNone/>
            </a:pPr>
            <a:r>
              <a:rPr lang="en-US" sz="3800" b="1" dirty="0"/>
              <a:t>10.logic</a:t>
            </a:r>
            <a:endParaRPr lang="en-IN" sz="3800" b="1" dirty="0"/>
          </a:p>
          <a:p>
            <a:pPr marL="0" indent="0">
              <a:buNone/>
            </a:pPr>
            <a:r>
              <a:rPr lang="en-IN" sz="3800" b="1" dirty="0"/>
              <a:t>11.Future Enhancements </a:t>
            </a:r>
          </a:p>
          <a:p>
            <a:pPr marL="0" indent="0">
              <a:buNone/>
            </a:pPr>
            <a:r>
              <a:rPr lang="en-IN" sz="3800" b="1" dirty="0"/>
              <a:t>12.Acknowledgements</a:t>
            </a:r>
            <a:endParaRPr lang="en-US" sz="3800" b="1"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5770" y="281175"/>
            <a:ext cx="5047500" cy="610820"/>
          </a:xfrm>
        </p:spPr>
        <p:txBody>
          <a:bodyPr>
            <a:normAutofit/>
          </a:bodyPr>
          <a:lstStyle/>
          <a:p>
            <a:pPr algn="l"/>
            <a:r>
              <a:rPr lang="en-US" sz="2800" dirty="0">
                <a:latin typeface="Times New Roman" panose="02020603050405020304" pitchFamily="18" charset="0"/>
                <a:cs typeface="Times New Roman" panose="02020603050405020304" pitchFamily="18" charset="0"/>
              </a:rPr>
              <a:t>1)Abstract</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8965" y="1655520"/>
            <a:ext cx="8246070" cy="2901395"/>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The Gym Management System is a web-based application designed to streamline the management of gym memberships, class registrations, and member check-ins/check-outs. This system allows gym administrators to add new members with details such as Member ID, Name, and Membership Type. Additionally, it enables the registration of fitness classes and tracks member participation. The system records check-in and check-out times, calculating the total time spent by each member in the gym. A ranking feature displays the top members based on their time spent at the facility. Implemented using HTML, CSS, and JavaScript, the system provides an interactive and efficient way to manage gym activities, enhancing operational efficiency and user experience.</a:t>
            </a: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6837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3884" y="281175"/>
            <a:ext cx="4589385" cy="763524"/>
          </a:xfrm>
        </p:spPr>
        <p:txBody>
          <a:bodyPr>
            <a:normAutofit/>
          </a:bodyPr>
          <a:lstStyle/>
          <a:p>
            <a:pPr algn="l"/>
            <a:r>
              <a:rPr lang="en-US" sz="2800" dirty="0">
                <a:latin typeface="Times New Roman" panose="02020603050405020304" pitchFamily="18" charset="0"/>
                <a:cs typeface="Times New Roman" panose="02020603050405020304" pitchFamily="18" charset="0"/>
              </a:rPr>
              <a:t>2)Introduction</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8965" y="1502815"/>
            <a:ext cx="8246070" cy="3264448"/>
          </a:xfrm>
        </p:spPr>
        <p:txBody>
          <a:bodyPr>
            <a:normAutofit fontScale="62500" lnSpcReduction="20000"/>
          </a:bodyPr>
          <a:lstStyle/>
          <a:p>
            <a:pPr marL="0" indent="0">
              <a:buNone/>
            </a:pPr>
            <a:r>
              <a:rPr lang="en-US" dirty="0">
                <a:latin typeface="Times New Roman" panose="02020603050405020304" pitchFamily="18" charset="0"/>
                <a:cs typeface="Times New Roman" panose="02020603050405020304" pitchFamily="18" charset="0"/>
              </a:rPr>
              <a:t>A Gym Management System is essential for efficiently handling daily operations in a fitness center. This web-based system simplifies tasks such as member registration, class scheduling, and attendance tracking. It allows gym administrators to add new members with details like Member ID, Name, and Membership Type, ensuring proper record-keeping. Additionally, the system facilitates class registrations and enables members to check in and check out, tracking their time spent in the gym.</a:t>
            </a:r>
          </a:p>
          <a:p>
            <a:pPr marL="0" indent="0">
              <a:buNone/>
            </a:pPr>
            <a:r>
              <a:rPr lang="en-US" dirty="0">
                <a:latin typeface="Times New Roman" panose="02020603050405020304" pitchFamily="18" charset="0"/>
                <a:cs typeface="Times New Roman" panose="02020603050405020304" pitchFamily="18" charset="0"/>
              </a:rPr>
              <a:t>By implementing JavaScript for data handling and user interaction, the system calculates and stores the total time each member spends at the facility. It also features a ranking system to highlight the top members based on their attendance. The user-friendly interface ensures seamless operations, enhancing gym management efficiency while improving the member experience. This Gym Management System provides a foundation for digital record-keeping and operational automation, reducing manual workload and optimizing resource allocation.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9583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5770" y="281175"/>
            <a:ext cx="5047499" cy="916230"/>
          </a:xfrm>
        </p:spPr>
        <p:txBody>
          <a:bodyPr>
            <a:noAutofit/>
          </a:bodyPr>
          <a:lstStyle/>
          <a:p>
            <a:pPr algn="l"/>
            <a:r>
              <a:rPr lang="en-US" sz="2800" dirty="0">
                <a:latin typeface="Times New Roman" panose="02020603050405020304" pitchFamily="18" charset="0"/>
                <a:cs typeface="Times New Roman" panose="02020603050405020304" pitchFamily="18" charset="0"/>
              </a:rPr>
              <a:t>3)</a:t>
            </a:r>
            <a:r>
              <a:rPr lang="en-IN" sz="2800" dirty="0">
                <a:latin typeface="Times New Roman" panose="02020603050405020304" pitchFamily="18" charset="0"/>
                <a:cs typeface="Times New Roman" panose="02020603050405020304" pitchFamily="18" charset="0"/>
              </a:rPr>
              <a:t> Code Function</a:t>
            </a: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8965" y="1350110"/>
            <a:ext cx="8246070" cy="3664920"/>
          </a:xfrm>
        </p:spPr>
        <p:txBody>
          <a:bodyPr>
            <a:normAutofit fontScale="55000" lnSpcReduction="20000"/>
          </a:bodyPr>
          <a:lstStyle/>
          <a:p>
            <a:pPr marL="0" indent="0">
              <a:buNone/>
            </a:pPr>
            <a:r>
              <a:rPr lang="en-US" sz="1400" dirty="0">
                <a:latin typeface="Times New Roman" panose="02020603050405020304" pitchFamily="18" charset="0"/>
                <a:cs typeface="Times New Roman" panose="02020603050405020304" pitchFamily="18" charset="0"/>
              </a:rPr>
              <a:t>This HTML code creates a simple Gym Management System with the following JavaScript functions:</a:t>
            </a:r>
          </a:p>
          <a:p>
            <a:pPr marL="0" indent="0">
              <a:buNone/>
            </a:pP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addMember</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    * Takes member ID, name, and membership type as input.</a:t>
            </a:r>
          </a:p>
          <a:p>
            <a:pPr marL="0" indent="0">
              <a:buNone/>
            </a:pPr>
            <a:r>
              <a:rPr lang="en-US" sz="1400" dirty="0">
                <a:latin typeface="Times New Roman" panose="02020603050405020304" pitchFamily="18" charset="0"/>
                <a:cs typeface="Times New Roman" panose="02020603050405020304" pitchFamily="18" charset="0"/>
              </a:rPr>
              <a:t>    * Stores the member information in the members object (using member ID as the key).   </a:t>
            </a:r>
          </a:p>
          <a:p>
            <a:pPr marL="0" indent="0">
              <a:buNone/>
            </a:pPr>
            <a:r>
              <a:rPr lang="en-US" sz="1400" dirty="0">
                <a:latin typeface="Times New Roman" panose="02020603050405020304" pitchFamily="18" charset="0"/>
                <a:cs typeface="Times New Roman" panose="02020603050405020304" pitchFamily="18" charset="0"/>
              </a:rPr>
              <a:t>    *Logs a message to the output area confirming the member's addition. </a:t>
            </a:r>
          </a:p>
          <a:p>
            <a:pPr marL="0" indent="0">
              <a:buNone/>
            </a:pP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registerClass</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    *Takes class name as input. </a:t>
            </a:r>
          </a:p>
          <a:p>
            <a:pPr marL="0" indent="0">
              <a:buNone/>
            </a:pPr>
            <a:r>
              <a:rPr lang="en-US" sz="1400" dirty="0">
                <a:latin typeface="Times New Roman" panose="02020603050405020304" pitchFamily="18" charset="0"/>
                <a:cs typeface="Times New Roman" panose="02020603050405020304" pitchFamily="18" charset="0"/>
              </a:rPr>
              <a:t>    *Adds the class name to the classes Set.   </a:t>
            </a:r>
          </a:p>
          <a:p>
            <a:pPr marL="0" indent="0">
              <a:buNone/>
            </a:pPr>
            <a:r>
              <a:rPr lang="en-US" sz="1400" dirty="0">
                <a:latin typeface="Times New Roman" panose="02020603050405020304" pitchFamily="18" charset="0"/>
                <a:cs typeface="Times New Roman" panose="02020603050405020304" pitchFamily="18" charset="0"/>
              </a:rPr>
              <a:t>    * Logs a message to the output area confirming the class registration. </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checkIn</a:t>
            </a:r>
            <a:r>
              <a:rPr lang="en-US" sz="1400" dirty="0">
                <a:latin typeface="Times New Roman" panose="02020603050405020304" pitchFamily="18" charset="0"/>
                <a:cs typeface="Times New Roman" panose="02020603050405020304" pitchFamily="18" charset="0"/>
              </a:rPr>
              <a:t>():   </a:t>
            </a:r>
          </a:p>
          <a:p>
            <a:pPr marL="0" indent="0">
              <a:buNone/>
            </a:pPr>
            <a:r>
              <a:rPr lang="en-US" sz="1400" dirty="0">
                <a:latin typeface="Times New Roman" panose="02020603050405020304" pitchFamily="18" charset="0"/>
                <a:cs typeface="Times New Roman" panose="02020603050405020304" pitchFamily="18" charset="0"/>
              </a:rPr>
              <a:t>   * Takes member ID and class name as input.   </a:t>
            </a:r>
          </a:p>
          <a:p>
            <a:pPr marL="0" indent="0">
              <a:buNone/>
            </a:pPr>
            <a:r>
              <a:rPr lang="en-US" sz="1400" dirty="0">
                <a:latin typeface="Times New Roman" panose="02020603050405020304" pitchFamily="18" charset="0"/>
                <a:cs typeface="Times New Roman" panose="02020603050405020304" pitchFamily="18" charset="0"/>
              </a:rPr>
              <a:t>   * Checks if the member exists in the members object and if the class name is provided.   </a:t>
            </a:r>
          </a:p>
          <a:p>
            <a:pPr marL="0" indent="0">
              <a:buNone/>
            </a:pPr>
            <a:r>
              <a:rPr lang="en-US" sz="1400" dirty="0">
                <a:latin typeface="Times New Roman" panose="02020603050405020304" pitchFamily="18" charset="0"/>
                <a:cs typeface="Times New Roman" panose="02020603050405020304" pitchFamily="18" charset="0"/>
              </a:rPr>
              <a:t>   * Records the check-in time for the member in the </a:t>
            </a:r>
            <a:r>
              <a:rPr lang="en-US" sz="1400" dirty="0" err="1">
                <a:latin typeface="Times New Roman" panose="02020603050405020304" pitchFamily="18" charset="0"/>
                <a:cs typeface="Times New Roman" panose="02020603050405020304" pitchFamily="18" charset="0"/>
              </a:rPr>
              <a:t>checkInTimes</a:t>
            </a:r>
            <a:r>
              <a:rPr lang="en-US" sz="1400" dirty="0">
                <a:latin typeface="Times New Roman" panose="02020603050405020304" pitchFamily="18" charset="0"/>
                <a:cs typeface="Times New Roman" panose="02020603050405020304" pitchFamily="18" charset="0"/>
              </a:rPr>
              <a:t> object (using member ID as the key).   </a:t>
            </a:r>
          </a:p>
          <a:p>
            <a:pPr marL="0" indent="0">
              <a:buNone/>
            </a:pPr>
            <a:r>
              <a:rPr lang="en-US" sz="1400" dirty="0">
                <a:latin typeface="Times New Roman" panose="02020603050405020304" pitchFamily="18" charset="0"/>
                <a:cs typeface="Times New Roman" panose="02020603050405020304" pitchFamily="18" charset="0"/>
              </a:rPr>
              <a:t>   * Logs a message to the output area confirming the check-in. </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checkOut</a:t>
            </a:r>
            <a:r>
              <a:rPr lang="en-US" sz="1400" dirty="0">
                <a:latin typeface="Times New Roman" panose="02020603050405020304" pitchFamily="18" charset="0"/>
                <a:cs typeface="Times New Roman" panose="02020603050405020304" pitchFamily="18" charset="0"/>
              </a:rPr>
              <a:t>():   </a:t>
            </a:r>
          </a:p>
          <a:p>
            <a:pPr marL="0" indent="0">
              <a:buNone/>
            </a:pPr>
            <a:r>
              <a:rPr lang="en-US" sz="1400" dirty="0">
                <a:latin typeface="Times New Roman" panose="02020603050405020304" pitchFamily="18" charset="0"/>
                <a:cs typeface="Times New Roman" panose="02020603050405020304" pitchFamily="18" charset="0"/>
              </a:rPr>
              <a:t>  * Takes member ID as input.   </a:t>
            </a:r>
          </a:p>
          <a:p>
            <a:pPr marL="0" indent="0">
              <a:buNone/>
            </a:pPr>
            <a:r>
              <a:rPr lang="en-US" sz="1400" dirty="0">
                <a:latin typeface="Times New Roman" panose="02020603050405020304" pitchFamily="18" charset="0"/>
                <a:cs typeface="Times New Roman" panose="02020603050405020304" pitchFamily="18" charset="0"/>
              </a:rPr>
              <a:t>  * Checks if the member exists in the members object and if they have a check-in time recorded.   </a:t>
            </a:r>
          </a:p>
          <a:p>
            <a:pPr marL="0" indent="0">
              <a:buNone/>
            </a:pPr>
            <a:r>
              <a:rPr lang="en-US" sz="1400" dirty="0">
                <a:latin typeface="Times New Roman" panose="02020603050405020304" pitchFamily="18" charset="0"/>
                <a:cs typeface="Times New Roman" panose="02020603050405020304" pitchFamily="18" charset="0"/>
              </a:rPr>
              <a:t>  * Calculates the time spent in the gym (in minutes).   </a:t>
            </a:r>
          </a:p>
          <a:p>
            <a:pPr marL="0" indent="0">
              <a:buNone/>
            </a:pPr>
            <a:r>
              <a:rPr lang="en-US" sz="1400" dirty="0">
                <a:latin typeface="Times New Roman" panose="02020603050405020304" pitchFamily="18" charset="0"/>
                <a:cs typeface="Times New Roman" panose="02020603050405020304" pitchFamily="18" charset="0"/>
              </a:rPr>
              <a:t>  * Adds the time spent to the member's </a:t>
            </a:r>
            <a:r>
              <a:rPr lang="en-US" sz="1400" dirty="0" err="1">
                <a:latin typeface="Times New Roman" panose="02020603050405020304" pitchFamily="18" charset="0"/>
                <a:cs typeface="Times New Roman" panose="02020603050405020304" pitchFamily="18" charset="0"/>
              </a:rPr>
              <a:t>totalTime</a:t>
            </a:r>
            <a:r>
              <a:rPr lang="en-US" sz="1400" dirty="0">
                <a:latin typeface="Times New Roman" panose="02020603050405020304" pitchFamily="18" charset="0"/>
                <a:cs typeface="Times New Roman" panose="02020603050405020304" pitchFamily="18" charset="0"/>
              </a:rPr>
              <a:t> in the members object.   </a:t>
            </a:r>
          </a:p>
          <a:p>
            <a:pPr marL="0" indent="0">
              <a:buNone/>
            </a:pPr>
            <a:r>
              <a:rPr lang="en-US" sz="1400" dirty="0">
                <a:latin typeface="Times New Roman" panose="02020603050405020304" pitchFamily="18" charset="0"/>
                <a:cs typeface="Times New Roman" panose="02020603050405020304" pitchFamily="18" charset="0"/>
              </a:rPr>
              <a:t>  * Removes the check-in time from the </a:t>
            </a:r>
            <a:r>
              <a:rPr lang="en-US" sz="1400" dirty="0" err="1">
                <a:latin typeface="Times New Roman" panose="02020603050405020304" pitchFamily="18" charset="0"/>
                <a:cs typeface="Times New Roman" panose="02020603050405020304" pitchFamily="18" charset="0"/>
              </a:rPr>
              <a:t>checkInTimes</a:t>
            </a:r>
            <a:r>
              <a:rPr lang="en-US" sz="1400" dirty="0">
                <a:latin typeface="Times New Roman" panose="02020603050405020304" pitchFamily="18" charset="0"/>
                <a:cs typeface="Times New Roman" panose="02020603050405020304" pitchFamily="18" charset="0"/>
              </a:rPr>
              <a:t> object.   </a:t>
            </a:r>
          </a:p>
          <a:p>
            <a:pPr marL="0" indent="0">
              <a:buNone/>
            </a:pPr>
            <a:r>
              <a:rPr lang="en-US" sz="1400" dirty="0">
                <a:latin typeface="Times New Roman" panose="02020603050405020304" pitchFamily="18" charset="0"/>
                <a:cs typeface="Times New Roman" panose="02020603050405020304" pitchFamily="18" charset="0"/>
              </a:rPr>
              <a:t>  * Logs a message to the output area confirming the check-out and the time spent. </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showTopMembers</a:t>
            </a:r>
            <a:r>
              <a:rPr lang="en-US" sz="1400" dirty="0">
                <a:latin typeface="Times New Roman" panose="02020603050405020304" pitchFamily="18" charset="0"/>
                <a:cs typeface="Times New Roman" panose="02020603050405020304" pitchFamily="18" charset="0"/>
              </a:rPr>
              <a:t>():   </a:t>
            </a:r>
          </a:p>
          <a:p>
            <a:pPr marL="0" indent="0">
              <a:buNone/>
            </a:pPr>
            <a:r>
              <a:rPr lang="en-US" sz="1400" dirty="0">
                <a:latin typeface="Times New Roman" panose="02020603050405020304" pitchFamily="18" charset="0"/>
                <a:cs typeface="Times New Roman" panose="02020603050405020304" pitchFamily="18" charset="0"/>
              </a:rPr>
              <a:t>  * Sorts the members based on their </a:t>
            </a:r>
            <a:r>
              <a:rPr lang="en-US" sz="1400" dirty="0" err="1">
                <a:latin typeface="Times New Roman" panose="02020603050405020304" pitchFamily="18" charset="0"/>
                <a:cs typeface="Times New Roman" panose="02020603050405020304" pitchFamily="18" charset="0"/>
              </a:rPr>
              <a:t>totalTime</a:t>
            </a:r>
            <a:r>
              <a:rPr lang="en-US" sz="1400" dirty="0">
                <a:latin typeface="Times New Roman" panose="02020603050405020304" pitchFamily="18" charset="0"/>
                <a:cs typeface="Times New Roman" panose="02020603050405020304" pitchFamily="18" charset="0"/>
              </a:rPr>
              <a:t> in descending order.   </a:t>
            </a:r>
          </a:p>
          <a:p>
            <a:pPr marL="0" indent="0">
              <a:buNone/>
            </a:pPr>
            <a:r>
              <a:rPr lang="en-US" sz="1400" dirty="0">
                <a:latin typeface="Times New Roman" panose="02020603050405020304" pitchFamily="18" charset="0"/>
                <a:cs typeface="Times New Roman" panose="02020603050405020304" pitchFamily="18" charset="0"/>
              </a:rPr>
              <a:t>  * Logs a message to the output area indicating the top members.   </a:t>
            </a:r>
          </a:p>
          <a:p>
            <a:pPr marL="0" indent="0">
              <a:buNone/>
            </a:pPr>
            <a:r>
              <a:rPr lang="en-US" sz="1400" dirty="0">
                <a:latin typeface="Times New Roman" panose="02020603050405020304" pitchFamily="18" charset="0"/>
                <a:cs typeface="Times New Roman" panose="02020603050405020304" pitchFamily="18" charset="0"/>
              </a:rPr>
              <a:t>  * Displays the top 3 members' names, types, and total time spent. </a:t>
            </a:r>
          </a:p>
          <a:p>
            <a:pPr marL="0" indent="0">
              <a:buNone/>
            </a:pPr>
            <a:r>
              <a:rPr lang="en-US" sz="1400" dirty="0">
                <a:latin typeface="Times New Roman" panose="02020603050405020304" pitchFamily="18" charset="0"/>
                <a:cs typeface="Times New Roman" panose="02020603050405020304" pitchFamily="18" charset="0"/>
              </a:rPr>
              <a:t>  * log(message):   </a:t>
            </a:r>
          </a:p>
          <a:p>
            <a:pPr marL="0" indent="0">
              <a:buNone/>
            </a:pPr>
            <a:r>
              <a:rPr lang="en-US" sz="1400" dirty="0">
                <a:latin typeface="Times New Roman" panose="02020603050405020304" pitchFamily="18" charset="0"/>
                <a:cs typeface="Times New Roman" panose="02020603050405020304" pitchFamily="18" charset="0"/>
              </a:rPr>
              <a:t>  * Appends the given message to the output area (#output) with a line break.  </a:t>
            </a:r>
          </a:p>
          <a:p>
            <a:pPr marL="0" indent="0">
              <a:buNone/>
            </a:pPr>
            <a:r>
              <a:rPr lang="en-US" sz="1400" dirty="0">
                <a:latin typeface="Times New Roman" panose="02020603050405020304" pitchFamily="18" charset="0"/>
                <a:cs typeface="Times New Roman" panose="02020603050405020304" pitchFamily="18" charset="0"/>
              </a:rPr>
              <a:t>This function is used by the other functions to display information to the user.</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0242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0360" y="281175"/>
            <a:ext cx="5352910" cy="763524"/>
          </a:xfrm>
        </p:spPr>
        <p:txBody>
          <a:bodyPr>
            <a:noAutofit/>
          </a:bodyPr>
          <a:lstStyle/>
          <a:p>
            <a:pPr algn="l"/>
            <a:r>
              <a:rPr lang="en-IN" sz="2800" dirty="0">
                <a:latin typeface="Times New Roman" panose="02020603050405020304" pitchFamily="18" charset="0"/>
                <a:cs typeface="Times New Roman" panose="02020603050405020304" pitchFamily="18" charset="0"/>
              </a:rPr>
              <a:t>4. Technologies Used </a:t>
            </a: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The technologies used in this Gym Management System are:</a:t>
            </a:r>
          </a:p>
          <a:p>
            <a:pPr marL="0" indent="0">
              <a:buNone/>
            </a:pPr>
            <a:r>
              <a:rPr lang="en-US" sz="1800" b="1" dirty="0">
                <a:latin typeface="Times New Roman" panose="02020603050405020304" pitchFamily="18" charset="0"/>
                <a:cs typeface="Times New Roman" panose="02020603050405020304" pitchFamily="18" charset="0"/>
              </a:rPr>
              <a:t>HTML</a:t>
            </a:r>
            <a:r>
              <a:rPr lang="en-US" sz="1800" dirty="0">
                <a:latin typeface="Times New Roman" panose="02020603050405020304" pitchFamily="18" charset="0"/>
                <a:cs typeface="Times New Roman" panose="02020603050405020304" pitchFamily="18" charset="0"/>
              </a:rPr>
              <a:t>: Structure of the webpage, including input fields, buttons, and layout.</a:t>
            </a:r>
          </a:p>
          <a:p>
            <a:pPr marL="0" indent="0">
              <a:buNone/>
            </a:pPr>
            <a:r>
              <a:rPr lang="en-US" sz="1800" b="1" dirty="0">
                <a:latin typeface="Times New Roman" panose="02020603050405020304" pitchFamily="18" charset="0"/>
                <a:cs typeface="Times New Roman" panose="02020603050405020304" pitchFamily="18" charset="0"/>
              </a:rPr>
              <a:t>CSS</a:t>
            </a:r>
            <a:r>
              <a:rPr lang="en-US" sz="1800" dirty="0">
                <a:latin typeface="Times New Roman" panose="02020603050405020304" pitchFamily="18" charset="0"/>
                <a:cs typeface="Times New Roman" panose="02020603050405020304" pitchFamily="18" charset="0"/>
              </a:rPr>
              <a:t>: Styling for the webpage elements like buttons, inputs, and the output section.</a:t>
            </a:r>
          </a:p>
          <a:p>
            <a:pPr marL="0" indent="0">
              <a:buNone/>
            </a:pPr>
            <a:r>
              <a:rPr lang="en-US" sz="1800" b="1" dirty="0">
                <a:latin typeface="Times New Roman" panose="02020603050405020304" pitchFamily="18" charset="0"/>
                <a:cs typeface="Times New Roman" panose="02020603050405020304" pitchFamily="18" charset="0"/>
              </a:rPr>
              <a:t>JavaScript</a:t>
            </a:r>
            <a:r>
              <a:rPr lang="en-US" sz="1800" dirty="0">
                <a:latin typeface="Times New Roman" panose="02020603050405020304" pitchFamily="18" charset="0"/>
                <a:cs typeface="Times New Roman" panose="02020603050405020304" pitchFamily="18" charset="0"/>
              </a:rPr>
              <a:t>: Used to handle the logic, such as adding members, registering classes, check-ins, check-outs, and displaying top members.</a:t>
            </a:r>
          </a:p>
          <a:p>
            <a:pPr marL="0" indent="0">
              <a:buNone/>
            </a:pPr>
            <a:r>
              <a:rPr lang="en-US" sz="1800" b="1" dirty="0">
                <a:latin typeface="Times New Roman" panose="02020603050405020304" pitchFamily="18" charset="0"/>
                <a:cs typeface="Times New Roman" panose="02020603050405020304" pitchFamily="18" charset="0"/>
              </a:rPr>
              <a:t>DOM Manipulation</a:t>
            </a:r>
            <a:r>
              <a:rPr lang="en-US" sz="1800" dirty="0">
                <a:latin typeface="Times New Roman" panose="02020603050405020304" pitchFamily="18" charset="0"/>
                <a:cs typeface="Times New Roman" panose="02020603050405020304" pitchFamily="18" charset="0"/>
              </a:rPr>
              <a:t>: To interact with and update the webpage (e.g., updating the output section with log messages).</a:t>
            </a:r>
          </a:p>
          <a:p>
            <a:pPr marL="0" indent="0">
              <a:buNone/>
            </a:pPr>
            <a:r>
              <a:rPr lang="en-US" sz="1800" dirty="0">
                <a:latin typeface="Times New Roman" panose="02020603050405020304" pitchFamily="18" charset="0"/>
                <a:cs typeface="Times New Roman" panose="02020603050405020304" pitchFamily="18" charset="0"/>
              </a:rPr>
              <a:t>These technologies combine to create an interactive and functional system for managing gym members and classes.</a:t>
            </a: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4738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0360" y="281175"/>
            <a:ext cx="5352910" cy="763524"/>
          </a:xfrm>
        </p:spPr>
        <p:txBody>
          <a:bodyPr>
            <a:noAutofit/>
          </a:bodyPr>
          <a:lstStyle/>
          <a:p>
            <a:pPr algn="l"/>
            <a:r>
              <a:rPr lang="en-IN" sz="2800" dirty="0">
                <a:latin typeface="Times New Roman" panose="02020603050405020304" pitchFamily="18" charset="0"/>
                <a:cs typeface="Times New Roman" panose="02020603050405020304" pitchFamily="18" charset="0"/>
              </a:rPr>
              <a:t>5. Installation Instructions </a:t>
            </a: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448965" y="1396693"/>
            <a:ext cx="7787955"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spcBef>
                <a:spcPct val="0"/>
              </a:spcBef>
              <a:spcAft>
                <a:spcPct val="0"/>
              </a:spcAft>
              <a:buNone/>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1)Save the HTML File:</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Copy the entire code you provided.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 a text editor (like Notepad, VS Code, or Sublime 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Paste the code into the text editor.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Save the file with a .html extension (e.g., gym_management_system.html).</a:t>
            </a:r>
          </a:p>
          <a:p>
            <a:pPr marL="0" indent="0" eaLnBrk="0" fontAlgn="base" hangingPunct="0">
              <a:spcBef>
                <a:spcPct val="0"/>
              </a:spcBef>
              <a:spcAft>
                <a:spcPct val="0"/>
              </a:spcAft>
              <a:buNone/>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2)Open the HTML File in a Browser:</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Locate the saved .html file on your computer.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Double-click the file, or right-click and select "Open with" and choose a browser (Google Chrome, Firefox,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webpage should open in the browser, displaying the Gym Management System interface.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3)Interact with the System:</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input fields to add members, register classes, check members in/out, and view the top members based on time spent.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output will be displayed below the buttons.</a:t>
            </a:r>
          </a:p>
          <a:p>
            <a:pPr eaLnBrk="0" fontAlgn="base" hangingPunct="0">
              <a:spcBef>
                <a:spcPct val="0"/>
              </a:spcBef>
              <a:spcAft>
                <a:spcPct val="0"/>
              </a:spcAf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3367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3064" y="281175"/>
            <a:ext cx="5200205" cy="763524"/>
          </a:xfrm>
        </p:spPr>
        <p:txBody>
          <a:bodyPr>
            <a:noAutofit/>
          </a:bodyPr>
          <a:lstStyle/>
          <a:p>
            <a:pPr algn="l"/>
            <a:r>
              <a:rPr lang="en-IN" sz="2400" dirty="0">
                <a:latin typeface="Times New Roman" panose="02020603050405020304" pitchFamily="18" charset="0"/>
                <a:cs typeface="Times New Roman" panose="02020603050405020304" pitchFamily="18" charset="0"/>
              </a:rPr>
              <a:t>6. Project Structure</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601670" y="1502815"/>
            <a:ext cx="8246070" cy="1221640"/>
          </a:xfrm>
        </p:spPr>
        <p:txBody>
          <a:bodyPr>
            <a:normAutofit/>
          </a:bodyPr>
          <a:lstStyle/>
          <a:p>
            <a:pPr marL="0" indent="0">
              <a:buNone/>
            </a:pPr>
            <a:r>
              <a:rPr lang="en-IN" sz="1000" dirty="0">
                <a:latin typeface="Times New Roman" panose="02020603050405020304" pitchFamily="18" charset="0"/>
                <a:cs typeface="Times New Roman" panose="02020603050405020304" pitchFamily="18" charset="0"/>
              </a:rPr>
              <a:t>gym-management-system</a:t>
            </a:r>
          </a:p>
          <a:p>
            <a:pPr marL="0" indent="0">
              <a:buNone/>
            </a:pPr>
            <a:r>
              <a:rPr lang="en-IN" sz="1000" dirty="0">
                <a:latin typeface="Times New Roman" panose="02020603050405020304" pitchFamily="18" charset="0"/>
                <a:cs typeface="Times New Roman" panose="02020603050405020304" pitchFamily="18" charset="0"/>
              </a:rPr>
              <a:t>│</a:t>
            </a:r>
          </a:p>
          <a:p>
            <a:pPr marL="0" indent="0">
              <a:buNone/>
            </a:pPr>
            <a:r>
              <a:rPr lang="en-IN" sz="1000" dirty="0">
                <a:latin typeface="Times New Roman" panose="02020603050405020304" pitchFamily="18" charset="0"/>
                <a:cs typeface="Times New Roman" panose="02020603050405020304" pitchFamily="18" charset="0"/>
              </a:rPr>
              <a:t>├── index.html            # Main HTML file with the structure</a:t>
            </a:r>
          </a:p>
          <a:p>
            <a:pPr marL="0" indent="0">
              <a:buNone/>
            </a:pPr>
            <a:r>
              <a:rPr lang="en-IN" sz="1000" dirty="0">
                <a:latin typeface="Times New Roman" panose="02020603050405020304" pitchFamily="18" charset="0"/>
                <a:cs typeface="Times New Roman" panose="02020603050405020304" pitchFamily="18" charset="0"/>
              </a:rPr>
              <a:t>├── style.css             # Separate CSS file for styling</a:t>
            </a:r>
          </a:p>
          <a:p>
            <a:pPr marL="0" indent="0">
              <a:buNone/>
            </a:pPr>
            <a:r>
              <a:rPr lang="en-IN" sz="1000" dirty="0">
                <a:latin typeface="Times New Roman" panose="02020603050405020304" pitchFamily="18" charset="0"/>
                <a:cs typeface="Times New Roman" panose="02020603050405020304" pitchFamily="18" charset="0"/>
              </a:rPr>
              <a:t>└── script.js             # Separate JavaScript file for the logic</a:t>
            </a:r>
          </a:p>
          <a:p>
            <a:pPr marL="0" indent="0">
              <a:buNone/>
            </a:pPr>
            <a:endParaRPr lang="en-IN" sz="1000"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601670" y="2877160"/>
            <a:ext cx="6566315"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Arial" panose="020B0604020202020204" pitchFamily="34" charset="0"/>
              </a:rPr>
              <a:t>Explanation of Files: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1" i="0" u="none" strike="noStrike" cap="none" normalizeH="0" baseline="0" dirty="0">
                <a:ln>
                  <a:noFill/>
                </a:ln>
                <a:solidFill>
                  <a:schemeClr val="tx1"/>
                </a:solidFill>
                <a:effectLst/>
                <a:latin typeface="Arial Unicode MS"/>
              </a:rPr>
              <a:t>index.html</a:t>
            </a:r>
            <a:r>
              <a:rPr kumimoji="0" lang="en-US" altLang="en-US" sz="1000" b="0" i="0" u="none" strike="noStrike" cap="none" normalizeH="0" baseline="0" dirty="0">
                <a:ln>
                  <a:noFill/>
                </a:ln>
                <a:solidFill>
                  <a:schemeClr val="tx1"/>
                </a:solidFill>
                <a:effectLst/>
              </a:rPr>
              <a:t>:</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Contains the structure of the web page, including input fields, buttons, and output sections for gym member management.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000" b="1" i="0" u="none" strike="noStrike" cap="none" normalizeH="0" baseline="0" dirty="0">
                <a:ln>
                  <a:noFill/>
                </a:ln>
                <a:solidFill>
                  <a:schemeClr val="tx1"/>
                </a:solidFill>
                <a:effectLst/>
                <a:latin typeface="Arial Unicode MS"/>
              </a:rPr>
              <a:t>style.css</a:t>
            </a:r>
            <a:r>
              <a:rPr kumimoji="0" lang="en-US" altLang="en-US" sz="1000" b="0" i="0" u="none" strike="noStrike" cap="none" normalizeH="0" baseline="0" dirty="0">
                <a:ln>
                  <a:noFill/>
                </a:ln>
                <a:solidFill>
                  <a:schemeClr val="tx1"/>
                </a:solidFill>
                <a:effectLst/>
              </a:rPr>
              <a:t>: </a:t>
            </a:r>
            <a:r>
              <a:rPr kumimoji="0" lang="en-US" altLang="en-US" sz="1000" b="0" i="1" u="none" strike="noStrike" cap="none" normalizeH="0" baseline="0" dirty="0">
                <a:ln>
                  <a:noFill/>
                </a:ln>
                <a:solidFill>
                  <a:schemeClr val="tx1"/>
                </a:solidFill>
                <a:effectLst/>
                <a:latin typeface="Arial" panose="020B0604020202020204" pitchFamily="34" charset="0"/>
              </a:rPr>
              <a:t>(Optional, if you prefer separating styles)</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Contains all the styling rules for the page, like input button sizes, margins, and other visual elements.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000" b="1" i="0" u="none" strike="noStrike" cap="none" normalizeH="0" baseline="0" dirty="0">
                <a:ln>
                  <a:noFill/>
                </a:ln>
                <a:solidFill>
                  <a:schemeClr val="tx1"/>
                </a:solidFill>
                <a:effectLst/>
                <a:latin typeface="Arial Unicode MS"/>
              </a:rPr>
              <a:t>script.js</a:t>
            </a:r>
            <a:r>
              <a:rPr kumimoji="0" lang="en-US" altLang="en-US" sz="1000" b="0" i="0" u="none" strike="noStrike" cap="none" normalizeH="0" baseline="0" dirty="0">
                <a:ln>
                  <a:noFill/>
                </a:ln>
                <a:solidFill>
                  <a:schemeClr val="tx1"/>
                </a:solidFill>
                <a:effectLst/>
              </a:rPr>
              <a:t>: </a:t>
            </a:r>
            <a:r>
              <a:rPr kumimoji="0" lang="en-US" altLang="en-US" sz="1000" b="0" i="1" u="none" strike="noStrike" cap="none" normalizeH="0" baseline="0" dirty="0">
                <a:ln>
                  <a:noFill/>
                </a:ln>
                <a:solidFill>
                  <a:schemeClr val="tx1"/>
                </a:solidFill>
                <a:effectLst/>
                <a:latin typeface="Arial" panose="020B0604020202020204" pitchFamily="34" charset="0"/>
              </a:rPr>
              <a:t>(Optional, if you prefer separating the JavaScript logic)</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Holds the logic for adding members, registering classes, checking in/out, and displaying top members based on time spent.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7615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0360" y="281175"/>
            <a:ext cx="5352910" cy="763524"/>
          </a:xfrm>
        </p:spPr>
        <p:txBody>
          <a:bodyPr>
            <a:noAutofit/>
          </a:bodyPr>
          <a:lstStyle/>
          <a:p>
            <a:pPr algn="l"/>
            <a:r>
              <a:rPr lang="en-IN" sz="2800" dirty="0">
                <a:latin typeface="Times New Roman" panose="02020603050405020304" pitchFamily="18" charset="0"/>
                <a:cs typeface="Times New Roman" panose="02020603050405020304" pitchFamily="18" charset="0"/>
              </a:rPr>
              <a:t>7.Frontend Details </a:t>
            </a: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200" dirty="0">
                <a:latin typeface="Times New Roman" panose="02020603050405020304" pitchFamily="18" charset="0"/>
                <a:cs typeface="Times New Roman" panose="02020603050405020304" pitchFamily="18" charset="0"/>
              </a:rPr>
              <a:t>The frontend of the Gym Management System is built using modern HTML, CSS, and JavaScript to provide a user-friendly and interactive experience.</a:t>
            </a:r>
          </a:p>
          <a:p>
            <a:r>
              <a:rPr lang="en-US" sz="1200" b="1" dirty="0">
                <a:latin typeface="Times New Roman" panose="02020603050405020304" pitchFamily="18" charset="0"/>
                <a:cs typeface="Times New Roman" panose="02020603050405020304" pitchFamily="18" charset="0"/>
              </a:rPr>
              <a:t>Forms</a:t>
            </a:r>
            <a:r>
              <a:rPr lang="en-US" sz="1200" dirty="0">
                <a:latin typeface="Times New Roman" panose="02020603050405020304" pitchFamily="18" charset="0"/>
                <a:cs typeface="Times New Roman" panose="02020603050405020304" pitchFamily="18" charset="0"/>
              </a:rPr>
              <a:t>:</a:t>
            </a:r>
          </a:p>
          <a:p>
            <a:pPr lvl="1"/>
            <a:r>
              <a:rPr lang="en-US" sz="1200" dirty="0">
                <a:latin typeface="Times New Roman" panose="02020603050405020304" pitchFamily="18" charset="0"/>
                <a:cs typeface="Times New Roman" panose="02020603050405020304" pitchFamily="18" charset="0"/>
              </a:rPr>
              <a:t>Users can input Member ID, Name, and select Membership Type (Basic, Premium, VIP) to add members.</a:t>
            </a:r>
          </a:p>
          <a:p>
            <a:pPr lvl="1"/>
            <a:r>
              <a:rPr lang="en-US" sz="1200" dirty="0">
                <a:latin typeface="Times New Roman" panose="02020603050405020304" pitchFamily="18" charset="0"/>
                <a:cs typeface="Times New Roman" panose="02020603050405020304" pitchFamily="18" charset="0"/>
              </a:rPr>
              <a:t>Users can select a class (Yoga, Zumba, etc.) and register for it.</a:t>
            </a:r>
          </a:p>
          <a:p>
            <a:pPr lvl="1"/>
            <a:r>
              <a:rPr lang="en-US" sz="1200" dirty="0">
                <a:latin typeface="Times New Roman" panose="02020603050405020304" pitchFamily="18" charset="0"/>
                <a:cs typeface="Times New Roman" panose="02020603050405020304" pitchFamily="18" charset="0"/>
              </a:rPr>
              <a:t>Users can check in and check out for classes by providing Member ID and selecting the class.</a:t>
            </a:r>
          </a:p>
          <a:p>
            <a:r>
              <a:rPr lang="en-US" sz="1200" b="1" dirty="0">
                <a:latin typeface="Times New Roman" panose="02020603050405020304" pitchFamily="18" charset="0"/>
                <a:cs typeface="Times New Roman" panose="02020603050405020304" pitchFamily="18" charset="0"/>
              </a:rPr>
              <a:t>Results Section</a:t>
            </a:r>
            <a:r>
              <a:rPr lang="en-US" sz="1200" dirty="0">
                <a:latin typeface="Times New Roman" panose="02020603050405020304" pitchFamily="18" charset="0"/>
                <a:cs typeface="Times New Roman" panose="02020603050405020304" pitchFamily="18" charset="0"/>
              </a:rPr>
              <a:t>:</a:t>
            </a:r>
          </a:p>
          <a:p>
            <a:pPr lvl="1"/>
            <a:r>
              <a:rPr lang="en-US" sz="1200" dirty="0">
                <a:latin typeface="Times New Roman" panose="02020603050405020304" pitchFamily="18" charset="0"/>
                <a:cs typeface="Times New Roman" panose="02020603050405020304" pitchFamily="18" charset="0"/>
              </a:rPr>
              <a:t>Displays logs and feedback, including messages about added members, class registrations, check-ins/outs, and the top 3 members based on total time spent in the gym.</a:t>
            </a:r>
          </a:p>
          <a:p>
            <a:r>
              <a:rPr lang="en-US" sz="1200" b="1" dirty="0">
                <a:latin typeface="Times New Roman" panose="02020603050405020304" pitchFamily="18" charset="0"/>
                <a:cs typeface="Times New Roman" panose="02020603050405020304" pitchFamily="18" charset="0"/>
              </a:rPr>
              <a:t>Styling</a:t>
            </a:r>
            <a:r>
              <a:rPr lang="en-US" sz="1200" dirty="0">
                <a:latin typeface="Times New Roman" panose="02020603050405020304" pitchFamily="18" charset="0"/>
                <a:cs typeface="Times New Roman" panose="02020603050405020304" pitchFamily="18" charset="0"/>
              </a:rPr>
              <a:t>:</a:t>
            </a:r>
          </a:p>
          <a:p>
            <a:pPr lvl="1"/>
            <a:r>
              <a:rPr lang="en-US" sz="1200" dirty="0">
                <a:latin typeface="Times New Roman" panose="02020603050405020304" pitchFamily="18" charset="0"/>
                <a:cs typeface="Times New Roman" panose="02020603050405020304" pitchFamily="18" charset="0"/>
              </a:rPr>
              <a:t>Simple and clean layout with basic input fields, dropdowns, and buttons.</a:t>
            </a:r>
          </a:p>
          <a:p>
            <a:pPr lvl="1"/>
            <a:r>
              <a:rPr lang="en-US" sz="1200" dirty="0">
                <a:latin typeface="Times New Roman" panose="02020603050405020304" pitchFamily="18" charset="0"/>
                <a:cs typeface="Times New Roman" panose="02020603050405020304" pitchFamily="18" charset="0"/>
              </a:rPr>
              <a:t>A scrollable output section to display the activity logs.</a:t>
            </a:r>
          </a:p>
          <a:p>
            <a:r>
              <a:rPr lang="en-US" sz="1200" b="1" dirty="0">
                <a:latin typeface="Times New Roman" panose="02020603050405020304" pitchFamily="18" charset="0"/>
                <a:cs typeface="Times New Roman" panose="02020603050405020304" pitchFamily="18" charset="0"/>
              </a:rPr>
              <a:t>Interactive Features</a:t>
            </a:r>
            <a:r>
              <a:rPr lang="en-US" sz="1200" dirty="0">
                <a:latin typeface="Times New Roman" panose="02020603050405020304" pitchFamily="18" charset="0"/>
                <a:cs typeface="Times New Roman" panose="02020603050405020304" pitchFamily="18" charset="0"/>
              </a:rPr>
              <a:t>:</a:t>
            </a:r>
          </a:p>
          <a:p>
            <a:pPr lvl="1"/>
            <a:r>
              <a:rPr lang="en-US" sz="1200" dirty="0">
                <a:latin typeface="Times New Roman" panose="02020603050405020304" pitchFamily="18" charset="0"/>
                <a:cs typeface="Times New Roman" panose="02020603050405020304" pitchFamily="18" charset="0"/>
              </a:rPr>
              <a:t>Real-time feedback on user actions, like adding members, registering for classes, and checking in or out.</a:t>
            </a:r>
          </a:p>
          <a:p>
            <a:pPr marL="0" indent="0">
              <a:buNone/>
            </a:pP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0670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2528</Words>
  <Application>Microsoft Office PowerPoint</Application>
  <PresentationFormat>On-screen Show (16:9)</PresentationFormat>
  <Paragraphs>216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Unicode MS</vt:lpstr>
      <vt:lpstr>Calibri</vt:lpstr>
      <vt:lpstr>Times New Roman</vt:lpstr>
      <vt:lpstr>Office Theme</vt:lpstr>
      <vt:lpstr>Gym Management</vt:lpstr>
      <vt:lpstr>Contents</vt:lpstr>
      <vt:lpstr>1)Abstract</vt:lpstr>
      <vt:lpstr>2)Introduction</vt:lpstr>
      <vt:lpstr>3) Code Function </vt:lpstr>
      <vt:lpstr>4. Technologies Used  </vt:lpstr>
      <vt:lpstr>5. Installation Instructions  </vt:lpstr>
      <vt:lpstr>6. Project Structure </vt:lpstr>
      <vt:lpstr>7.Frontend Details  </vt:lpstr>
      <vt:lpstr>8.How to Use the Application  </vt:lpstr>
      <vt:lpstr>9.Screenshots  </vt:lpstr>
      <vt:lpstr>10)Logic</vt:lpstr>
      <vt:lpstr>PowerPoint Presentation</vt:lpstr>
      <vt:lpstr>PowerPoint Presentation</vt:lpstr>
      <vt:lpstr>PowerPoint Presentation</vt:lpstr>
      <vt:lpstr>PowerPoint Presentation</vt:lpstr>
      <vt:lpstr>11. Future Enhancements</vt:lpstr>
      <vt:lpstr>12.Acknowledgements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2025-02-21T11:18:27Z</dcterms:modified>
</cp:coreProperties>
</file>