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 snapToObjects="1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0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93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0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3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1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7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6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2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1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9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72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54FB9-64FF-064B-97E6-A83A95F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160" y="609598"/>
            <a:ext cx="5978072" cy="20907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Machine Translation - Hindi to English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19CB-2918-4D0F-A2CE-E079577E3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42" r="3546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4A85134-AB5C-C046-87A6-895FB689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160" y="2286000"/>
            <a:ext cx="5978072" cy="3477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Team: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Aishwarya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Sravya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Arjun</a:t>
            </a:r>
          </a:p>
        </p:txBody>
      </p:sp>
    </p:spTree>
    <p:extLst>
      <p:ext uri="{BB962C8B-B14F-4D97-AF65-F5344CB8AC3E}">
        <p14:creationId xmlns:p14="http://schemas.microsoft.com/office/powerpoint/2010/main" val="28129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E9D6-6FF8-5E4B-995B-3BC4198B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B2B9-867D-D643-9D9C-7B8D0E6D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2" y="2076450"/>
            <a:ext cx="10574225" cy="3714749"/>
          </a:xfrm>
        </p:spPr>
        <p:txBody>
          <a:bodyPr/>
          <a:lstStyle/>
          <a:p>
            <a:r>
              <a:rPr lang="en-US" dirty="0"/>
              <a:t>Translate Hindi sentences to English</a:t>
            </a:r>
          </a:p>
          <a:p>
            <a:r>
              <a:rPr lang="en-US" dirty="0"/>
              <a:t>Implement a Neural machine translation model that uses latest </a:t>
            </a:r>
            <a:r>
              <a:rPr lang="en-US" dirty="0" err="1"/>
              <a:t>subword</a:t>
            </a:r>
            <a:r>
              <a:rPr lang="en-US" dirty="0"/>
              <a:t> embedding techniques in order to easily resolve out of vocabulary word issues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38980D-1D6B-4916-9AD9-794AFC87EAC8}"/>
              </a:ext>
            </a:extLst>
          </p:cNvPr>
          <p:cNvSpPr txBox="1">
            <a:spLocks/>
          </p:cNvSpPr>
          <p:nvPr/>
        </p:nvSpPr>
        <p:spPr>
          <a:xfrm>
            <a:off x="693332" y="2999173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689C75-2E9E-4DB4-9C86-087FB9B110E0}"/>
              </a:ext>
            </a:extLst>
          </p:cNvPr>
          <p:cNvSpPr txBox="1">
            <a:spLocks/>
          </p:cNvSpPr>
          <p:nvPr/>
        </p:nvSpPr>
        <p:spPr>
          <a:xfrm>
            <a:off x="622312" y="4143374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Hindi is one of the most common used language and to enable people to communicate with each other who aren’t are bilingual</a:t>
            </a:r>
          </a:p>
          <a:p>
            <a:r>
              <a:rPr lang="en-US" dirty="0"/>
              <a:t>Implement the state of the art sub word embedding models and compare their performance with the traditional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1089-EA93-354D-B098-F7B1F0E4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A1F-FC48-C348-ADA9-BB43BE45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NMT with encoder-decoder architecture that uses fixed length representation for the input</a:t>
            </a:r>
          </a:p>
          <a:p>
            <a:r>
              <a:rPr lang="en-US" dirty="0"/>
              <a:t>A decoder uses this input sequences until the end token is reached.</a:t>
            </a:r>
          </a:p>
          <a:p>
            <a:r>
              <a:rPr lang="en-US" dirty="0"/>
              <a:t>It computes the current hidden state given from the previously hidden state.</a:t>
            </a:r>
          </a:p>
          <a:p>
            <a:r>
              <a:rPr lang="en-US" dirty="0"/>
              <a:t>GRU networks are used in both encoder and decoder</a:t>
            </a:r>
          </a:p>
          <a:p>
            <a:r>
              <a:rPr lang="en-US" dirty="0"/>
              <a:t>Batch size of 64, Embedding dimension of 256 and number of epochs of 50</a:t>
            </a:r>
          </a:p>
          <a:p>
            <a:r>
              <a:rPr lang="en-US" dirty="0"/>
              <a:t>Dataset contains Hindi and English sentences separated by a tab.</a:t>
            </a:r>
          </a:p>
          <a:p>
            <a:r>
              <a:rPr lang="en-US" dirty="0"/>
              <a:t>BLEU score is used as our evaluation metric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583-29F0-437A-BAE3-8D6DE4FF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1 -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013A-F167-4412-AD13-CD73C195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is added to the baseline model to improve the performance of Neural Machine Translation</a:t>
            </a:r>
          </a:p>
          <a:p>
            <a:r>
              <a:rPr lang="en-US" dirty="0">
                <a:effectLst/>
              </a:rPr>
              <a:t>Alignment is an issue in the machine translation. Using Attention, our model will learn to align and translate.</a:t>
            </a:r>
          </a:p>
          <a:p>
            <a:r>
              <a:rPr lang="en-US" dirty="0">
                <a:effectLst/>
              </a:rPr>
              <a:t>Specific parts of input sequences are focused to obtain output sequences to get better results.</a:t>
            </a:r>
          </a:p>
          <a:p>
            <a:r>
              <a:rPr lang="en-US" dirty="0">
                <a:effectLst/>
              </a:rPr>
              <a:t>Attention would be helpful for long sequence of input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C19-1F73-4036-90A9-48EFF6E7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2 – </a:t>
            </a:r>
            <a:r>
              <a:rPr lang="en-US" dirty="0" err="1"/>
              <a:t>GloVe</a:t>
            </a:r>
            <a:r>
              <a:rPr lang="en-US" dirty="0"/>
              <a:t> 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E371-518C-43FC-8E90-6AB5F239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pretrained word embedding, </a:t>
            </a:r>
            <a:r>
              <a:rPr lang="en-US" dirty="0" err="1"/>
              <a:t>GloVe</a:t>
            </a:r>
            <a:r>
              <a:rPr lang="en-US" dirty="0"/>
              <a:t> is used and added to our baseline model</a:t>
            </a:r>
          </a:p>
          <a:p>
            <a:r>
              <a:rPr lang="en-US" dirty="0" err="1"/>
              <a:t>GloVe</a:t>
            </a:r>
            <a:r>
              <a:rPr lang="en-US" dirty="0"/>
              <a:t> is an unsupervised learning algorithm in which training is performed on aggregated global word to word co-occurrence statistics that also preserves semantic analogy</a:t>
            </a:r>
          </a:p>
          <a:p>
            <a:r>
              <a:rPr lang="en-US" dirty="0"/>
              <a:t>As it is a pretrained network, it reduces the number of steps for the output to converge </a:t>
            </a:r>
          </a:p>
          <a:p>
            <a:r>
              <a:rPr lang="en-US" dirty="0" err="1"/>
              <a:t>Keras</a:t>
            </a:r>
            <a:r>
              <a:rPr lang="en-US" dirty="0"/>
              <a:t> embedding is used in the baseline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12C-0099-4C6D-8C05-9776E2EA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3 – Byte 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6FE9-6CB8-48AE-8EC8-6E7A0344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BPemb</a:t>
            </a:r>
            <a:r>
              <a:rPr lang="en-US" dirty="0"/>
              <a:t> is collection of sub word embedding trained on Wikipedia corpus</a:t>
            </a:r>
          </a:p>
          <a:p>
            <a:r>
              <a:rPr lang="en-US" dirty="0"/>
              <a:t>This approach solves the out-of-vocabulary word problems that can be observed in baseline and other improvements</a:t>
            </a:r>
          </a:p>
          <a:p>
            <a:r>
              <a:rPr lang="en-US" dirty="0"/>
              <a:t>A </a:t>
            </a:r>
            <a:r>
              <a:rPr lang="en-US" dirty="0" err="1"/>
              <a:t>BPemb</a:t>
            </a:r>
            <a:r>
              <a:rPr lang="en-US" dirty="0"/>
              <a:t> uses sub word embedding assuming that word meanings can be reconstructed from its parts.</a:t>
            </a:r>
          </a:p>
          <a:p>
            <a:r>
              <a:rPr lang="en-US" dirty="0"/>
              <a:t>Internally it uses </a:t>
            </a:r>
            <a:r>
              <a:rPr lang="en-US" dirty="0" err="1"/>
              <a:t>SentencePiece</a:t>
            </a:r>
            <a:r>
              <a:rPr lang="en-US" dirty="0"/>
              <a:t> which splits the unknown words into known </a:t>
            </a:r>
            <a:r>
              <a:rPr lang="en-US" dirty="0" err="1"/>
              <a:t>subwords</a:t>
            </a:r>
            <a:endParaRPr lang="en-US" dirty="0"/>
          </a:p>
          <a:p>
            <a:r>
              <a:rPr lang="en-US" dirty="0" err="1"/>
              <a:t>BPemb</a:t>
            </a:r>
            <a:r>
              <a:rPr lang="en-US" dirty="0"/>
              <a:t> allows us to pick the vocabulary size that determine the length of </a:t>
            </a:r>
            <a:r>
              <a:rPr lang="en-US" dirty="0" err="1"/>
              <a:t>subwords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21E5-CDE5-4B58-BCD9-42054608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4" y="5046742"/>
            <a:ext cx="5903579" cy="16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7BF22-C767-4244-9387-F2D9B3120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651" y="107004"/>
            <a:ext cx="6310128" cy="6614809"/>
          </a:xfrm>
        </p:spPr>
      </p:pic>
    </p:spTree>
    <p:extLst>
      <p:ext uri="{BB962C8B-B14F-4D97-AF65-F5344CB8AC3E}">
        <p14:creationId xmlns:p14="http://schemas.microsoft.com/office/powerpoint/2010/main" val="3328821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828282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SlateVTI</vt:lpstr>
      <vt:lpstr>Machine Translation - Hindi to English</vt:lpstr>
      <vt:lpstr>Task definition</vt:lpstr>
      <vt:lpstr>Baseline Model</vt:lpstr>
      <vt:lpstr>Improvement 1 - Attention</vt:lpstr>
      <vt:lpstr>Improvement 2 – GloVe  embedding</vt:lpstr>
      <vt:lpstr>Improvement 3 – Byte Pair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Translation- Hindi to English</dc:title>
  <dc:creator>Kurra, Sravya</dc:creator>
  <cp:lastModifiedBy>arjun hegde</cp:lastModifiedBy>
  <cp:revision>12</cp:revision>
  <dcterms:created xsi:type="dcterms:W3CDTF">2019-12-09T03:10:18Z</dcterms:created>
  <dcterms:modified xsi:type="dcterms:W3CDTF">2019-12-09T15:05:59Z</dcterms:modified>
</cp:coreProperties>
</file>