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50" y="215275"/>
            <a:ext cx="9144000" cy="48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0" y="215275"/>
            <a:ext cx="48264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Data Dinosaurs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650" y="2546749"/>
            <a:ext cx="1999699" cy="9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8250" y="4259900"/>
            <a:ext cx="4305300" cy="6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ideas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“hclust” R package for hierarchical agglomerative clustering based on the city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the top-k word in the event description and then use the “TwitterR” package to find the top tweets related to event and recommend event to users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Find the time intervals that the museum has most of the visits and have more open hours in those periods using predictive analytics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Solving Approach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Algorithms used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used R, Tableau and Excel for data analysis and visualization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Combined the tables using R (“sqldf” package)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visitation_join &lt;- sqldf("Select * From Member_Visitation Join MedianMeanIncomebyZipCode using (Zip_Code)")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Pivot tables to group data by months and visualize it through Tableau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 Stats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 stats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100"/>
            <a:ext cx="9143999" cy="38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674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Month by Month Visitor Analysis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275" y="640150"/>
            <a:ext cx="6344100" cy="450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Which time (month / week) should be recommended to people with children? </a:t>
            </a:r>
          </a:p>
          <a:p>
            <a:pPr indent="0" marL="914400" rtl="0">
              <a:spcBef>
                <a:spcPts val="0"/>
              </a:spcBef>
              <a:buNone/>
            </a:pPr>
            <a:r>
              <a:rPr lang="en"/>
              <a:t>Depends on holidays in schools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Depending on location, how to recommend?</a:t>
            </a:r>
          </a:p>
          <a:p>
            <a:pPr indent="0" marL="914400" rtl="0">
              <a:spcBef>
                <a:spcPts val="0"/>
              </a:spcBef>
              <a:buNone/>
            </a:pPr>
            <a:r>
              <a:rPr lang="en"/>
              <a:t>Zip codes converted to city names </a:t>
            </a:r>
          </a:p>
          <a:p>
            <a:pPr indent="0" marL="914400" rtl="0">
              <a:spcBef>
                <a:spcPts val="0"/>
              </a:spcBef>
              <a:buNone/>
            </a:pPr>
            <a:r>
              <a:rPr lang="en"/>
              <a:t>The farthest city </a:t>
            </a:r>
          </a:p>
          <a:p>
            <a:pPr indent="0" marL="914400">
              <a:spcBef>
                <a:spcPts val="0"/>
              </a:spcBef>
              <a:buNone/>
            </a:pPr>
            <a:r>
              <a:rPr lang="en"/>
              <a:t>Incentivise them for a open session on a holiday.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Cleaning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ZIP CODES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Convert zipcodes table to a table that associate zipcodes with city names using grep and cut and curl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$curl http://ziptasticapi.com/53703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/>
              <a:t>{"country":"US","state":"WI","city":"MADISON"}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zip=”53703”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&gt;command=paste("curl http://ziptasticapi.com/",zip, " ","| cut -d',' -f3 | cut -d':' -f2 | cut -d'\"' -f2 ", sep="")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&gt; 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[1] "curl http://ziptasticapi.com/53703 | cut -d',' -f3 | cut -d':' -f2 | cut -d'\"' -f2 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&gt; </a:t>
            </a:r>
            <a:r>
              <a:rPr b="1" lang="en" sz="1200"/>
              <a:t>system(command)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MADISON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