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CoLux: Multi-Object 3D Micro-Motion Analysis Using Speckle Imaging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             			 </a:t>
            </a:r>
            <a:r>
              <a:rPr lang="en" sz="1800"/>
              <a:t>By,</a:t>
            </a:r>
          </a:p>
          <a:p>
            <a:pPr indent="457200" lvl="0" marL="1828800">
              <a:spcBef>
                <a:spcPts val="0"/>
              </a:spcBef>
              <a:buNone/>
            </a:pPr>
            <a:r>
              <a:rPr lang="en" sz="1800"/>
              <a:t>       Maneesha</a:t>
            </a:r>
          </a:p>
          <a:p>
            <a:pPr indent="457200" lvl="0" marL="4114800" algn="l">
              <a:spcBef>
                <a:spcPts val="0"/>
              </a:spcBef>
              <a:buNone/>
            </a:pPr>
            <a:r>
              <a:rPr lang="en" sz="1800"/>
              <a:t>       Sravya</a:t>
            </a:r>
          </a:p>
          <a:p>
            <a:pPr indent="457200" lvl="0" marL="1828800" algn="l">
              <a:spcBef>
                <a:spcPts val="0"/>
              </a:spcBef>
              <a:buNone/>
            </a:pPr>
            <a:r>
              <a:rPr lang="en" sz="1800"/>
              <a:t>                                           Uday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1497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200" u="sng">
                <a:solidFill>
                  <a:srgbClr val="262626"/>
                </a:solidFill>
              </a:rPr>
              <a:t>Speckle Motion Model : Multi-Object Motion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311700" y="1064900"/>
            <a:ext cx="83274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Speckle formation for multiple objects.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 Eliminating the Cross Speckle Term.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 It vanishes if the light source has high temporal, but low spatial coherence.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ts val="1800"/>
              <a:buChar char="○"/>
            </a:pPr>
            <a:r>
              <a:rPr lang="en" sz="1800"/>
              <a:t>Measuring Multiple Simultaneous Motions.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u="sng"/>
              <a:t>Pros and Cons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238125" y="1160150"/>
            <a:ext cx="83439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buSzPts val="1800"/>
              <a:buChar char="●"/>
            </a:pPr>
            <a:r>
              <a:rPr lang="en" sz="1800"/>
              <a:t>This global technique achieves higher axial motion sensitivity(&lt;50µm)as compared to previous speckle based motion estimation approaches.</a:t>
            </a:r>
          </a:p>
          <a:p>
            <a:pPr indent="457200" lvl="0" marL="0" rtl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" sz="1800" u="sng"/>
              <a:t>Limitations:</a:t>
            </a:r>
          </a:p>
          <a:p>
            <a:pPr indent="-342900" lvl="0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Measuring rotation.</a:t>
            </a:r>
          </a:p>
          <a:p>
            <a:pPr indent="-3429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Effect of material properties.</a:t>
            </a:r>
          </a:p>
          <a:p>
            <a:pPr indent="-342900" lvl="0" marL="914400" rtl="0">
              <a:lnSpc>
                <a:spcPct val="115000"/>
              </a:lnSpc>
              <a:spcBef>
                <a:spcPts val="0"/>
              </a:spcBef>
              <a:buSzPts val="1800"/>
              <a:buChar char="❏"/>
            </a:pPr>
            <a:r>
              <a:rPr lang="en" sz="1800"/>
              <a:t>Optimizing gesture recognition system.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225975" y="4355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0">
              <a:spcBef>
                <a:spcPts val="0"/>
              </a:spcBef>
              <a:buNone/>
            </a:pPr>
            <a:r>
              <a:rPr lang="en" u="sng"/>
              <a:t>Why CoLux?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SpeDo is limited to single body rigid motion estimation while CoLux is multi-object micro motion estimation.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CoLux has considerably high axial motion sensitivity.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CoLux can detect much </a:t>
            </a:r>
            <a:r>
              <a:rPr lang="en">
                <a:solidFill>
                  <a:srgbClr val="000000"/>
                </a:solidFill>
              </a:rPr>
              <a:t>multiple</a:t>
            </a:r>
            <a:r>
              <a:rPr lang="en">
                <a:solidFill>
                  <a:srgbClr val="000000"/>
                </a:solidFill>
              </a:rPr>
              <a:t> motions.</a:t>
            </a:r>
          </a:p>
          <a:p>
            <a:pPr indent="-342900" lvl="0" marL="45720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 the experimental setup, CoLux performed exceptionally well.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1800" u="sng"/>
              <a:t>CONCLUSION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Thus, Hand gesture recognition is explained  through Micro-Motion Analysis Using Speckle Imaging.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 addition to reducing cost and hardware complexity, by the usage of a bare (lens-less ) sensor, the extreme defocus of it resulted in extreme axial motion sensitivity.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2166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 u="sng"/>
              <a:t>FUTURE WORK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 u="sng"/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Measuring rotation</a:t>
            </a:r>
            <a:r>
              <a:rPr lang="en" sz="1800"/>
              <a:t>: Motion of a rigid body in all the three dimensions is calculated. An interesting future direction is to extend the speckle motion model to measuring multiple rotations.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Effect of material properties</a:t>
            </a:r>
            <a:r>
              <a:rPr lang="en" sz="1800"/>
              <a:t>: Homology conditions do not hold if the scene consists of scattering objects.  Given the interplay between material properties and motion, a promising avenue is to develop similar techniques to jointly recover motion and material.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Optimizing gesture recognition system</a:t>
            </a:r>
            <a:r>
              <a:rPr lang="en" sz="1800"/>
              <a:t>: To incorporate conventional vision into the system, and explore more powerful machine learning techniques, such as deep neural networks, to potentially achieve significant performance improvement over our simple random forest classifier.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u="sng"/>
              <a:t>References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P. Jacquot and P. K. Rastogi. 1979. Speckle motions induced by rigid-body movements in freespace geometry: an explicit investigation and extension to new cases. Applied Optics (1979).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-342900" lvl="0" marL="45720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M. L. Jakobsen, H. T. Yura, and S. G. Hanson. 2012. Spatial ltering velocimetry of objective speckles for measuring out-of-plane motion. Applied Optics 51, 9 (2012).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2640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u="sng"/>
              <a:t>Introduction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170175" y="790500"/>
            <a:ext cx="87084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buSzPts val="1800"/>
              <a:buChar char="●"/>
            </a:pPr>
            <a:r>
              <a:rPr lang="en" sz="1800"/>
              <a:t>The ability to measure extremely small non-rigid or multi-object motion has a wide range of applications, from biological cell imaging, to hand-gesture recognition for user interfaces.</a:t>
            </a: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buSzPts val="1800"/>
              <a:buChar char="●"/>
            </a:pPr>
            <a:r>
              <a:rPr lang="en" sz="1800" u="sng"/>
              <a:t>Motivation</a:t>
            </a:r>
            <a:r>
              <a:rPr lang="en" sz="1800"/>
              <a:t>: The fact that micro-motion gestures are difficult, if not impossible, to capture with conventional vision sensors alone.</a:t>
            </a:r>
          </a:p>
          <a:p>
            <a:pPr indent="-69850" lvl="0" marL="0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A5301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u="sng"/>
              <a:t>SpeDo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What is Ego-Motion sensor?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Doesn’t work with low frequency textures.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Doesn’t work with Small Depth </a:t>
            </a:r>
            <a:r>
              <a:rPr lang="en">
                <a:solidFill>
                  <a:srgbClr val="000000"/>
                </a:solidFill>
              </a:rPr>
              <a:t>variations</a:t>
            </a:r>
            <a:r>
              <a:rPr lang="en">
                <a:solidFill>
                  <a:srgbClr val="000000"/>
                </a:solidFill>
              </a:rPr>
              <a:t>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To solve this, we use SpeDo(Speckle defocus based odometer).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Speckle Imaging. 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Speckle flow : It is the motion of Speckle as a </a:t>
            </a:r>
            <a:r>
              <a:rPr lang="en">
                <a:solidFill>
                  <a:srgbClr val="000000"/>
                </a:solidFill>
              </a:rPr>
              <a:t>function</a:t>
            </a:r>
            <a:r>
              <a:rPr lang="en">
                <a:solidFill>
                  <a:srgbClr val="000000"/>
                </a:solidFill>
              </a:rPr>
              <a:t> of sensor motion.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u="sng"/>
              <a:t>How is Speckle used to detect motion?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Bi-Focal SpeDo to recover 6 DOF.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6625" y="1576350"/>
            <a:ext cx="2247900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409625" y="3566025"/>
            <a:ext cx="69393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Char char="●"/>
            </a:pPr>
            <a:r>
              <a:rPr lang="en" sz="1800"/>
              <a:t>Ego-Motion recovery algorithm.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254550" y="1021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600" u="sng">
                <a:solidFill>
                  <a:srgbClr val="262626"/>
                </a:solidFill>
              </a:rPr>
              <a:t>Introduction to CoLux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171450" y="874400"/>
            <a:ext cx="8448600" cy="3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buSzPts val="1800"/>
              <a:buChar char="●"/>
            </a:pPr>
            <a:r>
              <a:rPr lang="en" sz="1800"/>
              <a:t>Multi-Object 3D Micro-Motion Analysis Using Speckle Imaging.</a:t>
            </a: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buNone/>
            </a:pPr>
            <a:r>
              <a:t/>
            </a:r>
            <a:endParaRPr sz="900"/>
          </a:p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buSzPts val="1800"/>
              <a:buChar char="●"/>
            </a:pPr>
            <a:r>
              <a:rPr lang="en" sz="1800"/>
              <a:t>In the paper they present a simple technique based on global scale-space speckle motion analysis for measuring small (5-50 microns) compound motion of multiple objects, along all three axes.</a:t>
            </a: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buNone/>
            </a:pPr>
            <a:r>
              <a:t/>
            </a:r>
            <a:endParaRPr sz="900"/>
          </a:p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buSzPts val="1800"/>
              <a:buChar char="●"/>
            </a:pPr>
            <a:r>
              <a:rPr lang="en" sz="1800"/>
              <a:t>Coherent light, on interacting with optically rough surfaces, creates a high-frequency speckle pattern in the captured images.</a:t>
            </a: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buNone/>
            </a:pPr>
            <a:r>
              <a:t/>
            </a:r>
            <a:endParaRPr sz="900"/>
          </a:p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buSzPts val="1800"/>
              <a:buChar char="●"/>
            </a:pPr>
            <a:r>
              <a:rPr lang="en" sz="1800"/>
              <a:t>The motion sensitivity of a speckle imaging system is directly proportional to the amount of sensor defocus.</a:t>
            </a: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buNone/>
            </a:pPr>
            <a:r>
              <a:t/>
            </a:r>
            <a:endParaRPr sz="1800">
              <a:solidFill>
                <a:srgbClr val="404040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600" y="312875"/>
            <a:ext cx="7054800" cy="23332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1002000" y="3134150"/>
            <a:ext cx="6852000" cy="11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 u="sng">
                <a:solidFill>
                  <a:schemeClr val="dk1"/>
                </a:solidFill>
              </a:rPr>
              <a:t>PROPERTIES OF SPECKLE </a:t>
            </a:r>
            <a:r>
              <a:rPr lang="en" sz="1800" u="sng">
                <a:solidFill>
                  <a:schemeClr val="dk1"/>
                </a:solidFill>
              </a:rPr>
              <a:t>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Statistical randomness.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High spatial frequency.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142250" y="2257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 u="sng"/>
              <a:t>SPECKLE MOTION MODEL: RIGID MOTION 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 u="sng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well known result in optics is that small object motion does not change the speckle pattern, but only translates or scales it by a small amount. This result, known as the homology condition or more recently as the memory effect</a:t>
            </a: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Suppose the patch undergoes a small 6 DOF rigid motion given by a translation vector T = [Tx ,Ty,Tz ] , and a rotation vector T = [Rx , Ry, Rz ]. Let I(u,v) and I’(u,v) be the two speckle images captured by the sensor, before and after the motion, respectively.</a:t>
            </a: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buSzPts val="1800"/>
              <a:buChar char="●"/>
            </a:pPr>
            <a:r>
              <a:rPr lang="en" sz="1800"/>
              <a:t>The relationship between speckle motion [∆u, ∆v] in the image and the object translation in 3D space is given by: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125" y="3928600"/>
            <a:ext cx="257175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165600" y="1958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where p is the side length of the sensor pixels (assuming square pixels), and d is the distance between scene point S and the light source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875" y="1011425"/>
            <a:ext cx="5004250" cy="219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393625" y="3537500"/>
            <a:ext cx="8292600" cy="12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</a:rPr>
              <a:t>3D (3-AXIS) COMPOUND MICRO-MOTION MEASUREMENT: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</a:rPr>
              <a:t>Measuring Lateral Object Translation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Consider a single object translating laterally (i.e., parallel to the sensor, or x-y, plane), so that the object motion between two successive speckle images I and I’ is given by the translation vector T = [Tx ,Ty, 0]  . The resulting speckle motion is given by the speckle flow vector [∆u, ∆v] = 2 p [Tx ,Ty ].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39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 u="sng"/>
              <a:t>Measuring Axial Object Translation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 u="sng"/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Consider an object translating axially (i.e., parallel to the z axis), so that the motion between two successive speckle images I and I’ is given by the vector T= [0, 0,Tz]. The resulting speckle motion is given by the vector [∆u, ∆v] = [ −u/d Tz ,−v/d Tz].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 u="sng"/>
              <a:t>Measuring Compound Object Translation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 u="sng"/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The motion of an object undergoing compound translation (simultaneous lateral and axial motion), given by the translation vector T = [Tx ,Ty,Tz ]. Then, the object translation vector can be recovered as: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