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5" r:id="rId8"/>
    <p:sldId id="264" r:id="rId9"/>
    <p:sldId id="266" r:id="rId10"/>
    <p:sldId id="267" r:id="rId11"/>
    <p:sldId id="268" r:id="rId12"/>
    <p:sldId id="269" r:id="rId13"/>
    <p:sldId id="270" r:id="rId14"/>
    <p:sldId id="271" r:id="rId15"/>
    <p:sldId id="272" r:id="rId16"/>
    <p:sldId id="273" r:id="rId17"/>
    <p:sldId id="278" r:id="rId18"/>
    <p:sldId id="280" r:id="rId19"/>
    <p:sldId id="285" r:id="rId20"/>
    <p:sldId id="286" r:id="rId21"/>
    <p:sldId id="287" r:id="rId22"/>
    <p:sldId id="290" r:id="rId23"/>
    <p:sldId id="289" r:id="rId24"/>
    <p:sldId id="275" r:id="rId25"/>
    <p:sldId id="276" r:id="rId26"/>
    <p:sldId id="277" r:id="rId27"/>
    <p:sldId id="281" r:id="rId28"/>
    <p:sldId id="282" r:id="rId29"/>
    <p:sldId id="283"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4C8572-0FE2-4BB2-AC68-DD542EE0B39E}" v="243" dt="2019-05-06T19:49:02.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20.xml" Id="rId21" /><Relationship Type="http://schemas.openxmlformats.org/officeDocument/2006/relationships/theme" Target="theme/theme1.xml" Id="rId34"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viewProps" Target="viewProps.xml" Id="rId33"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presProps" Target="presProps.xml" Id="rId32" /><Relationship Type="http://schemas.microsoft.com/office/2015/10/relationships/revisionInfo" Target="revisionInfo.xml" Id="rId37"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tableStyles" Target="tableStyles.xml" Id="rId35" /><Relationship Type="http://schemas.openxmlformats.org/officeDocument/2006/relationships/slide" Target="slides/slide7.xml" Id="rId8" /><Relationship Type="http://schemas.openxmlformats.org/officeDocument/2006/relationships/slide" Target="slides/slide2.xml" Id="rId3"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61764-A667-4283-B16B-7835AE37106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C509B24-6522-4DBC-AA42-B6A66D47D4C9}">
      <dgm:prSet/>
      <dgm:spPr/>
      <dgm:t>
        <a:bodyPr/>
        <a:lstStyle/>
        <a:p>
          <a:r>
            <a:rPr lang="en-US" dirty="0"/>
            <a:t>We have formulated a decision-making model for antivirus software consumer. We present here, our implementation of the decision analysis concepts and techniques learned in this class.</a:t>
          </a:r>
        </a:p>
      </dgm:t>
    </dgm:pt>
    <dgm:pt modelId="{89B8F70F-1F40-41E9-A235-CEBD8743861E}" type="parTrans" cxnId="{3A9D858B-D6F4-4EBF-B888-71B78D4AAE46}">
      <dgm:prSet/>
      <dgm:spPr/>
      <dgm:t>
        <a:bodyPr/>
        <a:lstStyle/>
        <a:p>
          <a:endParaRPr lang="en-US"/>
        </a:p>
      </dgm:t>
    </dgm:pt>
    <dgm:pt modelId="{00641E4D-4C82-4F59-B4EE-86FF3AF2C293}" type="sibTrans" cxnId="{3A9D858B-D6F4-4EBF-B888-71B78D4AAE46}">
      <dgm:prSet/>
      <dgm:spPr/>
      <dgm:t>
        <a:bodyPr/>
        <a:lstStyle/>
        <a:p>
          <a:endParaRPr lang="en-US"/>
        </a:p>
      </dgm:t>
    </dgm:pt>
    <dgm:pt modelId="{2A474EBE-9FAC-4530-9FC5-C7980A062055}">
      <dgm:prSet/>
      <dgm:spPr/>
      <dgm:t>
        <a:bodyPr/>
        <a:lstStyle/>
        <a:p>
          <a:r>
            <a:rPr lang="en-US" dirty="0"/>
            <a:t>Identifying which factors that need to be considered in choosing antivirus software ,organize and present Objectives, explore alternatives and find ways to quantify the alternatives in order to make a better decision for an antivirus software selection.</a:t>
          </a:r>
        </a:p>
      </dgm:t>
    </dgm:pt>
    <dgm:pt modelId="{F41CC3E4-DB25-45A2-B4A2-535DB410DDAB}" type="parTrans" cxnId="{34AC9570-A342-40E8-A20D-A7CD17700B34}">
      <dgm:prSet/>
      <dgm:spPr/>
      <dgm:t>
        <a:bodyPr/>
        <a:lstStyle/>
        <a:p>
          <a:endParaRPr lang="en-US"/>
        </a:p>
      </dgm:t>
    </dgm:pt>
    <dgm:pt modelId="{E1A6FBF3-A45B-400B-B3D5-96956FB026F2}" type="sibTrans" cxnId="{34AC9570-A342-40E8-A20D-A7CD17700B34}">
      <dgm:prSet/>
      <dgm:spPr/>
      <dgm:t>
        <a:bodyPr/>
        <a:lstStyle/>
        <a:p>
          <a:endParaRPr lang="en-US"/>
        </a:p>
      </dgm:t>
    </dgm:pt>
    <dgm:pt modelId="{5CA7E0C2-2FAD-4163-B108-C25B1A7FB374}" type="pres">
      <dgm:prSet presAssocID="{CD661764-A667-4283-B16B-7835AE371063}" presName="vert0" presStyleCnt="0">
        <dgm:presLayoutVars>
          <dgm:dir/>
          <dgm:animOne val="branch"/>
          <dgm:animLvl val="lvl"/>
        </dgm:presLayoutVars>
      </dgm:prSet>
      <dgm:spPr/>
    </dgm:pt>
    <dgm:pt modelId="{3815B5B4-E6B1-411C-98D0-42F1EF4C458F}" type="pres">
      <dgm:prSet presAssocID="{AC509B24-6522-4DBC-AA42-B6A66D47D4C9}" presName="thickLine" presStyleLbl="alignNode1" presStyleIdx="0" presStyleCnt="2"/>
      <dgm:spPr/>
    </dgm:pt>
    <dgm:pt modelId="{C581D1B0-534B-43E9-9585-ECF9A567BEC4}" type="pres">
      <dgm:prSet presAssocID="{AC509B24-6522-4DBC-AA42-B6A66D47D4C9}" presName="horz1" presStyleCnt="0"/>
      <dgm:spPr/>
    </dgm:pt>
    <dgm:pt modelId="{F9F2CDD6-A323-4DAB-8C5F-F1AB6E265AD0}" type="pres">
      <dgm:prSet presAssocID="{AC509B24-6522-4DBC-AA42-B6A66D47D4C9}" presName="tx1" presStyleLbl="revTx" presStyleIdx="0" presStyleCnt="2"/>
      <dgm:spPr/>
    </dgm:pt>
    <dgm:pt modelId="{34C02E16-48C5-48AD-8375-002199195E59}" type="pres">
      <dgm:prSet presAssocID="{AC509B24-6522-4DBC-AA42-B6A66D47D4C9}" presName="vert1" presStyleCnt="0"/>
      <dgm:spPr/>
    </dgm:pt>
    <dgm:pt modelId="{92C2A1D4-5165-4EDF-A9C0-700F1ABC84D9}" type="pres">
      <dgm:prSet presAssocID="{2A474EBE-9FAC-4530-9FC5-C7980A062055}" presName="thickLine" presStyleLbl="alignNode1" presStyleIdx="1" presStyleCnt="2"/>
      <dgm:spPr/>
    </dgm:pt>
    <dgm:pt modelId="{CF3EFFAD-5CE0-42AC-96D5-3A91FF10ED4A}" type="pres">
      <dgm:prSet presAssocID="{2A474EBE-9FAC-4530-9FC5-C7980A062055}" presName="horz1" presStyleCnt="0"/>
      <dgm:spPr/>
    </dgm:pt>
    <dgm:pt modelId="{50FB9B36-D189-4F42-B736-C7D95639DA27}" type="pres">
      <dgm:prSet presAssocID="{2A474EBE-9FAC-4530-9FC5-C7980A062055}" presName="tx1" presStyleLbl="revTx" presStyleIdx="1" presStyleCnt="2"/>
      <dgm:spPr/>
    </dgm:pt>
    <dgm:pt modelId="{7EEF2A12-8324-4937-892D-D5161E76AE38}" type="pres">
      <dgm:prSet presAssocID="{2A474EBE-9FAC-4530-9FC5-C7980A062055}" presName="vert1" presStyleCnt="0"/>
      <dgm:spPr/>
    </dgm:pt>
  </dgm:ptLst>
  <dgm:cxnLst>
    <dgm:cxn modelId="{A5C9C761-FB23-4FF7-8DFD-B5F0BC89CAC5}" type="presOf" srcId="{CD661764-A667-4283-B16B-7835AE371063}" destId="{5CA7E0C2-2FAD-4163-B108-C25B1A7FB374}" srcOrd="0" destOrd="0" presId="urn:microsoft.com/office/officeart/2008/layout/LinedList"/>
    <dgm:cxn modelId="{34AC9570-A342-40E8-A20D-A7CD17700B34}" srcId="{CD661764-A667-4283-B16B-7835AE371063}" destId="{2A474EBE-9FAC-4530-9FC5-C7980A062055}" srcOrd="1" destOrd="0" parTransId="{F41CC3E4-DB25-45A2-B4A2-535DB410DDAB}" sibTransId="{E1A6FBF3-A45B-400B-B3D5-96956FB026F2}"/>
    <dgm:cxn modelId="{AD073F51-CA47-4C6C-B901-DFE6F5FDB6AC}" type="presOf" srcId="{AC509B24-6522-4DBC-AA42-B6A66D47D4C9}" destId="{F9F2CDD6-A323-4DAB-8C5F-F1AB6E265AD0}" srcOrd="0" destOrd="0" presId="urn:microsoft.com/office/officeart/2008/layout/LinedList"/>
    <dgm:cxn modelId="{3A9D858B-D6F4-4EBF-B888-71B78D4AAE46}" srcId="{CD661764-A667-4283-B16B-7835AE371063}" destId="{AC509B24-6522-4DBC-AA42-B6A66D47D4C9}" srcOrd="0" destOrd="0" parTransId="{89B8F70F-1F40-41E9-A235-CEBD8743861E}" sibTransId="{00641E4D-4C82-4F59-B4EE-86FF3AF2C293}"/>
    <dgm:cxn modelId="{D082A7CA-809E-4E7D-A7E0-AF40AF2288BF}" type="presOf" srcId="{2A474EBE-9FAC-4530-9FC5-C7980A062055}" destId="{50FB9B36-D189-4F42-B736-C7D95639DA27}" srcOrd="0" destOrd="0" presId="urn:microsoft.com/office/officeart/2008/layout/LinedList"/>
    <dgm:cxn modelId="{90D451D8-3FFC-4AF7-9D9B-90867F205337}" type="presParOf" srcId="{5CA7E0C2-2FAD-4163-B108-C25B1A7FB374}" destId="{3815B5B4-E6B1-411C-98D0-42F1EF4C458F}" srcOrd="0" destOrd="0" presId="urn:microsoft.com/office/officeart/2008/layout/LinedList"/>
    <dgm:cxn modelId="{83BFBA35-3AF9-4C20-B094-BBCABA6FBABE}" type="presParOf" srcId="{5CA7E0C2-2FAD-4163-B108-C25B1A7FB374}" destId="{C581D1B0-534B-43E9-9585-ECF9A567BEC4}" srcOrd="1" destOrd="0" presId="urn:microsoft.com/office/officeart/2008/layout/LinedList"/>
    <dgm:cxn modelId="{D8F419B7-6E47-4B5B-B9BB-45BA03BDDD5D}" type="presParOf" srcId="{C581D1B0-534B-43E9-9585-ECF9A567BEC4}" destId="{F9F2CDD6-A323-4DAB-8C5F-F1AB6E265AD0}" srcOrd="0" destOrd="0" presId="urn:microsoft.com/office/officeart/2008/layout/LinedList"/>
    <dgm:cxn modelId="{44435B77-EFC4-4468-8C9B-98EBF8C8413C}" type="presParOf" srcId="{C581D1B0-534B-43E9-9585-ECF9A567BEC4}" destId="{34C02E16-48C5-48AD-8375-002199195E59}" srcOrd="1" destOrd="0" presId="urn:microsoft.com/office/officeart/2008/layout/LinedList"/>
    <dgm:cxn modelId="{CBFF99CE-DF8B-4D80-8EBC-C5890F15334D}" type="presParOf" srcId="{5CA7E0C2-2FAD-4163-B108-C25B1A7FB374}" destId="{92C2A1D4-5165-4EDF-A9C0-700F1ABC84D9}" srcOrd="2" destOrd="0" presId="urn:microsoft.com/office/officeart/2008/layout/LinedList"/>
    <dgm:cxn modelId="{EBFD689C-E11D-473F-A033-7AD3BBE95D5C}" type="presParOf" srcId="{5CA7E0C2-2FAD-4163-B108-C25B1A7FB374}" destId="{CF3EFFAD-5CE0-42AC-96D5-3A91FF10ED4A}" srcOrd="3" destOrd="0" presId="urn:microsoft.com/office/officeart/2008/layout/LinedList"/>
    <dgm:cxn modelId="{DBDF65AC-348A-44A1-81FC-F4542F55A574}" type="presParOf" srcId="{CF3EFFAD-5CE0-42AC-96D5-3A91FF10ED4A}" destId="{50FB9B36-D189-4F42-B736-C7D95639DA27}" srcOrd="0" destOrd="0" presId="urn:microsoft.com/office/officeart/2008/layout/LinedList"/>
    <dgm:cxn modelId="{424768B7-5FDB-4ED0-8620-074CF3F07823}" type="presParOf" srcId="{CF3EFFAD-5CE0-42AC-96D5-3A91FF10ED4A}" destId="{7EEF2A12-8324-4937-892D-D5161E76AE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D5934C-E92A-4FC4-A2FB-45C1AD0D231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1F6067A-8FF6-4F7C-AC72-CEF30DB47795}">
      <dgm:prSet/>
      <dgm:spPr/>
      <dgm:t>
        <a:bodyPr/>
        <a:lstStyle/>
        <a:p>
          <a:r>
            <a:rPr lang="en-US"/>
            <a:t>As this project targets to help common people we choose to exclude the evaluation concern – “How does the antivirus software work?”</a:t>
          </a:r>
        </a:p>
      </dgm:t>
    </dgm:pt>
    <dgm:pt modelId="{CF853554-4176-4FE4-83F5-47F5E646DFD7}" type="parTrans" cxnId="{5DDC0750-4C4B-4961-A5FD-480BB0D5BDEE}">
      <dgm:prSet/>
      <dgm:spPr/>
      <dgm:t>
        <a:bodyPr/>
        <a:lstStyle/>
        <a:p>
          <a:endParaRPr lang="en-US"/>
        </a:p>
      </dgm:t>
    </dgm:pt>
    <dgm:pt modelId="{9A01E4C4-DB03-42DB-B903-61303FD2FD72}" type="sibTrans" cxnId="{5DDC0750-4C4B-4961-A5FD-480BB0D5BDEE}">
      <dgm:prSet/>
      <dgm:spPr/>
      <dgm:t>
        <a:bodyPr/>
        <a:lstStyle/>
        <a:p>
          <a:endParaRPr lang="en-US"/>
        </a:p>
      </dgm:t>
    </dgm:pt>
    <dgm:pt modelId="{12419AF4-8213-4977-8D41-9F8158F94C8E}">
      <dgm:prSet/>
      <dgm:spPr/>
      <dgm:t>
        <a:bodyPr/>
        <a:lstStyle/>
        <a:p>
          <a:r>
            <a:rPr lang="en-US"/>
            <a:t>We don’t wish to categorize which software to use based on its functionality such as – </a:t>
          </a:r>
        </a:p>
      </dgm:t>
    </dgm:pt>
    <dgm:pt modelId="{2FF28898-1FA9-45A5-BA58-C9946A9F3F64}" type="parTrans" cxnId="{C24D5DF8-ED30-4050-A97A-3DA00A354289}">
      <dgm:prSet/>
      <dgm:spPr/>
      <dgm:t>
        <a:bodyPr/>
        <a:lstStyle/>
        <a:p>
          <a:endParaRPr lang="en-US"/>
        </a:p>
      </dgm:t>
    </dgm:pt>
    <dgm:pt modelId="{748479B2-3212-43DF-A1EB-42FD92281D3C}" type="sibTrans" cxnId="{C24D5DF8-ED30-4050-A97A-3DA00A354289}">
      <dgm:prSet/>
      <dgm:spPr/>
      <dgm:t>
        <a:bodyPr/>
        <a:lstStyle/>
        <a:p>
          <a:endParaRPr lang="en-US"/>
        </a:p>
      </dgm:t>
    </dgm:pt>
    <dgm:pt modelId="{820B5AFC-F087-4E21-9CCB-AF000BE18ADD}">
      <dgm:prSet/>
      <dgm:spPr/>
      <dgm:t>
        <a:bodyPr/>
        <a:lstStyle/>
        <a:p>
          <a:r>
            <a:rPr lang="en-US"/>
            <a:t>Is it a network level protection technology with Intrusion Prevention layer ?</a:t>
          </a:r>
        </a:p>
      </dgm:t>
    </dgm:pt>
    <dgm:pt modelId="{3C417AA7-B26E-488D-822D-F028DF2CD4F5}" type="parTrans" cxnId="{725F5144-F30D-43DA-B792-808C30E3AC0B}">
      <dgm:prSet/>
      <dgm:spPr/>
      <dgm:t>
        <a:bodyPr/>
        <a:lstStyle/>
        <a:p>
          <a:endParaRPr lang="en-US"/>
        </a:p>
      </dgm:t>
    </dgm:pt>
    <dgm:pt modelId="{46825EBE-E081-4CFF-9455-3B381D27FD0D}" type="sibTrans" cxnId="{725F5144-F30D-43DA-B792-808C30E3AC0B}">
      <dgm:prSet/>
      <dgm:spPr/>
      <dgm:t>
        <a:bodyPr/>
        <a:lstStyle/>
        <a:p>
          <a:endParaRPr lang="en-US"/>
        </a:p>
      </dgm:t>
    </dgm:pt>
    <dgm:pt modelId="{2F9D5AF4-2B41-43B3-B878-3B968C00C328}">
      <dgm:prSet/>
      <dgm:spPr/>
      <dgm:t>
        <a:bodyPr/>
        <a:lstStyle/>
        <a:p>
          <a:r>
            <a:rPr lang="en-US"/>
            <a:t>Is it a File based protection?</a:t>
          </a:r>
        </a:p>
      </dgm:t>
    </dgm:pt>
    <dgm:pt modelId="{7BA17DFB-9214-46A7-BD77-1DA26D3D4A33}" type="parTrans" cxnId="{A0B87B22-169A-415A-80CC-DAF2153EC3DB}">
      <dgm:prSet/>
      <dgm:spPr/>
      <dgm:t>
        <a:bodyPr/>
        <a:lstStyle/>
        <a:p>
          <a:endParaRPr lang="en-US"/>
        </a:p>
      </dgm:t>
    </dgm:pt>
    <dgm:pt modelId="{C61E7F89-DB6B-4A67-B483-A37B88B88331}" type="sibTrans" cxnId="{A0B87B22-169A-415A-80CC-DAF2153EC3DB}">
      <dgm:prSet/>
      <dgm:spPr/>
      <dgm:t>
        <a:bodyPr/>
        <a:lstStyle/>
        <a:p>
          <a:endParaRPr lang="en-US"/>
        </a:p>
      </dgm:t>
    </dgm:pt>
    <dgm:pt modelId="{B0B262B9-41CC-4778-A7CE-EDF17400E9B7}">
      <dgm:prSet/>
      <dgm:spPr/>
      <dgm:t>
        <a:bodyPr/>
        <a:lstStyle/>
        <a:p>
          <a:r>
            <a:rPr lang="en-US"/>
            <a:t>Is it a Reputation based protections?</a:t>
          </a:r>
        </a:p>
      </dgm:t>
    </dgm:pt>
    <dgm:pt modelId="{6FA200BE-B374-4B8A-B2EC-D9834EE1B64A}" type="parTrans" cxnId="{442F40B5-D17E-494F-8596-CA55D03ABF1B}">
      <dgm:prSet/>
      <dgm:spPr/>
      <dgm:t>
        <a:bodyPr/>
        <a:lstStyle/>
        <a:p>
          <a:endParaRPr lang="en-US"/>
        </a:p>
      </dgm:t>
    </dgm:pt>
    <dgm:pt modelId="{F000ADDB-C74F-45B9-B244-98F215293A49}" type="sibTrans" cxnId="{442F40B5-D17E-494F-8596-CA55D03ABF1B}">
      <dgm:prSet/>
      <dgm:spPr/>
      <dgm:t>
        <a:bodyPr/>
        <a:lstStyle/>
        <a:p>
          <a:endParaRPr lang="en-US"/>
        </a:p>
      </dgm:t>
    </dgm:pt>
    <dgm:pt modelId="{47C735ED-B1D6-43A1-AF09-2AFDD21A729A}">
      <dgm:prSet/>
      <dgm:spPr/>
      <dgm:t>
        <a:bodyPr/>
        <a:lstStyle/>
        <a:p>
          <a:r>
            <a:rPr lang="en-US"/>
            <a:t>Is it a Behavior based protection?</a:t>
          </a:r>
        </a:p>
      </dgm:t>
    </dgm:pt>
    <dgm:pt modelId="{D379DADB-4A38-4714-91F5-986CDA917424}" type="parTrans" cxnId="{81CA222E-8D95-44BB-BE08-21EFF7592760}">
      <dgm:prSet/>
      <dgm:spPr/>
      <dgm:t>
        <a:bodyPr/>
        <a:lstStyle/>
        <a:p>
          <a:endParaRPr lang="en-US"/>
        </a:p>
      </dgm:t>
    </dgm:pt>
    <dgm:pt modelId="{9CEE2631-CE31-4B2D-AD1A-7CB5C459F43E}" type="sibTrans" cxnId="{81CA222E-8D95-44BB-BE08-21EFF7592760}">
      <dgm:prSet/>
      <dgm:spPr/>
      <dgm:t>
        <a:bodyPr/>
        <a:lstStyle/>
        <a:p>
          <a:endParaRPr lang="en-US"/>
        </a:p>
      </dgm:t>
    </dgm:pt>
    <dgm:pt modelId="{06E3CA12-5F57-47B6-85FC-9A0599481B74}" type="pres">
      <dgm:prSet presAssocID="{06D5934C-E92A-4FC4-A2FB-45C1AD0D2313}" presName="vert0" presStyleCnt="0">
        <dgm:presLayoutVars>
          <dgm:dir/>
          <dgm:animOne val="branch"/>
          <dgm:animLvl val="lvl"/>
        </dgm:presLayoutVars>
      </dgm:prSet>
      <dgm:spPr/>
    </dgm:pt>
    <dgm:pt modelId="{43DC7AFE-112F-4EF4-BE02-6DF1CBE21F45}" type="pres">
      <dgm:prSet presAssocID="{51F6067A-8FF6-4F7C-AC72-CEF30DB47795}" presName="thickLine" presStyleLbl="alignNode1" presStyleIdx="0" presStyleCnt="6"/>
      <dgm:spPr/>
    </dgm:pt>
    <dgm:pt modelId="{E35038E7-C873-4A8A-8E46-356305FFE506}" type="pres">
      <dgm:prSet presAssocID="{51F6067A-8FF6-4F7C-AC72-CEF30DB47795}" presName="horz1" presStyleCnt="0"/>
      <dgm:spPr/>
    </dgm:pt>
    <dgm:pt modelId="{C4AE1FA1-DF47-47BB-A4B1-E66339385592}" type="pres">
      <dgm:prSet presAssocID="{51F6067A-8FF6-4F7C-AC72-CEF30DB47795}" presName="tx1" presStyleLbl="revTx" presStyleIdx="0" presStyleCnt="6"/>
      <dgm:spPr/>
    </dgm:pt>
    <dgm:pt modelId="{DF9C956F-4C44-465E-8FA8-DE06BA7E1A31}" type="pres">
      <dgm:prSet presAssocID="{51F6067A-8FF6-4F7C-AC72-CEF30DB47795}" presName="vert1" presStyleCnt="0"/>
      <dgm:spPr/>
    </dgm:pt>
    <dgm:pt modelId="{27898528-7679-43D7-85A3-6DB7F744EBF3}" type="pres">
      <dgm:prSet presAssocID="{12419AF4-8213-4977-8D41-9F8158F94C8E}" presName="thickLine" presStyleLbl="alignNode1" presStyleIdx="1" presStyleCnt="6"/>
      <dgm:spPr/>
    </dgm:pt>
    <dgm:pt modelId="{CEA2A422-C679-4092-BF5F-CA924A29A267}" type="pres">
      <dgm:prSet presAssocID="{12419AF4-8213-4977-8D41-9F8158F94C8E}" presName="horz1" presStyleCnt="0"/>
      <dgm:spPr/>
    </dgm:pt>
    <dgm:pt modelId="{B3A45AE3-08D8-4BF1-93B9-0272EB7E52B7}" type="pres">
      <dgm:prSet presAssocID="{12419AF4-8213-4977-8D41-9F8158F94C8E}" presName="tx1" presStyleLbl="revTx" presStyleIdx="1" presStyleCnt="6"/>
      <dgm:spPr/>
    </dgm:pt>
    <dgm:pt modelId="{07459656-A88F-4AFE-A168-7BF8F82E3A64}" type="pres">
      <dgm:prSet presAssocID="{12419AF4-8213-4977-8D41-9F8158F94C8E}" presName="vert1" presStyleCnt="0"/>
      <dgm:spPr/>
    </dgm:pt>
    <dgm:pt modelId="{0B2CF234-8381-402E-A300-6A796AB884E9}" type="pres">
      <dgm:prSet presAssocID="{820B5AFC-F087-4E21-9CCB-AF000BE18ADD}" presName="thickLine" presStyleLbl="alignNode1" presStyleIdx="2" presStyleCnt="6"/>
      <dgm:spPr/>
    </dgm:pt>
    <dgm:pt modelId="{B0CB458E-8A67-4C2A-9A82-47956AA92D68}" type="pres">
      <dgm:prSet presAssocID="{820B5AFC-F087-4E21-9CCB-AF000BE18ADD}" presName="horz1" presStyleCnt="0"/>
      <dgm:spPr/>
    </dgm:pt>
    <dgm:pt modelId="{AFC0B796-FA36-4727-AA0F-8089880FFAFA}" type="pres">
      <dgm:prSet presAssocID="{820B5AFC-F087-4E21-9CCB-AF000BE18ADD}" presName="tx1" presStyleLbl="revTx" presStyleIdx="2" presStyleCnt="6"/>
      <dgm:spPr/>
    </dgm:pt>
    <dgm:pt modelId="{99B9ABBB-823B-4E22-B501-82C9B4579242}" type="pres">
      <dgm:prSet presAssocID="{820B5AFC-F087-4E21-9CCB-AF000BE18ADD}" presName="vert1" presStyleCnt="0"/>
      <dgm:spPr/>
    </dgm:pt>
    <dgm:pt modelId="{0FBE48C9-0F3B-4E25-84EF-8D6F3383BB49}" type="pres">
      <dgm:prSet presAssocID="{2F9D5AF4-2B41-43B3-B878-3B968C00C328}" presName="thickLine" presStyleLbl="alignNode1" presStyleIdx="3" presStyleCnt="6"/>
      <dgm:spPr/>
    </dgm:pt>
    <dgm:pt modelId="{1B5E9C0F-1565-4980-9CC8-4960F4861E0E}" type="pres">
      <dgm:prSet presAssocID="{2F9D5AF4-2B41-43B3-B878-3B968C00C328}" presName="horz1" presStyleCnt="0"/>
      <dgm:spPr/>
    </dgm:pt>
    <dgm:pt modelId="{C13FE2DA-0B07-4736-A2DD-D8D9CCCE8330}" type="pres">
      <dgm:prSet presAssocID="{2F9D5AF4-2B41-43B3-B878-3B968C00C328}" presName="tx1" presStyleLbl="revTx" presStyleIdx="3" presStyleCnt="6"/>
      <dgm:spPr/>
    </dgm:pt>
    <dgm:pt modelId="{E5266CB4-F742-4E49-98F4-7E95B1D50D56}" type="pres">
      <dgm:prSet presAssocID="{2F9D5AF4-2B41-43B3-B878-3B968C00C328}" presName="vert1" presStyleCnt="0"/>
      <dgm:spPr/>
    </dgm:pt>
    <dgm:pt modelId="{3E45292F-D4B9-43DB-86A1-92501FE68F34}" type="pres">
      <dgm:prSet presAssocID="{B0B262B9-41CC-4778-A7CE-EDF17400E9B7}" presName="thickLine" presStyleLbl="alignNode1" presStyleIdx="4" presStyleCnt="6"/>
      <dgm:spPr/>
    </dgm:pt>
    <dgm:pt modelId="{DB3D6B45-8869-4A6A-9B52-490E1D53050D}" type="pres">
      <dgm:prSet presAssocID="{B0B262B9-41CC-4778-A7CE-EDF17400E9B7}" presName="horz1" presStyleCnt="0"/>
      <dgm:spPr/>
    </dgm:pt>
    <dgm:pt modelId="{D98DEB0E-865F-4014-9BAB-CEA44C27867B}" type="pres">
      <dgm:prSet presAssocID="{B0B262B9-41CC-4778-A7CE-EDF17400E9B7}" presName="tx1" presStyleLbl="revTx" presStyleIdx="4" presStyleCnt="6"/>
      <dgm:spPr/>
    </dgm:pt>
    <dgm:pt modelId="{3505C7DA-D5C2-4EDA-988F-634DA035FE21}" type="pres">
      <dgm:prSet presAssocID="{B0B262B9-41CC-4778-A7CE-EDF17400E9B7}" presName="vert1" presStyleCnt="0"/>
      <dgm:spPr/>
    </dgm:pt>
    <dgm:pt modelId="{B99DD40C-6B4E-45E3-9663-27BB861B5399}" type="pres">
      <dgm:prSet presAssocID="{47C735ED-B1D6-43A1-AF09-2AFDD21A729A}" presName="thickLine" presStyleLbl="alignNode1" presStyleIdx="5" presStyleCnt="6"/>
      <dgm:spPr/>
    </dgm:pt>
    <dgm:pt modelId="{06233751-8D7F-4627-A3A2-8C29773DD053}" type="pres">
      <dgm:prSet presAssocID="{47C735ED-B1D6-43A1-AF09-2AFDD21A729A}" presName="horz1" presStyleCnt="0"/>
      <dgm:spPr/>
    </dgm:pt>
    <dgm:pt modelId="{354771AE-E25E-4892-9287-3A7C03F143BE}" type="pres">
      <dgm:prSet presAssocID="{47C735ED-B1D6-43A1-AF09-2AFDD21A729A}" presName="tx1" presStyleLbl="revTx" presStyleIdx="5" presStyleCnt="6"/>
      <dgm:spPr/>
    </dgm:pt>
    <dgm:pt modelId="{B4A00B7F-9A29-4DAF-BF72-CF6EC11247DA}" type="pres">
      <dgm:prSet presAssocID="{47C735ED-B1D6-43A1-AF09-2AFDD21A729A}" presName="vert1" presStyleCnt="0"/>
      <dgm:spPr/>
    </dgm:pt>
  </dgm:ptLst>
  <dgm:cxnLst>
    <dgm:cxn modelId="{D6F1EF14-BEE2-4768-ABDD-FC434D71BADE}" type="presOf" srcId="{51F6067A-8FF6-4F7C-AC72-CEF30DB47795}" destId="{C4AE1FA1-DF47-47BB-A4B1-E66339385592}" srcOrd="0" destOrd="0" presId="urn:microsoft.com/office/officeart/2008/layout/LinedList"/>
    <dgm:cxn modelId="{A0B87B22-169A-415A-80CC-DAF2153EC3DB}" srcId="{06D5934C-E92A-4FC4-A2FB-45C1AD0D2313}" destId="{2F9D5AF4-2B41-43B3-B878-3B968C00C328}" srcOrd="3" destOrd="0" parTransId="{7BA17DFB-9214-46A7-BD77-1DA26D3D4A33}" sibTransId="{C61E7F89-DB6B-4A67-B483-A37B88B88331}"/>
    <dgm:cxn modelId="{D49D7D23-72FA-40EE-AABF-3E30367B0B51}" type="presOf" srcId="{12419AF4-8213-4977-8D41-9F8158F94C8E}" destId="{B3A45AE3-08D8-4BF1-93B9-0272EB7E52B7}" srcOrd="0" destOrd="0" presId="urn:microsoft.com/office/officeart/2008/layout/LinedList"/>
    <dgm:cxn modelId="{81CA222E-8D95-44BB-BE08-21EFF7592760}" srcId="{06D5934C-E92A-4FC4-A2FB-45C1AD0D2313}" destId="{47C735ED-B1D6-43A1-AF09-2AFDD21A729A}" srcOrd="5" destOrd="0" parTransId="{D379DADB-4A38-4714-91F5-986CDA917424}" sibTransId="{9CEE2631-CE31-4B2D-AD1A-7CB5C459F43E}"/>
    <dgm:cxn modelId="{725F5144-F30D-43DA-B792-808C30E3AC0B}" srcId="{06D5934C-E92A-4FC4-A2FB-45C1AD0D2313}" destId="{820B5AFC-F087-4E21-9CCB-AF000BE18ADD}" srcOrd="2" destOrd="0" parTransId="{3C417AA7-B26E-488D-822D-F028DF2CD4F5}" sibTransId="{46825EBE-E081-4CFF-9455-3B381D27FD0D}"/>
    <dgm:cxn modelId="{8D73116C-914F-444D-A10D-0D7A6ACCE557}" type="presOf" srcId="{47C735ED-B1D6-43A1-AF09-2AFDD21A729A}" destId="{354771AE-E25E-4892-9287-3A7C03F143BE}" srcOrd="0" destOrd="0" presId="urn:microsoft.com/office/officeart/2008/layout/LinedList"/>
    <dgm:cxn modelId="{5DDC0750-4C4B-4961-A5FD-480BB0D5BDEE}" srcId="{06D5934C-E92A-4FC4-A2FB-45C1AD0D2313}" destId="{51F6067A-8FF6-4F7C-AC72-CEF30DB47795}" srcOrd="0" destOrd="0" parTransId="{CF853554-4176-4FE4-83F5-47F5E646DFD7}" sibTransId="{9A01E4C4-DB03-42DB-B903-61303FD2FD72}"/>
    <dgm:cxn modelId="{848BAA75-E796-41E2-9CFF-78AE97B1C074}" type="presOf" srcId="{2F9D5AF4-2B41-43B3-B878-3B968C00C328}" destId="{C13FE2DA-0B07-4736-A2DD-D8D9CCCE8330}" srcOrd="0" destOrd="0" presId="urn:microsoft.com/office/officeart/2008/layout/LinedList"/>
    <dgm:cxn modelId="{49932581-77BF-482B-B4E1-48E5F46C352B}" type="presOf" srcId="{B0B262B9-41CC-4778-A7CE-EDF17400E9B7}" destId="{D98DEB0E-865F-4014-9BAB-CEA44C27867B}" srcOrd="0" destOrd="0" presId="urn:microsoft.com/office/officeart/2008/layout/LinedList"/>
    <dgm:cxn modelId="{CCB974A0-E1C4-4EC3-9541-C2E40EEC66F1}" type="presOf" srcId="{820B5AFC-F087-4E21-9CCB-AF000BE18ADD}" destId="{AFC0B796-FA36-4727-AA0F-8089880FFAFA}" srcOrd="0" destOrd="0" presId="urn:microsoft.com/office/officeart/2008/layout/LinedList"/>
    <dgm:cxn modelId="{442F40B5-D17E-494F-8596-CA55D03ABF1B}" srcId="{06D5934C-E92A-4FC4-A2FB-45C1AD0D2313}" destId="{B0B262B9-41CC-4778-A7CE-EDF17400E9B7}" srcOrd="4" destOrd="0" parTransId="{6FA200BE-B374-4B8A-B2EC-D9834EE1B64A}" sibTransId="{F000ADDB-C74F-45B9-B244-98F215293A49}"/>
    <dgm:cxn modelId="{3AF61EB7-6C0D-4988-BE36-5BAF0462B26C}" type="presOf" srcId="{06D5934C-E92A-4FC4-A2FB-45C1AD0D2313}" destId="{06E3CA12-5F57-47B6-85FC-9A0599481B74}" srcOrd="0" destOrd="0" presId="urn:microsoft.com/office/officeart/2008/layout/LinedList"/>
    <dgm:cxn modelId="{C24D5DF8-ED30-4050-A97A-3DA00A354289}" srcId="{06D5934C-E92A-4FC4-A2FB-45C1AD0D2313}" destId="{12419AF4-8213-4977-8D41-9F8158F94C8E}" srcOrd="1" destOrd="0" parTransId="{2FF28898-1FA9-45A5-BA58-C9946A9F3F64}" sibTransId="{748479B2-3212-43DF-A1EB-42FD92281D3C}"/>
    <dgm:cxn modelId="{879477BE-F111-41E3-9ECE-89460A4851BA}" type="presParOf" srcId="{06E3CA12-5F57-47B6-85FC-9A0599481B74}" destId="{43DC7AFE-112F-4EF4-BE02-6DF1CBE21F45}" srcOrd="0" destOrd="0" presId="urn:microsoft.com/office/officeart/2008/layout/LinedList"/>
    <dgm:cxn modelId="{01C2D3A5-82FE-4D55-A6C2-4ED5A8F701AA}" type="presParOf" srcId="{06E3CA12-5F57-47B6-85FC-9A0599481B74}" destId="{E35038E7-C873-4A8A-8E46-356305FFE506}" srcOrd="1" destOrd="0" presId="urn:microsoft.com/office/officeart/2008/layout/LinedList"/>
    <dgm:cxn modelId="{EDF288DE-A2C5-4BEF-887D-7338A82B8057}" type="presParOf" srcId="{E35038E7-C873-4A8A-8E46-356305FFE506}" destId="{C4AE1FA1-DF47-47BB-A4B1-E66339385592}" srcOrd="0" destOrd="0" presId="urn:microsoft.com/office/officeart/2008/layout/LinedList"/>
    <dgm:cxn modelId="{7EBF4E7D-6633-47D1-BC15-15625770F117}" type="presParOf" srcId="{E35038E7-C873-4A8A-8E46-356305FFE506}" destId="{DF9C956F-4C44-465E-8FA8-DE06BA7E1A31}" srcOrd="1" destOrd="0" presId="urn:microsoft.com/office/officeart/2008/layout/LinedList"/>
    <dgm:cxn modelId="{2A7E6917-C0D4-487D-A071-7F9289657070}" type="presParOf" srcId="{06E3CA12-5F57-47B6-85FC-9A0599481B74}" destId="{27898528-7679-43D7-85A3-6DB7F744EBF3}" srcOrd="2" destOrd="0" presId="urn:microsoft.com/office/officeart/2008/layout/LinedList"/>
    <dgm:cxn modelId="{C976ACBB-9626-4F3D-9E8C-475CE9A73EE5}" type="presParOf" srcId="{06E3CA12-5F57-47B6-85FC-9A0599481B74}" destId="{CEA2A422-C679-4092-BF5F-CA924A29A267}" srcOrd="3" destOrd="0" presId="urn:microsoft.com/office/officeart/2008/layout/LinedList"/>
    <dgm:cxn modelId="{4E7D47E7-783B-4C9B-A602-07EC2BC61BFB}" type="presParOf" srcId="{CEA2A422-C679-4092-BF5F-CA924A29A267}" destId="{B3A45AE3-08D8-4BF1-93B9-0272EB7E52B7}" srcOrd="0" destOrd="0" presId="urn:microsoft.com/office/officeart/2008/layout/LinedList"/>
    <dgm:cxn modelId="{F8B16772-DE84-4D98-9842-C32709044EA1}" type="presParOf" srcId="{CEA2A422-C679-4092-BF5F-CA924A29A267}" destId="{07459656-A88F-4AFE-A168-7BF8F82E3A64}" srcOrd="1" destOrd="0" presId="urn:microsoft.com/office/officeart/2008/layout/LinedList"/>
    <dgm:cxn modelId="{FBEA66FD-FF4C-4BDC-B749-F4EB77EA6FA8}" type="presParOf" srcId="{06E3CA12-5F57-47B6-85FC-9A0599481B74}" destId="{0B2CF234-8381-402E-A300-6A796AB884E9}" srcOrd="4" destOrd="0" presId="urn:microsoft.com/office/officeart/2008/layout/LinedList"/>
    <dgm:cxn modelId="{A06D2393-355B-4D81-A9AA-99C9A6BD1E03}" type="presParOf" srcId="{06E3CA12-5F57-47B6-85FC-9A0599481B74}" destId="{B0CB458E-8A67-4C2A-9A82-47956AA92D68}" srcOrd="5" destOrd="0" presId="urn:microsoft.com/office/officeart/2008/layout/LinedList"/>
    <dgm:cxn modelId="{9CFD0C1D-5DD9-4442-BA4C-4F230CB24B93}" type="presParOf" srcId="{B0CB458E-8A67-4C2A-9A82-47956AA92D68}" destId="{AFC0B796-FA36-4727-AA0F-8089880FFAFA}" srcOrd="0" destOrd="0" presId="urn:microsoft.com/office/officeart/2008/layout/LinedList"/>
    <dgm:cxn modelId="{0331C1CB-1AC3-4FFA-8808-9FAB9DB71B11}" type="presParOf" srcId="{B0CB458E-8A67-4C2A-9A82-47956AA92D68}" destId="{99B9ABBB-823B-4E22-B501-82C9B4579242}" srcOrd="1" destOrd="0" presId="urn:microsoft.com/office/officeart/2008/layout/LinedList"/>
    <dgm:cxn modelId="{35E89C1B-1190-4DBD-8382-605CA3484ABE}" type="presParOf" srcId="{06E3CA12-5F57-47B6-85FC-9A0599481B74}" destId="{0FBE48C9-0F3B-4E25-84EF-8D6F3383BB49}" srcOrd="6" destOrd="0" presId="urn:microsoft.com/office/officeart/2008/layout/LinedList"/>
    <dgm:cxn modelId="{A51CEC5B-E80A-425C-B394-9EFE548E511C}" type="presParOf" srcId="{06E3CA12-5F57-47B6-85FC-9A0599481B74}" destId="{1B5E9C0F-1565-4980-9CC8-4960F4861E0E}" srcOrd="7" destOrd="0" presId="urn:microsoft.com/office/officeart/2008/layout/LinedList"/>
    <dgm:cxn modelId="{E402D729-6847-439D-9ECE-ADB052525572}" type="presParOf" srcId="{1B5E9C0F-1565-4980-9CC8-4960F4861E0E}" destId="{C13FE2DA-0B07-4736-A2DD-D8D9CCCE8330}" srcOrd="0" destOrd="0" presId="urn:microsoft.com/office/officeart/2008/layout/LinedList"/>
    <dgm:cxn modelId="{A9E0728C-4FAF-4DAB-A043-CF12E55FED72}" type="presParOf" srcId="{1B5E9C0F-1565-4980-9CC8-4960F4861E0E}" destId="{E5266CB4-F742-4E49-98F4-7E95B1D50D56}" srcOrd="1" destOrd="0" presId="urn:microsoft.com/office/officeart/2008/layout/LinedList"/>
    <dgm:cxn modelId="{DACD8972-AD22-4648-BE88-73278D398E86}" type="presParOf" srcId="{06E3CA12-5F57-47B6-85FC-9A0599481B74}" destId="{3E45292F-D4B9-43DB-86A1-92501FE68F34}" srcOrd="8" destOrd="0" presId="urn:microsoft.com/office/officeart/2008/layout/LinedList"/>
    <dgm:cxn modelId="{E7DC1CBD-8BD0-4751-BAAA-A07A675422B1}" type="presParOf" srcId="{06E3CA12-5F57-47B6-85FC-9A0599481B74}" destId="{DB3D6B45-8869-4A6A-9B52-490E1D53050D}" srcOrd="9" destOrd="0" presId="urn:microsoft.com/office/officeart/2008/layout/LinedList"/>
    <dgm:cxn modelId="{C397F0FD-52C7-4578-9A2F-E12E219786D7}" type="presParOf" srcId="{DB3D6B45-8869-4A6A-9B52-490E1D53050D}" destId="{D98DEB0E-865F-4014-9BAB-CEA44C27867B}" srcOrd="0" destOrd="0" presId="urn:microsoft.com/office/officeart/2008/layout/LinedList"/>
    <dgm:cxn modelId="{35D68D97-A46E-494D-BC84-04D55F4F4752}" type="presParOf" srcId="{DB3D6B45-8869-4A6A-9B52-490E1D53050D}" destId="{3505C7DA-D5C2-4EDA-988F-634DA035FE21}" srcOrd="1" destOrd="0" presId="urn:microsoft.com/office/officeart/2008/layout/LinedList"/>
    <dgm:cxn modelId="{BE10D4BA-986C-4468-BBAB-9C85DC90E892}" type="presParOf" srcId="{06E3CA12-5F57-47B6-85FC-9A0599481B74}" destId="{B99DD40C-6B4E-45E3-9663-27BB861B5399}" srcOrd="10" destOrd="0" presId="urn:microsoft.com/office/officeart/2008/layout/LinedList"/>
    <dgm:cxn modelId="{2A08174E-57D0-4995-B949-C982690E9FF9}" type="presParOf" srcId="{06E3CA12-5F57-47B6-85FC-9A0599481B74}" destId="{06233751-8D7F-4627-A3A2-8C29773DD053}" srcOrd="11" destOrd="0" presId="urn:microsoft.com/office/officeart/2008/layout/LinedList"/>
    <dgm:cxn modelId="{C4DF8549-9D19-485C-BF1D-FDC46964382B}" type="presParOf" srcId="{06233751-8D7F-4627-A3A2-8C29773DD053}" destId="{354771AE-E25E-4892-9287-3A7C03F143BE}" srcOrd="0" destOrd="0" presId="urn:microsoft.com/office/officeart/2008/layout/LinedList"/>
    <dgm:cxn modelId="{575A2CE5-A61D-4D72-9709-4C7EF9C440CE}" type="presParOf" srcId="{06233751-8D7F-4627-A3A2-8C29773DD053}" destId="{B4A00B7F-9A29-4DAF-BF72-CF6EC11247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6B8AB-B06F-4E8C-8031-829F144EB9C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53BE74F-FB78-491A-A344-BC2634BD1F47}">
      <dgm:prSet/>
      <dgm:spPr/>
      <dgm:t>
        <a:bodyPr/>
        <a:lstStyle/>
        <a:p>
          <a:r>
            <a:rPr lang="en-US"/>
            <a:t>Online rating &amp; feedback </a:t>
          </a:r>
        </a:p>
      </dgm:t>
    </dgm:pt>
    <dgm:pt modelId="{59F6B444-9C46-4879-898D-89CBD662E332}" type="parTrans" cxnId="{F7BDAD6E-9716-440C-9976-B80376C7CAEC}">
      <dgm:prSet/>
      <dgm:spPr/>
      <dgm:t>
        <a:bodyPr/>
        <a:lstStyle/>
        <a:p>
          <a:endParaRPr lang="en-US"/>
        </a:p>
      </dgm:t>
    </dgm:pt>
    <dgm:pt modelId="{68DFB18F-639D-47CA-8A7F-23B2D87BEFD2}" type="sibTrans" cxnId="{F7BDAD6E-9716-440C-9976-B80376C7CAEC}">
      <dgm:prSet/>
      <dgm:spPr/>
      <dgm:t>
        <a:bodyPr/>
        <a:lstStyle/>
        <a:p>
          <a:endParaRPr lang="en-US"/>
        </a:p>
      </dgm:t>
    </dgm:pt>
    <dgm:pt modelId="{9615995E-DA37-408F-BB64-74D64E872CF2}">
      <dgm:prSet/>
      <dgm:spPr/>
      <dgm:t>
        <a:bodyPr/>
        <a:lstStyle/>
        <a:p>
          <a:r>
            <a:rPr lang="en-US"/>
            <a:t>Hard disk space usage </a:t>
          </a:r>
        </a:p>
      </dgm:t>
    </dgm:pt>
    <dgm:pt modelId="{24129425-8877-4CF3-9C61-0580F3611F0D}" type="parTrans" cxnId="{6F9B2989-2E92-4BA7-8C25-48C8E8C47AD9}">
      <dgm:prSet/>
      <dgm:spPr/>
      <dgm:t>
        <a:bodyPr/>
        <a:lstStyle/>
        <a:p>
          <a:endParaRPr lang="en-US"/>
        </a:p>
      </dgm:t>
    </dgm:pt>
    <dgm:pt modelId="{19E0945B-5956-47FD-BF92-AB5D3B30D2A5}" type="sibTrans" cxnId="{6F9B2989-2E92-4BA7-8C25-48C8E8C47AD9}">
      <dgm:prSet/>
      <dgm:spPr/>
      <dgm:t>
        <a:bodyPr/>
        <a:lstStyle/>
        <a:p>
          <a:endParaRPr lang="en-US"/>
        </a:p>
      </dgm:t>
    </dgm:pt>
    <dgm:pt modelId="{AB097A38-6F96-4C2A-9EE2-09080CD6C94B}">
      <dgm:prSet/>
      <dgm:spPr/>
      <dgm:t>
        <a:bodyPr/>
        <a:lstStyle/>
        <a:p>
          <a:r>
            <a:rPr lang="en-US"/>
            <a:t>Customer care service </a:t>
          </a:r>
        </a:p>
      </dgm:t>
    </dgm:pt>
    <dgm:pt modelId="{2436CBBC-5969-46D5-A894-374CF956E2B5}" type="parTrans" cxnId="{D6C81DE6-85CA-4CCE-A82C-15CE47126736}">
      <dgm:prSet/>
      <dgm:spPr/>
      <dgm:t>
        <a:bodyPr/>
        <a:lstStyle/>
        <a:p>
          <a:endParaRPr lang="en-US"/>
        </a:p>
      </dgm:t>
    </dgm:pt>
    <dgm:pt modelId="{A7024E29-C2DB-4831-B955-8A0346311F1A}" type="sibTrans" cxnId="{D6C81DE6-85CA-4CCE-A82C-15CE47126736}">
      <dgm:prSet/>
      <dgm:spPr/>
      <dgm:t>
        <a:bodyPr/>
        <a:lstStyle/>
        <a:p>
          <a:endParaRPr lang="en-US"/>
        </a:p>
      </dgm:t>
    </dgm:pt>
    <dgm:pt modelId="{F2CFB9E8-1C0D-4500-BA9B-B03D2F8CD384}">
      <dgm:prSet/>
      <dgm:spPr/>
      <dgm:t>
        <a:bodyPr/>
        <a:lstStyle/>
        <a:p>
          <a:r>
            <a:rPr lang="en-US"/>
            <a:t>Schedule a scan feature </a:t>
          </a:r>
        </a:p>
      </dgm:t>
    </dgm:pt>
    <dgm:pt modelId="{C05FDEDC-70F5-4A5B-8E16-AD4BFDAE4451}" type="parTrans" cxnId="{46CAF258-E35D-4DB0-846E-CC739EB24629}">
      <dgm:prSet/>
      <dgm:spPr/>
      <dgm:t>
        <a:bodyPr/>
        <a:lstStyle/>
        <a:p>
          <a:endParaRPr lang="en-US"/>
        </a:p>
      </dgm:t>
    </dgm:pt>
    <dgm:pt modelId="{08AF8B09-53A4-44C6-9709-B31FE169135F}" type="sibTrans" cxnId="{46CAF258-E35D-4DB0-846E-CC739EB24629}">
      <dgm:prSet/>
      <dgm:spPr/>
      <dgm:t>
        <a:bodyPr/>
        <a:lstStyle/>
        <a:p>
          <a:endParaRPr lang="en-US"/>
        </a:p>
      </dgm:t>
    </dgm:pt>
    <dgm:pt modelId="{120E3087-7406-42D8-ABCB-D67FCE240FE4}">
      <dgm:prSet/>
      <dgm:spPr/>
      <dgm:t>
        <a:bodyPr/>
        <a:lstStyle/>
        <a:p>
          <a:r>
            <a:rPr lang="en-US"/>
            <a:t>Scan logs reports availability </a:t>
          </a:r>
        </a:p>
      </dgm:t>
    </dgm:pt>
    <dgm:pt modelId="{BEC19B3B-734D-4442-BE51-2F543226A68E}" type="parTrans" cxnId="{D18678A3-23F9-40C3-95AB-74F1FEB3A826}">
      <dgm:prSet/>
      <dgm:spPr/>
      <dgm:t>
        <a:bodyPr/>
        <a:lstStyle/>
        <a:p>
          <a:endParaRPr lang="en-US"/>
        </a:p>
      </dgm:t>
    </dgm:pt>
    <dgm:pt modelId="{3BF9FF99-7BA3-4259-B977-6625E46BC63A}" type="sibTrans" cxnId="{D18678A3-23F9-40C3-95AB-74F1FEB3A826}">
      <dgm:prSet/>
      <dgm:spPr/>
      <dgm:t>
        <a:bodyPr/>
        <a:lstStyle/>
        <a:p>
          <a:endParaRPr lang="en-US"/>
        </a:p>
      </dgm:t>
    </dgm:pt>
    <dgm:pt modelId="{466F5A68-236C-42A8-80E6-2D8C098FB997}">
      <dgm:prSet/>
      <dgm:spPr/>
      <dgm:t>
        <a:bodyPr/>
        <a:lstStyle/>
        <a:p>
          <a:r>
            <a:rPr lang="en-US"/>
            <a:t>Multiplatform, multi device licenses </a:t>
          </a:r>
        </a:p>
      </dgm:t>
    </dgm:pt>
    <dgm:pt modelId="{E18E13E8-F28A-4547-BB1C-7010F7A24A28}" type="parTrans" cxnId="{9A67E597-4ED5-4ABB-BB1A-6F6A48753012}">
      <dgm:prSet/>
      <dgm:spPr/>
      <dgm:t>
        <a:bodyPr/>
        <a:lstStyle/>
        <a:p>
          <a:endParaRPr lang="en-US"/>
        </a:p>
      </dgm:t>
    </dgm:pt>
    <dgm:pt modelId="{C8857D8C-2005-4039-B8CD-2C96DA0EA5B5}" type="sibTrans" cxnId="{9A67E597-4ED5-4ABB-BB1A-6F6A48753012}">
      <dgm:prSet/>
      <dgm:spPr/>
      <dgm:t>
        <a:bodyPr/>
        <a:lstStyle/>
        <a:p>
          <a:endParaRPr lang="en-US"/>
        </a:p>
      </dgm:t>
    </dgm:pt>
    <dgm:pt modelId="{6A743186-B142-407D-BCE4-427C76E4494F}">
      <dgm:prSet/>
      <dgm:spPr/>
      <dgm:t>
        <a:bodyPr/>
        <a:lstStyle/>
        <a:p>
          <a:r>
            <a:rPr lang="en-US"/>
            <a:t>Try before you buy option (try a month for free) </a:t>
          </a:r>
        </a:p>
      </dgm:t>
    </dgm:pt>
    <dgm:pt modelId="{AA2E55D6-4ADF-4B80-9B91-3B01521CDAEB}" type="parTrans" cxnId="{2ED34896-E6C4-483D-811A-4BB5647B8E43}">
      <dgm:prSet/>
      <dgm:spPr/>
      <dgm:t>
        <a:bodyPr/>
        <a:lstStyle/>
        <a:p>
          <a:endParaRPr lang="en-US"/>
        </a:p>
      </dgm:t>
    </dgm:pt>
    <dgm:pt modelId="{F7A171AA-B25B-4E91-8F77-86239E81D5A1}" type="sibTrans" cxnId="{2ED34896-E6C4-483D-811A-4BB5647B8E43}">
      <dgm:prSet/>
      <dgm:spPr/>
      <dgm:t>
        <a:bodyPr/>
        <a:lstStyle/>
        <a:p>
          <a:endParaRPr lang="en-US"/>
        </a:p>
      </dgm:t>
    </dgm:pt>
    <dgm:pt modelId="{DAD850DE-8915-472C-B19E-0E36FD8BD1AB}">
      <dgm:prSet/>
      <dgm:spPr/>
      <dgm:t>
        <a:bodyPr/>
        <a:lstStyle/>
        <a:p>
          <a:r>
            <a:rPr lang="en-US"/>
            <a:t>Malware detection rate </a:t>
          </a:r>
        </a:p>
      </dgm:t>
    </dgm:pt>
    <dgm:pt modelId="{624A641F-0D17-4C17-9434-5C4693A14540}" type="parTrans" cxnId="{4D967DFD-97FF-4B9C-938C-070765E4E762}">
      <dgm:prSet/>
      <dgm:spPr/>
      <dgm:t>
        <a:bodyPr/>
        <a:lstStyle/>
        <a:p>
          <a:endParaRPr lang="en-US"/>
        </a:p>
      </dgm:t>
    </dgm:pt>
    <dgm:pt modelId="{4B967B67-1E95-4BF0-8379-E314173134DE}" type="sibTrans" cxnId="{4D967DFD-97FF-4B9C-938C-070765E4E762}">
      <dgm:prSet/>
      <dgm:spPr/>
      <dgm:t>
        <a:bodyPr/>
        <a:lstStyle/>
        <a:p>
          <a:endParaRPr lang="en-US"/>
        </a:p>
      </dgm:t>
    </dgm:pt>
    <dgm:pt modelId="{17A86542-EEC2-4E85-9B72-6DBDE4DEC1FC}">
      <dgm:prSet/>
      <dgm:spPr/>
      <dgm:t>
        <a:bodyPr/>
        <a:lstStyle/>
        <a:p>
          <a:r>
            <a:rPr lang="en-US"/>
            <a:t>Privacy Filter </a:t>
          </a:r>
        </a:p>
      </dgm:t>
    </dgm:pt>
    <dgm:pt modelId="{017E3ACA-E1AB-48FF-A965-D74623E6B896}" type="parTrans" cxnId="{629C0CC0-021C-443A-BD96-7573009FDB00}">
      <dgm:prSet/>
      <dgm:spPr/>
      <dgm:t>
        <a:bodyPr/>
        <a:lstStyle/>
        <a:p>
          <a:endParaRPr lang="en-US"/>
        </a:p>
      </dgm:t>
    </dgm:pt>
    <dgm:pt modelId="{C109D472-DC0D-411C-9650-D64C4CE3509A}" type="sibTrans" cxnId="{629C0CC0-021C-443A-BD96-7573009FDB00}">
      <dgm:prSet/>
      <dgm:spPr/>
      <dgm:t>
        <a:bodyPr/>
        <a:lstStyle/>
        <a:p>
          <a:endParaRPr lang="en-US"/>
        </a:p>
      </dgm:t>
    </dgm:pt>
    <dgm:pt modelId="{69C3C5C9-EB6E-4232-845C-A486D7584AE8}">
      <dgm:prSet/>
      <dgm:spPr/>
      <dgm:t>
        <a:bodyPr/>
        <a:lstStyle/>
        <a:p>
          <a:r>
            <a:rPr lang="en-US"/>
            <a:t>Parental controls ( block access to certain sites unsuitable for children) </a:t>
          </a:r>
        </a:p>
      </dgm:t>
    </dgm:pt>
    <dgm:pt modelId="{67751A8B-8FB7-4B08-A2EA-94A5227F1754}" type="parTrans" cxnId="{5890E596-8F6C-485C-83AB-FB2864D44EDE}">
      <dgm:prSet/>
      <dgm:spPr/>
      <dgm:t>
        <a:bodyPr/>
        <a:lstStyle/>
        <a:p>
          <a:endParaRPr lang="en-US"/>
        </a:p>
      </dgm:t>
    </dgm:pt>
    <dgm:pt modelId="{CCFB8D3A-ACAF-4628-BE7F-93612CD2B8C7}" type="sibTrans" cxnId="{5890E596-8F6C-485C-83AB-FB2864D44EDE}">
      <dgm:prSet/>
      <dgm:spPr/>
      <dgm:t>
        <a:bodyPr/>
        <a:lstStyle/>
        <a:p>
          <a:endParaRPr lang="en-US"/>
        </a:p>
      </dgm:t>
    </dgm:pt>
    <dgm:pt modelId="{28B2AE87-A245-430E-AAC3-4C7A232FBA35}">
      <dgm:prSet/>
      <dgm:spPr/>
      <dgm:t>
        <a:bodyPr/>
        <a:lstStyle/>
        <a:p>
          <a:r>
            <a:rPr lang="en-US"/>
            <a:t>File Shredders (remove all electronic traces of infected file) </a:t>
          </a:r>
        </a:p>
      </dgm:t>
    </dgm:pt>
    <dgm:pt modelId="{EFF6CB15-FC51-405C-AC94-385FA085BF89}" type="parTrans" cxnId="{604C6C42-3FEC-4660-ADE3-DC1555150918}">
      <dgm:prSet/>
      <dgm:spPr/>
      <dgm:t>
        <a:bodyPr/>
        <a:lstStyle/>
        <a:p>
          <a:endParaRPr lang="en-US"/>
        </a:p>
      </dgm:t>
    </dgm:pt>
    <dgm:pt modelId="{58C851E8-B205-4A82-A731-DABD1210AE1A}" type="sibTrans" cxnId="{604C6C42-3FEC-4660-ADE3-DC1555150918}">
      <dgm:prSet/>
      <dgm:spPr/>
      <dgm:t>
        <a:bodyPr/>
        <a:lstStyle/>
        <a:p>
          <a:endParaRPr lang="en-US"/>
        </a:p>
      </dgm:t>
    </dgm:pt>
    <dgm:pt modelId="{BB792702-1324-4AE8-B936-F7527DB4D3BE}" type="pres">
      <dgm:prSet presAssocID="{F7D6B8AB-B06F-4E8C-8031-829F144EB9CD}" presName="vert0" presStyleCnt="0">
        <dgm:presLayoutVars>
          <dgm:dir/>
          <dgm:animOne val="branch"/>
          <dgm:animLvl val="lvl"/>
        </dgm:presLayoutVars>
      </dgm:prSet>
      <dgm:spPr/>
    </dgm:pt>
    <dgm:pt modelId="{E3132AA2-B4A1-4B1B-9307-66B1BBC0949C}" type="pres">
      <dgm:prSet presAssocID="{E53BE74F-FB78-491A-A344-BC2634BD1F47}" presName="thickLine" presStyleLbl="alignNode1" presStyleIdx="0" presStyleCnt="11"/>
      <dgm:spPr/>
    </dgm:pt>
    <dgm:pt modelId="{57B5B128-1B36-4E20-8B6A-2F71E889C568}" type="pres">
      <dgm:prSet presAssocID="{E53BE74F-FB78-491A-A344-BC2634BD1F47}" presName="horz1" presStyleCnt="0"/>
      <dgm:spPr/>
    </dgm:pt>
    <dgm:pt modelId="{302E7E09-9DD5-4650-A013-14AC62130161}" type="pres">
      <dgm:prSet presAssocID="{E53BE74F-FB78-491A-A344-BC2634BD1F47}" presName="tx1" presStyleLbl="revTx" presStyleIdx="0" presStyleCnt="11"/>
      <dgm:spPr/>
    </dgm:pt>
    <dgm:pt modelId="{C495F4BB-B436-422E-9633-978F7A82BDDF}" type="pres">
      <dgm:prSet presAssocID="{E53BE74F-FB78-491A-A344-BC2634BD1F47}" presName="vert1" presStyleCnt="0"/>
      <dgm:spPr/>
    </dgm:pt>
    <dgm:pt modelId="{500F8324-F6AB-4DE2-90B1-FB48640E3B7E}" type="pres">
      <dgm:prSet presAssocID="{9615995E-DA37-408F-BB64-74D64E872CF2}" presName="thickLine" presStyleLbl="alignNode1" presStyleIdx="1" presStyleCnt="11"/>
      <dgm:spPr/>
    </dgm:pt>
    <dgm:pt modelId="{16F3D93D-B74A-402F-ADA4-15021573843F}" type="pres">
      <dgm:prSet presAssocID="{9615995E-DA37-408F-BB64-74D64E872CF2}" presName="horz1" presStyleCnt="0"/>
      <dgm:spPr/>
    </dgm:pt>
    <dgm:pt modelId="{7ED504FA-AEE5-4F8B-81D5-E55F17D84786}" type="pres">
      <dgm:prSet presAssocID="{9615995E-DA37-408F-BB64-74D64E872CF2}" presName="tx1" presStyleLbl="revTx" presStyleIdx="1" presStyleCnt="11"/>
      <dgm:spPr/>
    </dgm:pt>
    <dgm:pt modelId="{A6EE9D7D-A52B-4D7A-AF87-8FB62795DF83}" type="pres">
      <dgm:prSet presAssocID="{9615995E-DA37-408F-BB64-74D64E872CF2}" presName="vert1" presStyleCnt="0"/>
      <dgm:spPr/>
    </dgm:pt>
    <dgm:pt modelId="{F530B371-A8D5-4A81-8196-78F0B17365D3}" type="pres">
      <dgm:prSet presAssocID="{AB097A38-6F96-4C2A-9EE2-09080CD6C94B}" presName="thickLine" presStyleLbl="alignNode1" presStyleIdx="2" presStyleCnt="11"/>
      <dgm:spPr/>
    </dgm:pt>
    <dgm:pt modelId="{9CBC7654-FBC2-4344-B12E-00E393DE1DE6}" type="pres">
      <dgm:prSet presAssocID="{AB097A38-6F96-4C2A-9EE2-09080CD6C94B}" presName="horz1" presStyleCnt="0"/>
      <dgm:spPr/>
    </dgm:pt>
    <dgm:pt modelId="{4CE79C09-FDAF-45CD-A2AD-F1DABB14BA30}" type="pres">
      <dgm:prSet presAssocID="{AB097A38-6F96-4C2A-9EE2-09080CD6C94B}" presName="tx1" presStyleLbl="revTx" presStyleIdx="2" presStyleCnt="11"/>
      <dgm:spPr/>
    </dgm:pt>
    <dgm:pt modelId="{724082E4-3162-441B-AA76-1DD7B4C8237B}" type="pres">
      <dgm:prSet presAssocID="{AB097A38-6F96-4C2A-9EE2-09080CD6C94B}" presName="vert1" presStyleCnt="0"/>
      <dgm:spPr/>
    </dgm:pt>
    <dgm:pt modelId="{4178A378-AC78-4A3C-A894-B050EDCB599E}" type="pres">
      <dgm:prSet presAssocID="{F2CFB9E8-1C0D-4500-BA9B-B03D2F8CD384}" presName="thickLine" presStyleLbl="alignNode1" presStyleIdx="3" presStyleCnt="11"/>
      <dgm:spPr/>
    </dgm:pt>
    <dgm:pt modelId="{F96DDCBB-966F-46C3-A3EB-7D5D49B8D1D0}" type="pres">
      <dgm:prSet presAssocID="{F2CFB9E8-1C0D-4500-BA9B-B03D2F8CD384}" presName="horz1" presStyleCnt="0"/>
      <dgm:spPr/>
    </dgm:pt>
    <dgm:pt modelId="{44C5ACE7-8552-4967-81A5-BAEE067A23D6}" type="pres">
      <dgm:prSet presAssocID="{F2CFB9E8-1C0D-4500-BA9B-B03D2F8CD384}" presName="tx1" presStyleLbl="revTx" presStyleIdx="3" presStyleCnt="11"/>
      <dgm:spPr/>
    </dgm:pt>
    <dgm:pt modelId="{98F885A9-2D5A-4FFA-A802-133F8857E940}" type="pres">
      <dgm:prSet presAssocID="{F2CFB9E8-1C0D-4500-BA9B-B03D2F8CD384}" presName="vert1" presStyleCnt="0"/>
      <dgm:spPr/>
    </dgm:pt>
    <dgm:pt modelId="{CEC8EF8A-4C76-44D8-8B25-1CBC5ABF2526}" type="pres">
      <dgm:prSet presAssocID="{120E3087-7406-42D8-ABCB-D67FCE240FE4}" presName="thickLine" presStyleLbl="alignNode1" presStyleIdx="4" presStyleCnt="11"/>
      <dgm:spPr/>
    </dgm:pt>
    <dgm:pt modelId="{1F98FD8D-793C-4585-9B92-1E5B40240F7D}" type="pres">
      <dgm:prSet presAssocID="{120E3087-7406-42D8-ABCB-D67FCE240FE4}" presName="horz1" presStyleCnt="0"/>
      <dgm:spPr/>
    </dgm:pt>
    <dgm:pt modelId="{1AB8F359-AB8B-46F0-AEA4-E4150E392547}" type="pres">
      <dgm:prSet presAssocID="{120E3087-7406-42D8-ABCB-D67FCE240FE4}" presName="tx1" presStyleLbl="revTx" presStyleIdx="4" presStyleCnt="11"/>
      <dgm:spPr/>
    </dgm:pt>
    <dgm:pt modelId="{42C2B9C1-DDAB-48BC-ABD2-C8DD77ADE793}" type="pres">
      <dgm:prSet presAssocID="{120E3087-7406-42D8-ABCB-D67FCE240FE4}" presName="vert1" presStyleCnt="0"/>
      <dgm:spPr/>
    </dgm:pt>
    <dgm:pt modelId="{D58A6837-1686-4D06-94ED-C573489E55D3}" type="pres">
      <dgm:prSet presAssocID="{466F5A68-236C-42A8-80E6-2D8C098FB997}" presName="thickLine" presStyleLbl="alignNode1" presStyleIdx="5" presStyleCnt="11"/>
      <dgm:spPr/>
    </dgm:pt>
    <dgm:pt modelId="{3A1ABD15-16E3-45D8-8EF3-10D89F0D2058}" type="pres">
      <dgm:prSet presAssocID="{466F5A68-236C-42A8-80E6-2D8C098FB997}" presName="horz1" presStyleCnt="0"/>
      <dgm:spPr/>
    </dgm:pt>
    <dgm:pt modelId="{85FF8FFC-C0C4-4F87-810D-3C5D0615436D}" type="pres">
      <dgm:prSet presAssocID="{466F5A68-236C-42A8-80E6-2D8C098FB997}" presName="tx1" presStyleLbl="revTx" presStyleIdx="5" presStyleCnt="11"/>
      <dgm:spPr/>
    </dgm:pt>
    <dgm:pt modelId="{F2273DB3-DFDB-4C8C-A122-80DD1045AB84}" type="pres">
      <dgm:prSet presAssocID="{466F5A68-236C-42A8-80E6-2D8C098FB997}" presName="vert1" presStyleCnt="0"/>
      <dgm:spPr/>
    </dgm:pt>
    <dgm:pt modelId="{37CBCCFA-816A-47F3-BA58-BD431420C849}" type="pres">
      <dgm:prSet presAssocID="{6A743186-B142-407D-BCE4-427C76E4494F}" presName="thickLine" presStyleLbl="alignNode1" presStyleIdx="6" presStyleCnt="11"/>
      <dgm:spPr/>
    </dgm:pt>
    <dgm:pt modelId="{81567D4D-2F2B-4BC6-A038-370B42B89F23}" type="pres">
      <dgm:prSet presAssocID="{6A743186-B142-407D-BCE4-427C76E4494F}" presName="horz1" presStyleCnt="0"/>
      <dgm:spPr/>
    </dgm:pt>
    <dgm:pt modelId="{94DB308B-A4D7-4636-A466-B4F4B2E3F2CC}" type="pres">
      <dgm:prSet presAssocID="{6A743186-B142-407D-BCE4-427C76E4494F}" presName="tx1" presStyleLbl="revTx" presStyleIdx="6" presStyleCnt="11"/>
      <dgm:spPr/>
    </dgm:pt>
    <dgm:pt modelId="{B3DD5817-2281-4510-BF8B-EBF960D167B3}" type="pres">
      <dgm:prSet presAssocID="{6A743186-B142-407D-BCE4-427C76E4494F}" presName="vert1" presStyleCnt="0"/>
      <dgm:spPr/>
    </dgm:pt>
    <dgm:pt modelId="{8FD313CA-BB90-4779-8B97-14909E4872CC}" type="pres">
      <dgm:prSet presAssocID="{DAD850DE-8915-472C-B19E-0E36FD8BD1AB}" presName="thickLine" presStyleLbl="alignNode1" presStyleIdx="7" presStyleCnt="11"/>
      <dgm:spPr/>
    </dgm:pt>
    <dgm:pt modelId="{38AB0E53-906E-4E46-8959-F26B543B2018}" type="pres">
      <dgm:prSet presAssocID="{DAD850DE-8915-472C-B19E-0E36FD8BD1AB}" presName="horz1" presStyleCnt="0"/>
      <dgm:spPr/>
    </dgm:pt>
    <dgm:pt modelId="{3672AD95-5DEE-47C1-BD1D-80F62556F217}" type="pres">
      <dgm:prSet presAssocID="{DAD850DE-8915-472C-B19E-0E36FD8BD1AB}" presName="tx1" presStyleLbl="revTx" presStyleIdx="7" presStyleCnt="11"/>
      <dgm:spPr/>
    </dgm:pt>
    <dgm:pt modelId="{50A554A0-8DCE-40E5-9D7C-76C5905CDD2E}" type="pres">
      <dgm:prSet presAssocID="{DAD850DE-8915-472C-B19E-0E36FD8BD1AB}" presName="vert1" presStyleCnt="0"/>
      <dgm:spPr/>
    </dgm:pt>
    <dgm:pt modelId="{216A56B2-2A8F-41BD-8425-9AAAB582F0E6}" type="pres">
      <dgm:prSet presAssocID="{17A86542-EEC2-4E85-9B72-6DBDE4DEC1FC}" presName="thickLine" presStyleLbl="alignNode1" presStyleIdx="8" presStyleCnt="11"/>
      <dgm:spPr/>
    </dgm:pt>
    <dgm:pt modelId="{AE420EF9-25DF-470B-B065-3E45CF2ADE5D}" type="pres">
      <dgm:prSet presAssocID="{17A86542-EEC2-4E85-9B72-6DBDE4DEC1FC}" presName="horz1" presStyleCnt="0"/>
      <dgm:spPr/>
    </dgm:pt>
    <dgm:pt modelId="{4A00EC98-D7BA-4CB9-9AD0-83FC7E6D8993}" type="pres">
      <dgm:prSet presAssocID="{17A86542-EEC2-4E85-9B72-6DBDE4DEC1FC}" presName="tx1" presStyleLbl="revTx" presStyleIdx="8" presStyleCnt="11"/>
      <dgm:spPr/>
    </dgm:pt>
    <dgm:pt modelId="{9CD2CB9E-279D-4136-979E-0BC68A058908}" type="pres">
      <dgm:prSet presAssocID="{17A86542-EEC2-4E85-9B72-6DBDE4DEC1FC}" presName="vert1" presStyleCnt="0"/>
      <dgm:spPr/>
    </dgm:pt>
    <dgm:pt modelId="{9F5BD5D8-59DE-46E2-920E-6B5D0B77D6C5}" type="pres">
      <dgm:prSet presAssocID="{69C3C5C9-EB6E-4232-845C-A486D7584AE8}" presName="thickLine" presStyleLbl="alignNode1" presStyleIdx="9" presStyleCnt="11"/>
      <dgm:spPr/>
    </dgm:pt>
    <dgm:pt modelId="{AB8D1937-0F4D-4D62-99A2-70ED29A7D7E1}" type="pres">
      <dgm:prSet presAssocID="{69C3C5C9-EB6E-4232-845C-A486D7584AE8}" presName="horz1" presStyleCnt="0"/>
      <dgm:spPr/>
    </dgm:pt>
    <dgm:pt modelId="{E4FD7F89-D794-4393-996B-8D651B8CDEFE}" type="pres">
      <dgm:prSet presAssocID="{69C3C5C9-EB6E-4232-845C-A486D7584AE8}" presName="tx1" presStyleLbl="revTx" presStyleIdx="9" presStyleCnt="11"/>
      <dgm:spPr/>
    </dgm:pt>
    <dgm:pt modelId="{2D88D9B8-A091-414F-B317-4D8EE2463253}" type="pres">
      <dgm:prSet presAssocID="{69C3C5C9-EB6E-4232-845C-A486D7584AE8}" presName="vert1" presStyleCnt="0"/>
      <dgm:spPr/>
    </dgm:pt>
    <dgm:pt modelId="{1AEAFCA6-9B74-4A3B-AC9E-869A6D8990CB}" type="pres">
      <dgm:prSet presAssocID="{28B2AE87-A245-430E-AAC3-4C7A232FBA35}" presName="thickLine" presStyleLbl="alignNode1" presStyleIdx="10" presStyleCnt="11"/>
      <dgm:spPr/>
    </dgm:pt>
    <dgm:pt modelId="{DF43C77F-1F72-489B-B202-EC25E31231E5}" type="pres">
      <dgm:prSet presAssocID="{28B2AE87-A245-430E-AAC3-4C7A232FBA35}" presName="horz1" presStyleCnt="0"/>
      <dgm:spPr/>
    </dgm:pt>
    <dgm:pt modelId="{DAEDAA51-E19D-4315-8E55-EC3CCC2541A8}" type="pres">
      <dgm:prSet presAssocID="{28B2AE87-A245-430E-AAC3-4C7A232FBA35}" presName="tx1" presStyleLbl="revTx" presStyleIdx="10" presStyleCnt="11"/>
      <dgm:spPr/>
    </dgm:pt>
    <dgm:pt modelId="{BBEDF052-0FDE-4F1F-8FFA-68039B98DC16}" type="pres">
      <dgm:prSet presAssocID="{28B2AE87-A245-430E-AAC3-4C7A232FBA35}" presName="vert1" presStyleCnt="0"/>
      <dgm:spPr/>
    </dgm:pt>
  </dgm:ptLst>
  <dgm:cxnLst>
    <dgm:cxn modelId="{DC939C05-1D4B-4F91-B256-1BA3099CDEEC}" type="presOf" srcId="{6A743186-B142-407D-BCE4-427C76E4494F}" destId="{94DB308B-A4D7-4636-A466-B4F4B2E3F2CC}" srcOrd="0" destOrd="0" presId="urn:microsoft.com/office/officeart/2008/layout/LinedList"/>
    <dgm:cxn modelId="{92D44924-616E-4F35-9E91-5EFE67DC2873}" type="presOf" srcId="{AB097A38-6F96-4C2A-9EE2-09080CD6C94B}" destId="{4CE79C09-FDAF-45CD-A2AD-F1DABB14BA30}" srcOrd="0" destOrd="0" presId="urn:microsoft.com/office/officeart/2008/layout/LinedList"/>
    <dgm:cxn modelId="{EDAAA82B-A23F-4FBF-B670-D95B9CE40A87}" type="presOf" srcId="{466F5A68-236C-42A8-80E6-2D8C098FB997}" destId="{85FF8FFC-C0C4-4F87-810D-3C5D0615436D}" srcOrd="0" destOrd="0" presId="urn:microsoft.com/office/officeart/2008/layout/LinedList"/>
    <dgm:cxn modelId="{CCEE563F-E549-45D6-A218-F2BAF4864490}" type="presOf" srcId="{9615995E-DA37-408F-BB64-74D64E872CF2}" destId="{7ED504FA-AEE5-4F8B-81D5-E55F17D84786}" srcOrd="0" destOrd="0" presId="urn:microsoft.com/office/officeart/2008/layout/LinedList"/>
    <dgm:cxn modelId="{C0C19D5B-F812-4579-A95A-40756B34BE94}" type="presOf" srcId="{69C3C5C9-EB6E-4232-845C-A486D7584AE8}" destId="{E4FD7F89-D794-4393-996B-8D651B8CDEFE}" srcOrd="0" destOrd="0" presId="urn:microsoft.com/office/officeart/2008/layout/LinedList"/>
    <dgm:cxn modelId="{604C6C42-3FEC-4660-ADE3-DC1555150918}" srcId="{F7D6B8AB-B06F-4E8C-8031-829F144EB9CD}" destId="{28B2AE87-A245-430E-AAC3-4C7A232FBA35}" srcOrd="10" destOrd="0" parTransId="{EFF6CB15-FC51-405C-AC94-385FA085BF89}" sibTransId="{58C851E8-B205-4A82-A731-DABD1210AE1A}"/>
    <dgm:cxn modelId="{BF06D844-013D-4717-BD52-F9E20D549D5F}" type="presOf" srcId="{17A86542-EEC2-4E85-9B72-6DBDE4DEC1FC}" destId="{4A00EC98-D7BA-4CB9-9AD0-83FC7E6D8993}" srcOrd="0" destOrd="0" presId="urn:microsoft.com/office/officeart/2008/layout/LinedList"/>
    <dgm:cxn modelId="{68402668-9847-4A9B-A4A8-490F4B12F09D}" type="presOf" srcId="{DAD850DE-8915-472C-B19E-0E36FD8BD1AB}" destId="{3672AD95-5DEE-47C1-BD1D-80F62556F217}" srcOrd="0" destOrd="0" presId="urn:microsoft.com/office/officeart/2008/layout/LinedList"/>
    <dgm:cxn modelId="{F7BDAD6E-9716-440C-9976-B80376C7CAEC}" srcId="{F7D6B8AB-B06F-4E8C-8031-829F144EB9CD}" destId="{E53BE74F-FB78-491A-A344-BC2634BD1F47}" srcOrd="0" destOrd="0" parTransId="{59F6B444-9C46-4879-898D-89CBD662E332}" sibTransId="{68DFB18F-639D-47CA-8A7F-23B2D87BEFD2}"/>
    <dgm:cxn modelId="{46CAF258-E35D-4DB0-846E-CC739EB24629}" srcId="{F7D6B8AB-B06F-4E8C-8031-829F144EB9CD}" destId="{F2CFB9E8-1C0D-4500-BA9B-B03D2F8CD384}" srcOrd="3" destOrd="0" parTransId="{C05FDEDC-70F5-4A5B-8E16-AD4BFDAE4451}" sibTransId="{08AF8B09-53A4-44C6-9709-B31FE169135F}"/>
    <dgm:cxn modelId="{2E2C4088-9629-4EE2-AC54-8A7516C89389}" type="presOf" srcId="{28B2AE87-A245-430E-AAC3-4C7A232FBA35}" destId="{DAEDAA51-E19D-4315-8E55-EC3CCC2541A8}" srcOrd="0" destOrd="0" presId="urn:microsoft.com/office/officeart/2008/layout/LinedList"/>
    <dgm:cxn modelId="{6F9B2989-2E92-4BA7-8C25-48C8E8C47AD9}" srcId="{F7D6B8AB-B06F-4E8C-8031-829F144EB9CD}" destId="{9615995E-DA37-408F-BB64-74D64E872CF2}" srcOrd="1" destOrd="0" parTransId="{24129425-8877-4CF3-9C61-0580F3611F0D}" sibTransId="{19E0945B-5956-47FD-BF92-AB5D3B30D2A5}"/>
    <dgm:cxn modelId="{2ED34896-E6C4-483D-811A-4BB5647B8E43}" srcId="{F7D6B8AB-B06F-4E8C-8031-829F144EB9CD}" destId="{6A743186-B142-407D-BCE4-427C76E4494F}" srcOrd="6" destOrd="0" parTransId="{AA2E55D6-4ADF-4B80-9B91-3B01521CDAEB}" sibTransId="{F7A171AA-B25B-4E91-8F77-86239E81D5A1}"/>
    <dgm:cxn modelId="{5890E596-8F6C-485C-83AB-FB2864D44EDE}" srcId="{F7D6B8AB-B06F-4E8C-8031-829F144EB9CD}" destId="{69C3C5C9-EB6E-4232-845C-A486D7584AE8}" srcOrd="9" destOrd="0" parTransId="{67751A8B-8FB7-4B08-A2EA-94A5227F1754}" sibTransId="{CCFB8D3A-ACAF-4628-BE7F-93612CD2B8C7}"/>
    <dgm:cxn modelId="{9A67E597-4ED5-4ABB-BB1A-6F6A48753012}" srcId="{F7D6B8AB-B06F-4E8C-8031-829F144EB9CD}" destId="{466F5A68-236C-42A8-80E6-2D8C098FB997}" srcOrd="5" destOrd="0" parTransId="{E18E13E8-F28A-4547-BB1C-7010F7A24A28}" sibTransId="{C8857D8C-2005-4039-B8CD-2C96DA0EA5B5}"/>
    <dgm:cxn modelId="{CA1F949B-D785-4403-87A0-2DA1DA91CED5}" type="presOf" srcId="{E53BE74F-FB78-491A-A344-BC2634BD1F47}" destId="{302E7E09-9DD5-4650-A013-14AC62130161}" srcOrd="0" destOrd="0" presId="urn:microsoft.com/office/officeart/2008/layout/LinedList"/>
    <dgm:cxn modelId="{D18678A3-23F9-40C3-95AB-74F1FEB3A826}" srcId="{F7D6B8AB-B06F-4E8C-8031-829F144EB9CD}" destId="{120E3087-7406-42D8-ABCB-D67FCE240FE4}" srcOrd="4" destOrd="0" parTransId="{BEC19B3B-734D-4442-BE51-2F543226A68E}" sibTransId="{3BF9FF99-7BA3-4259-B977-6625E46BC63A}"/>
    <dgm:cxn modelId="{629C0CC0-021C-443A-BD96-7573009FDB00}" srcId="{F7D6B8AB-B06F-4E8C-8031-829F144EB9CD}" destId="{17A86542-EEC2-4E85-9B72-6DBDE4DEC1FC}" srcOrd="8" destOrd="0" parTransId="{017E3ACA-E1AB-48FF-A965-D74623E6B896}" sibTransId="{C109D472-DC0D-411C-9650-D64C4CE3509A}"/>
    <dgm:cxn modelId="{6588C8C5-139A-4886-AA41-1C437B98A06B}" type="presOf" srcId="{F7D6B8AB-B06F-4E8C-8031-829F144EB9CD}" destId="{BB792702-1324-4AE8-B936-F7527DB4D3BE}" srcOrd="0" destOrd="0" presId="urn:microsoft.com/office/officeart/2008/layout/LinedList"/>
    <dgm:cxn modelId="{03E5AED7-D268-4FE7-B7F4-D0349DA27113}" type="presOf" srcId="{120E3087-7406-42D8-ABCB-D67FCE240FE4}" destId="{1AB8F359-AB8B-46F0-AEA4-E4150E392547}" srcOrd="0" destOrd="0" presId="urn:microsoft.com/office/officeart/2008/layout/LinedList"/>
    <dgm:cxn modelId="{8A5009E1-772C-429B-B53B-DE1079269DF0}" type="presOf" srcId="{F2CFB9E8-1C0D-4500-BA9B-B03D2F8CD384}" destId="{44C5ACE7-8552-4967-81A5-BAEE067A23D6}" srcOrd="0" destOrd="0" presId="urn:microsoft.com/office/officeart/2008/layout/LinedList"/>
    <dgm:cxn modelId="{D6C81DE6-85CA-4CCE-A82C-15CE47126736}" srcId="{F7D6B8AB-B06F-4E8C-8031-829F144EB9CD}" destId="{AB097A38-6F96-4C2A-9EE2-09080CD6C94B}" srcOrd="2" destOrd="0" parTransId="{2436CBBC-5969-46D5-A894-374CF956E2B5}" sibTransId="{A7024E29-C2DB-4831-B955-8A0346311F1A}"/>
    <dgm:cxn modelId="{4D967DFD-97FF-4B9C-938C-070765E4E762}" srcId="{F7D6B8AB-B06F-4E8C-8031-829F144EB9CD}" destId="{DAD850DE-8915-472C-B19E-0E36FD8BD1AB}" srcOrd="7" destOrd="0" parTransId="{624A641F-0D17-4C17-9434-5C4693A14540}" sibTransId="{4B967B67-1E95-4BF0-8379-E314173134DE}"/>
    <dgm:cxn modelId="{8F04D34C-5168-4951-A759-14A1AB186933}" type="presParOf" srcId="{BB792702-1324-4AE8-B936-F7527DB4D3BE}" destId="{E3132AA2-B4A1-4B1B-9307-66B1BBC0949C}" srcOrd="0" destOrd="0" presId="urn:microsoft.com/office/officeart/2008/layout/LinedList"/>
    <dgm:cxn modelId="{6A213102-C30A-4D57-A007-FB9FA8536D94}" type="presParOf" srcId="{BB792702-1324-4AE8-B936-F7527DB4D3BE}" destId="{57B5B128-1B36-4E20-8B6A-2F71E889C568}" srcOrd="1" destOrd="0" presId="urn:microsoft.com/office/officeart/2008/layout/LinedList"/>
    <dgm:cxn modelId="{A62D36F1-7B2D-4947-8A9A-E73DEBD78007}" type="presParOf" srcId="{57B5B128-1B36-4E20-8B6A-2F71E889C568}" destId="{302E7E09-9DD5-4650-A013-14AC62130161}" srcOrd="0" destOrd="0" presId="urn:microsoft.com/office/officeart/2008/layout/LinedList"/>
    <dgm:cxn modelId="{4AD9B282-F36C-4223-972D-B1FC2033B9BE}" type="presParOf" srcId="{57B5B128-1B36-4E20-8B6A-2F71E889C568}" destId="{C495F4BB-B436-422E-9633-978F7A82BDDF}" srcOrd="1" destOrd="0" presId="urn:microsoft.com/office/officeart/2008/layout/LinedList"/>
    <dgm:cxn modelId="{5C5FAF56-6D05-4B93-945E-1812A956EFEB}" type="presParOf" srcId="{BB792702-1324-4AE8-B936-F7527DB4D3BE}" destId="{500F8324-F6AB-4DE2-90B1-FB48640E3B7E}" srcOrd="2" destOrd="0" presId="urn:microsoft.com/office/officeart/2008/layout/LinedList"/>
    <dgm:cxn modelId="{9AAA55EC-AD4A-4026-945F-94F8476957E1}" type="presParOf" srcId="{BB792702-1324-4AE8-B936-F7527DB4D3BE}" destId="{16F3D93D-B74A-402F-ADA4-15021573843F}" srcOrd="3" destOrd="0" presId="urn:microsoft.com/office/officeart/2008/layout/LinedList"/>
    <dgm:cxn modelId="{1E5E56F9-DF48-49D1-B5A5-A0904E9404EF}" type="presParOf" srcId="{16F3D93D-B74A-402F-ADA4-15021573843F}" destId="{7ED504FA-AEE5-4F8B-81D5-E55F17D84786}" srcOrd="0" destOrd="0" presId="urn:microsoft.com/office/officeart/2008/layout/LinedList"/>
    <dgm:cxn modelId="{CA86D8EE-7ADA-4D40-B8B2-6CB3C3BDD6CF}" type="presParOf" srcId="{16F3D93D-B74A-402F-ADA4-15021573843F}" destId="{A6EE9D7D-A52B-4D7A-AF87-8FB62795DF83}" srcOrd="1" destOrd="0" presId="urn:microsoft.com/office/officeart/2008/layout/LinedList"/>
    <dgm:cxn modelId="{A03B9DF3-DB1B-4124-B71F-5C3E1A560A06}" type="presParOf" srcId="{BB792702-1324-4AE8-B936-F7527DB4D3BE}" destId="{F530B371-A8D5-4A81-8196-78F0B17365D3}" srcOrd="4" destOrd="0" presId="urn:microsoft.com/office/officeart/2008/layout/LinedList"/>
    <dgm:cxn modelId="{B834CD90-9026-498A-A2E2-F4449B2D1291}" type="presParOf" srcId="{BB792702-1324-4AE8-B936-F7527DB4D3BE}" destId="{9CBC7654-FBC2-4344-B12E-00E393DE1DE6}" srcOrd="5" destOrd="0" presId="urn:microsoft.com/office/officeart/2008/layout/LinedList"/>
    <dgm:cxn modelId="{9CF77C8B-45D0-4215-9712-823B9E22B8CD}" type="presParOf" srcId="{9CBC7654-FBC2-4344-B12E-00E393DE1DE6}" destId="{4CE79C09-FDAF-45CD-A2AD-F1DABB14BA30}" srcOrd="0" destOrd="0" presId="urn:microsoft.com/office/officeart/2008/layout/LinedList"/>
    <dgm:cxn modelId="{3F142FB1-BA7A-4E9F-85B5-36CBB2F2FE79}" type="presParOf" srcId="{9CBC7654-FBC2-4344-B12E-00E393DE1DE6}" destId="{724082E4-3162-441B-AA76-1DD7B4C8237B}" srcOrd="1" destOrd="0" presId="urn:microsoft.com/office/officeart/2008/layout/LinedList"/>
    <dgm:cxn modelId="{7F541757-164D-4FC0-A974-694C457A9841}" type="presParOf" srcId="{BB792702-1324-4AE8-B936-F7527DB4D3BE}" destId="{4178A378-AC78-4A3C-A894-B050EDCB599E}" srcOrd="6" destOrd="0" presId="urn:microsoft.com/office/officeart/2008/layout/LinedList"/>
    <dgm:cxn modelId="{589FFA3A-9336-4194-A06C-C277407EA03D}" type="presParOf" srcId="{BB792702-1324-4AE8-B936-F7527DB4D3BE}" destId="{F96DDCBB-966F-46C3-A3EB-7D5D49B8D1D0}" srcOrd="7" destOrd="0" presId="urn:microsoft.com/office/officeart/2008/layout/LinedList"/>
    <dgm:cxn modelId="{E1B37546-D7DF-4DDB-9984-62B96A6FFFB0}" type="presParOf" srcId="{F96DDCBB-966F-46C3-A3EB-7D5D49B8D1D0}" destId="{44C5ACE7-8552-4967-81A5-BAEE067A23D6}" srcOrd="0" destOrd="0" presId="urn:microsoft.com/office/officeart/2008/layout/LinedList"/>
    <dgm:cxn modelId="{3746F7BA-7C3D-4579-9F7A-054C5F975A4A}" type="presParOf" srcId="{F96DDCBB-966F-46C3-A3EB-7D5D49B8D1D0}" destId="{98F885A9-2D5A-4FFA-A802-133F8857E940}" srcOrd="1" destOrd="0" presId="urn:microsoft.com/office/officeart/2008/layout/LinedList"/>
    <dgm:cxn modelId="{10028185-0C35-464F-BFF7-519A409D08A5}" type="presParOf" srcId="{BB792702-1324-4AE8-B936-F7527DB4D3BE}" destId="{CEC8EF8A-4C76-44D8-8B25-1CBC5ABF2526}" srcOrd="8" destOrd="0" presId="urn:microsoft.com/office/officeart/2008/layout/LinedList"/>
    <dgm:cxn modelId="{E93C46B3-2E62-4E21-A648-6485CBC9F77F}" type="presParOf" srcId="{BB792702-1324-4AE8-B936-F7527DB4D3BE}" destId="{1F98FD8D-793C-4585-9B92-1E5B40240F7D}" srcOrd="9" destOrd="0" presId="urn:microsoft.com/office/officeart/2008/layout/LinedList"/>
    <dgm:cxn modelId="{EB79A6B0-B18C-4BB4-82BD-21874EE0C852}" type="presParOf" srcId="{1F98FD8D-793C-4585-9B92-1E5B40240F7D}" destId="{1AB8F359-AB8B-46F0-AEA4-E4150E392547}" srcOrd="0" destOrd="0" presId="urn:microsoft.com/office/officeart/2008/layout/LinedList"/>
    <dgm:cxn modelId="{17D158CE-A31B-4D32-9812-8B6CAF1B0E74}" type="presParOf" srcId="{1F98FD8D-793C-4585-9B92-1E5B40240F7D}" destId="{42C2B9C1-DDAB-48BC-ABD2-C8DD77ADE793}" srcOrd="1" destOrd="0" presId="urn:microsoft.com/office/officeart/2008/layout/LinedList"/>
    <dgm:cxn modelId="{CB18D4FE-80C8-4EE0-9169-04E2A692523D}" type="presParOf" srcId="{BB792702-1324-4AE8-B936-F7527DB4D3BE}" destId="{D58A6837-1686-4D06-94ED-C573489E55D3}" srcOrd="10" destOrd="0" presId="urn:microsoft.com/office/officeart/2008/layout/LinedList"/>
    <dgm:cxn modelId="{AB6EFA14-8F8A-4B24-AC25-015E17F2B011}" type="presParOf" srcId="{BB792702-1324-4AE8-B936-F7527DB4D3BE}" destId="{3A1ABD15-16E3-45D8-8EF3-10D89F0D2058}" srcOrd="11" destOrd="0" presId="urn:microsoft.com/office/officeart/2008/layout/LinedList"/>
    <dgm:cxn modelId="{965E8A24-F688-499B-8688-6E13E7F65B65}" type="presParOf" srcId="{3A1ABD15-16E3-45D8-8EF3-10D89F0D2058}" destId="{85FF8FFC-C0C4-4F87-810D-3C5D0615436D}" srcOrd="0" destOrd="0" presId="urn:microsoft.com/office/officeart/2008/layout/LinedList"/>
    <dgm:cxn modelId="{6F50596A-D5AB-43D4-8703-200971804A29}" type="presParOf" srcId="{3A1ABD15-16E3-45D8-8EF3-10D89F0D2058}" destId="{F2273DB3-DFDB-4C8C-A122-80DD1045AB84}" srcOrd="1" destOrd="0" presId="urn:microsoft.com/office/officeart/2008/layout/LinedList"/>
    <dgm:cxn modelId="{11191D98-7B81-4D33-AC46-314ECD51315A}" type="presParOf" srcId="{BB792702-1324-4AE8-B936-F7527DB4D3BE}" destId="{37CBCCFA-816A-47F3-BA58-BD431420C849}" srcOrd="12" destOrd="0" presId="urn:microsoft.com/office/officeart/2008/layout/LinedList"/>
    <dgm:cxn modelId="{463C8235-590B-41EB-9257-B2FAFA9017C8}" type="presParOf" srcId="{BB792702-1324-4AE8-B936-F7527DB4D3BE}" destId="{81567D4D-2F2B-4BC6-A038-370B42B89F23}" srcOrd="13" destOrd="0" presId="urn:microsoft.com/office/officeart/2008/layout/LinedList"/>
    <dgm:cxn modelId="{004A0CA5-5386-442A-8280-1B004F57B668}" type="presParOf" srcId="{81567D4D-2F2B-4BC6-A038-370B42B89F23}" destId="{94DB308B-A4D7-4636-A466-B4F4B2E3F2CC}" srcOrd="0" destOrd="0" presId="urn:microsoft.com/office/officeart/2008/layout/LinedList"/>
    <dgm:cxn modelId="{3D8D9922-89BD-4002-B5EC-D024F603F78B}" type="presParOf" srcId="{81567D4D-2F2B-4BC6-A038-370B42B89F23}" destId="{B3DD5817-2281-4510-BF8B-EBF960D167B3}" srcOrd="1" destOrd="0" presId="urn:microsoft.com/office/officeart/2008/layout/LinedList"/>
    <dgm:cxn modelId="{FBD97E33-AB57-4C3C-9FC4-742BDE79AA23}" type="presParOf" srcId="{BB792702-1324-4AE8-B936-F7527DB4D3BE}" destId="{8FD313CA-BB90-4779-8B97-14909E4872CC}" srcOrd="14" destOrd="0" presId="urn:microsoft.com/office/officeart/2008/layout/LinedList"/>
    <dgm:cxn modelId="{F92AC4B0-A310-4711-AFCB-446263132FCC}" type="presParOf" srcId="{BB792702-1324-4AE8-B936-F7527DB4D3BE}" destId="{38AB0E53-906E-4E46-8959-F26B543B2018}" srcOrd="15" destOrd="0" presId="urn:microsoft.com/office/officeart/2008/layout/LinedList"/>
    <dgm:cxn modelId="{A3E76D68-02EE-4A48-9124-7BC452484642}" type="presParOf" srcId="{38AB0E53-906E-4E46-8959-F26B543B2018}" destId="{3672AD95-5DEE-47C1-BD1D-80F62556F217}" srcOrd="0" destOrd="0" presId="urn:microsoft.com/office/officeart/2008/layout/LinedList"/>
    <dgm:cxn modelId="{8DDFE83D-CB17-4A00-9049-2AE998A09673}" type="presParOf" srcId="{38AB0E53-906E-4E46-8959-F26B543B2018}" destId="{50A554A0-8DCE-40E5-9D7C-76C5905CDD2E}" srcOrd="1" destOrd="0" presId="urn:microsoft.com/office/officeart/2008/layout/LinedList"/>
    <dgm:cxn modelId="{E81D94FC-F8BE-4A53-909C-A2D7004D0CDB}" type="presParOf" srcId="{BB792702-1324-4AE8-B936-F7527DB4D3BE}" destId="{216A56B2-2A8F-41BD-8425-9AAAB582F0E6}" srcOrd="16" destOrd="0" presId="urn:microsoft.com/office/officeart/2008/layout/LinedList"/>
    <dgm:cxn modelId="{AB8A10F0-00D3-4565-8394-DC25FC6D2BF2}" type="presParOf" srcId="{BB792702-1324-4AE8-B936-F7527DB4D3BE}" destId="{AE420EF9-25DF-470B-B065-3E45CF2ADE5D}" srcOrd="17" destOrd="0" presId="urn:microsoft.com/office/officeart/2008/layout/LinedList"/>
    <dgm:cxn modelId="{31DFCB3A-A14B-41C9-BD30-5831C9345881}" type="presParOf" srcId="{AE420EF9-25DF-470B-B065-3E45CF2ADE5D}" destId="{4A00EC98-D7BA-4CB9-9AD0-83FC7E6D8993}" srcOrd="0" destOrd="0" presId="urn:microsoft.com/office/officeart/2008/layout/LinedList"/>
    <dgm:cxn modelId="{20EC34CA-9768-4484-8861-E17F1DF9E170}" type="presParOf" srcId="{AE420EF9-25DF-470B-B065-3E45CF2ADE5D}" destId="{9CD2CB9E-279D-4136-979E-0BC68A058908}" srcOrd="1" destOrd="0" presId="urn:microsoft.com/office/officeart/2008/layout/LinedList"/>
    <dgm:cxn modelId="{78FB3A76-A88C-4E5C-801E-A07EFB77CEAF}" type="presParOf" srcId="{BB792702-1324-4AE8-B936-F7527DB4D3BE}" destId="{9F5BD5D8-59DE-46E2-920E-6B5D0B77D6C5}" srcOrd="18" destOrd="0" presId="urn:microsoft.com/office/officeart/2008/layout/LinedList"/>
    <dgm:cxn modelId="{DC608726-8D7C-4C16-9E73-4809657A4DFA}" type="presParOf" srcId="{BB792702-1324-4AE8-B936-F7527DB4D3BE}" destId="{AB8D1937-0F4D-4D62-99A2-70ED29A7D7E1}" srcOrd="19" destOrd="0" presId="urn:microsoft.com/office/officeart/2008/layout/LinedList"/>
    <dgm:cxn modelId="{80849718-0E04-4C0E-8207-1CEB5055D24A}" type="presParOf" srcId="{AB8D1937-0F4D-4D62-99A2-70ED29A7D7E1}" destId="{E4FD7F89-D794-4393-996B-8D651B8CDEFE}" srcOrd="0" destOrd="0" presId="urn:microsoft.com/office/officeart/2008/layout/LinedList"/>
    <dgm:cxn modelId="{B1A763DD-55FF-4F16-ABB9-BE88503A4767}" type="presParOf" srcId="{AB8D1937-0F4D-4D62-99A2-70ED29A7D7E1}" destId="{2D88D9B8-A091-414F-B317-4D8EE2463253}" srcOrd="1" destOrd="0" presId="urn:microsoft.com/office/officeart/2008/layout/LinedList"/>
    <dgm:cxn modelId="{1C4F4D0D-BF94-48F2-9496-DC3A68E017B6}" type="presParOf" srcId="{BB792702-1324-4AE8-B936-F7527DB4D3BE}" destId="{1AEAFCA6-9B74-4A3B-AC9E-869A6D8990CB}" srcOrd="20" destOrd="0" presId="urn:microsoft.com/office/officeart/2008/layout/LinedList"/>
    <dgm:cxn modelId="{B0794BD8-2911-48D9-907B-CE6086CE4ADD}" type="presParOf" srcId="{BB792702-1324-4AE8-B936-F7527DB4D3BE}" destId="{DF43C77F-1F72-489B-B202-EC25E31231E5}" srcOrd="21" destOrd="0" presId="urn:microsoft.com/office/officeart/2008/layout/LinedList"/>
    <dgm:cxn modelId="{F0C1349B-37AA-43B8-BECE-880C85B231FB}" type="presParOf" srcId="{DF43C77F-1F72-489B-B202-EC25E31231E5}" destId="{DAEDAA51-E19D-4315-8E55-EC3CCC2541A8}" srcOrd="0" destOrd="0" presId="urn:microsoft.com/office/officeart/2008/layout/LinedList"/>
    <dgm:cxn modelId="{E3248E1B-56B3-4CED-A244-2A94E43DF53E}" type="presParOf" srcId="{DF43C77F-1F72-489B-B202-EC25E31231E5}" destId="{BBEDF052-0FDE-4F1F-8FFA-68039B98DC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3EEBAE-14C9-4B61-8F3B-986A873092D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CA78AF4-579A-4DF7-91BA-662243EBB9BC}">
      <dgm:prSet/>
      <dgm:spPr/>
      <dgm:t>
        <a:bodyPr/>
        <a:lstStyle/>
        <a:p>
          <a:r>
            <a:rPr lang="en-US"/>
            <a:t>Spam Filters </a:t>
          </a:r>
        </a:p>
      </dgm:t>
    </dgm:pt>
    <dgm:pt modelId="{78D48B76-6BDA-483A-AF0C-C7EA982CE454}" type="parTrans" cxnId="{3226D996-4AA1-47FA-97DA-376FC819DD58}">
      <dgm:prSet/>
      <dgm:spPr/>
      <dgm:t>
        <a:bodyPr/>
        <a:lstStyle/>
        <a:p>
          <a:endParaRPr lang="en-US"/>
        </a:p>
      </dgm:t>
    </dgm:pt>
    <dgm:pt modelId="{18515C1F-5A76-4B0F-9988-084F0E9A0CDA}" type="sibTrans" cxnId="{3226D996-4AA1-47FA-97DA-376FC819DD58}">
      <dgm:prSet/>
      <dgm:spPr/>
      <dgm:t>
        <a:bodyPr/>
        <a:lstStyle/>
        <a:p>
          <a:endParaRPr lang="en-US"/>
        </a:p>
      </dgm:t>
    </dgm:pt>
    <dgm:pt modelId="{14A4E4F0-1F1B-40DA-962E-AA0F02083BBC}">
      <dgm:prSet/>
      <dgm:spPr/>
      <dgm:t>
        <a:bodyPr/>
        <a:lstStyle/>
        <a:p>
          <a:r>
            <a:rPr lang="en-US"/>
            <a:t>Frequency and regularity of updates for software </a:t>
          </a:r>
        </a:p>
      </dgm:t>
    </dgm:pt>
    <dgm:pt modelId="{67519027-C705-4A54-933F-B45344972A05}" type="parTrans" cxnId="{3FD0F4D2-B53D-4BA3-BF22-B3ABDDE3FC94}">
      <dgm:prSet/>
      <dgm:spPr/>
      <dgm:t>
        <a:bodyPr/>
        <a:lstStyle/>
        <a:p>
          <a:endParaRPr lang="en-US"/>
        </a:p>
      </dgm:t>
    </dgm:pt>
    <dgm:pt modelId="{F1ABC3DF-E48C-4275-9721-B14E5BA3B6D2}" type="sibTrans" cxnId="{3FD0F4D2-B53D-4BA3-BF22-B3ABDDE3FC94}">
      <dgm:prSet/>
      <dgm:spPr/>
      <dgm:t>
        <a:bodyPr/>
        <a:lstStyle/>
        <a:p>
          <a:endParaRPr lang="en-US"/>
        </a:p>
      </dgm:t>
    </dgm:pt>
    <dgm:pt modelId="{35369D49-6AA2-4D46-B13E-6218F157D2FD}">
      <dgm:prSet/>
      <dgm:spPr/>
      <dgm:t>
        <a:bodyPr/>
        <a:lstStyle/>
        <a:p>
          <a:r>
            <a:rPr lang="en-US"/>
            <a:t>Installation setup ease </a:t>
          </a:r>
        </a:p>
      </dgm:t>
    </dgm:pt>
    <dgm:pt modelId="{1B815230-529A-4BCE-A25C-B8CC082CCE36}" type="parTrans" cxnId="{08B085D1-8463-4241-B327-49C5190292A0}">
      <dgm:prSet/>
      <dgm:spPr/>
      <dgm:t>
        <a:bodyPr/>
        <a:lstStyle/>
        <a:p>
          <a:endParaRPr lang="en-US"/>
        </a:p>
      </dgm:t>
    </dgm:pt>
    <dgm:pt modelId="{FBB2787B-01F1-41EE-AFEB-F5F8CD545CAA}" type="sibTrans" cxnId="{08B085D1-8463-4241-B327-49C5190292A0}">
      <dgm:prSet/>
      <dgm:spPr/>
      <dgm:t>
        <a:bodyPr/>
        <a:lstStyle/>
        <a:p>
          <a:endParaRPr lang="en-US"/>
        </a:p>
      </dgm:t>
    </dgm:pt>
    <dgm:pt modelId="{3B72264A-64B0-451A-9F47-66EC330C68FA}">
      <dgm:prSet/>
      <dgm:spPr/>
      <dgm:t>
        <a:bodyPr/>
        <a:lstStyle/>
        <a:p>
          <a:r>
            <a:rPr lang="en-US"/>
            <a:t>No excessive memory use (A light touch that won't slow you down.) </a:t>
          </a:r>
        </a:p>
      </dgm:t>
    </dgm:pt>
    <dgm:pt modelId="{697FD9D5-5FFE-4F7F-B8C0-75E2D084F679}" type="parTrans" cxnId="{E1A66D6E-308C-4D06-AA0C-75FAE54EB391}">
      <dgm:prSet/>
      <dgm:spPr/>
      <dgm:t>
        <a:bodyPr/>
        <a:lstStyle/>
        <a:p>
          <a:endParaRPr lang="en-US"/>
        </a:p>
      </dgm:t>
    </dgm:pt>
    <dgm:pt modelId="{582E4102-C475-4562-B613-7DA8B7F0AD15}" type="sibTrans" cxnId="{E1A66D6E-308C-4D06-AA0C-75FAE54EB391}">
      <dgm:prSet/>
      <dgm:spPr/>
      <dgm:t>
        <a:bodyPr/>
        <a:lstStyle/>
        <a:p>
          <a:endParaRPr lang="en-US"/>
        </a:p>
      </dgm:t>
    </dgm:pt>
    <dgm:pt modelId="{CF8018A7-4987-4566-B3A9-63CEE932DAA8}">
      <dgm:prSet/>
      <dgm:spPr/>
      <dgm:t>
        <a:bodyPr/>
        <a:lstStyle/>
        <a:p>
          <a:r>
            <a:rPr lang="en-US"/>
            <a:t>Anti-worm, Anti Trojan and Antispyware </a:t>
          </a:r>
        </a:p>
      </dgm:t>
    </dgm:pt>
    <dgm:pt modelId="{A3CC989A-3821-4961-B8B6-C32585F98669}" type="parTrans" cxnId="{CFF3635F-A67A-4782-ABA6-8074CE7B85EA}">
      <dgm:prSet/>
      <dgm:spPr/>
      <dgm:t>
        <a:bodyPr/>
        <a:lstStyle/>
        <a:p>
          <a:endParaRPr lang="en-US"/>
        </a:p>
      </dgm:t>
    </dgm:pt>
    <dgm:pt modelId="{8066403A-8761-40A5-8A3A-F8131E8A1E83}" type="sibTrans" cxnId="{CFF3635F-A67A-4782-ABA6-8074CE7B85EA}">
      <dgm:prSet/>
      <dgm:spPr/>
      <dgm:t>
        <a:bodyPr/>
        <a:lstStyle/>
        <a:p>
          <a:endParaRPr lang="en-US"/>
        </a:p>
      </dgm:t>
    </dgm:pt>
    <dgm:pt modelId="{C65B9240-8EB3-4468-B5FD-F71C30CACCD0}">
      <dgm:prSet/>
      <dgm:spPr/>
      <dgm:t>
        <a:bodyPr/>
        <a:lstStyle/>
        <a:p>
          <a:r>
            <a:rPr lang="en-US"/>
            <a:t>Full System Scan (Checks all boot records, files, and running processes )  </a:t>
          </a:r>
        </a:p>
      </dgm:t>
    </dgm:pt>
    <dgm:pt modelId="{D1093905-2CF2-4478-BE23-09EA5C3F5309}" type="parTrans" cxnId="{5D55E82F-4A5D-40C2-A6B1-48237C08EE6B}">
      <dgm:prSet/>
      <dgm:spPr/>
      <dgm:t>
        <a:bodyPr/>
        <a:lstStyle/>
        <a:p>
          <a:endParaRPr lang="en-US"/>
        </a:p>
      </dgm:t>
    </dgm:pt>
    <dgm:pt modelId="{24E42B4E-C88B-43AA-88B6-E0ADB9F005C3}" type="sibTrans" cxnId="{5D55E82F-4A5D-40C2-A6B1-48237C08EE6B}">
      <dgm:prSet/>
      <dgm:spPr/>
      <dgm:t>
        <a:bodyPr/>
        <a:lstStyle/>
        <a:p>
          <a:endParaRPr lang="en-US"/>
        </a:p>
      </dgm:t>
    </dgm:pt>
    <dgm:pt modelId="{153B4FBC-BE56-4D72-BF6A-BEA1B5A446B6}">
      <dgm:prSet/>
      <dgm:spPr/>
      <dgm:t>
        <a:bodyPr/>
        <a:lstStyle/>
        <a:p>
          <a:r>
            <a:rPr lang="en-US"/>
            <a:t>Subscription Price </a:t>
          </a:r>
        </a:p>
      </dgm:t>
    </dgm:pt>
    <dgm:pt modelId="{E4CE5C3E-E4F7-4D38-AC18-8342AAD68E20}" type="parTrans" cxnId="{9CEE9C5F-F22A-42EA-A3A9-A492B1BE390E}">
      <dgm:prSet/>
      <dgm:spPr/>
      <dgm:t>
        <a:bodyPr/>
        <a:lstStyle/>
        <a:p>
          <a:endParaRPr lang="en-US"/>
        </a:p>
      </dgm:t>
    </dgm:pt>
    <dgm:pt modelId="{EE8F16C8-EB28-47AC-9654-20789A69DFAB}" type="sibTrans" cxnId="{9CEE9C5F-F22A-42EA-A3A9-A492B1BE390E}">
      <dgm:prSet/>
      <dgm:spPr/>
      <dgm:t>
        <a:bodyPr/>
        <a:lstStyle/>
        <a:p>
          <a:endParaRPr lang="en-US"/>
        </a:p>
      </dgm:t>
    </dgm:pt>
    <dgm:pt modelId="{80996C9F-0980-49C6-8872-C45D232120C6}">
      <dgm:prSet/>
      <dgm:spPr/>
      <dgm:t>
        <a:bodyPr/>
        <a:lstStyle/>
        <a:p>
          <a:r>
            <a:rPr lang="en-US"/>
            <a:t>Data and identity protection </a:t>
          </a:r>
        </a:p>
      </dgm:t>
    </dgm:pt>
    <dgm:pt modelId="{AEDB2E64-1B04-4AAE-B8B2-6F73A94F4C19}" type="parTrans" cxnId="{4B0E1552-6725-4706-A049-87ABF0E02F12}">
      <dgm:prSet/>
      <dgm:spPr/>
      <dgm:t>
        <a:bodyPr/>
        <a:lstStyle/>
        <a:p>
          <a:endParaRPr lang="en-US"/>
        </a:p>
      </dgm:t>
    </dgm:pt>
    <dgm:pt modelId="{C1E87B8C-78DD-4F25-90C2-B0F360B3D599}" type="sibTrans" cxnId="{4B0E1552-6725-4706-A049-87ABF0E02F12}">
      <dgm:prSet/>
      <dgm:spPr/>
      <dgm:t>
        <a:bodyPr/>
        <a:lstStyle/>
        <a:p>
          <a:endParaRPr lang="en-US"/>
        </a:p>
      </dgm:t>
    </dgm:pt>
    <dgm:pt modelId="{123D3E23-1808-459E-9AB9-036E07C21924}">
      <dgm:prSet/>
      <dgm:spPr/>
      <dgm:t>
        <a:bodyPr/>
        <a:lstStyle/>
        <a:p>
          <a:r>
            <a:rPr lang="en-US"/>
            <a:t>Scan speed  and accuracy </a:t>
          </a:r>
        </a:p>
      </dgm:t>
    </dgm:pt>
    <dgm:pt modelId="{F9F3E271-FA27-40F4-A89D-ADA12735D8AB}" type="parTrans" cxnId="{5DABA4D9-5311-4DFC-863F-FC139CFD22D0}">
      <dgm:prSet/>
      <dgm:spPr/>
      <dgm:t>
        <a:bodyPr/>
        <a:lstStyle/>
        <a:p>
          <a:endParaRPr lang="en-US"/>
        </a:p>
      </dgm:t>
    </dgm:pt>
    <dgm:pt modelId="{55291930-C4EC-4BBB-97C8-E148D23EBF47}" type="sibTrans" cxnId="{5DABA4D9-5311-4DFC-863F-FC139CFD22D0}">
      <dgm:prSet/>
      <dgm:spPr/>
      <dgm:t>
        <a:bodyPr/>
        <a:lstStyle/>
        <a:p>
          <a:endParaRPr lang="en-US"/>
        </a:p>
      </dgm:t>
    </dgm:pt>
    <dgm:pt modelId="{19CADB77-E0BF-4EFC-BCBF-60D3AEBFB49A}">
      <dgm:prSet/>
      <dgm:spPr/>
      <dgm:t>
        <a:bodyPr/>
        <a:lstStyle/>
        <a:p>
          <a:r>
            <a:rPr lang="en-US"/>
            <a:t>User friendly (See how easy the software is to use) </a:t>
          </a:r>
        </a:p>
      </dgm:t>
    </dgm:pt>
    <dgm:pt modelId="{558D9FC8-CE02-4975-A658-52E31FB819C8}" type="parTrans" cxnId="{9552C323-8992-4E5F-B6A8-E8F063BBBB42}">
      <dgm:prSet/>
      <dgm:spPr/>
      <dgm:t>
        <a:bodyPr/>
        <a:lstStyle/>
        <a:p>
          <a:endParaRPr lang="en-US"/>
        </a:p>
      </dgm:t>
    </dgm:pt>
    <dgm:pt modelId="{48D0BF3A-37F5-4CFA-9576-581D4F7008DA}" type="sibTrans" cxnId="{9552C323-8992-4E5F-B6A8-E8F063BBBB42}">
      <dgm:prSet/>
      <dgm:spPr/>
      <dgm:t>
        <a:bodyPr/>
        <a:lstStyle/>
        <a:p>
          <a:endParaRPr lang="en-US"/>
        </a:p>
      </dgm:t>
    </dgm:pt>
    <dgm:pt modelId="{DD2EBB23-01AF-4273-90E5-E7B00E9BCAEB}">
      <dgm:prSet/>
      <dgm:spPr/>
      <dgm:t>
        <a:bodyPr/>
        <a:lstStyle/>
        <a:p>
          <a:r>
            <a:rPr lang="en-US"/>
            <a:t>Internet security</a:t>
          </a:r>
        </a:p>
      </dgm:t>
    </dgm:pt>
    <dgm:pt modelId="{A0D4A3D1-3D84-49B1-98E6-FB0772DB63A3}" type="parTrans" cxnId="{9F211CF0-27EC-4543-961B-E8966AE7A0FF}">
      <dgm:prSet/>
      <dgm:spPr/>
      <dgm:t>
        <a:bodyPr/>
        <a:lstStyle/>
        <a:p>
          <a:endParaRPr lang="en-US"/>
        </a:p>
      </dgm:t>
    </dgm:pt>
    <dgm:pt modelId="{294FA237-2EB2-4DCB-823D-9024DF17B5D8}" type="sibTrans" cxnId="{9F211CF0-27EC-4543-961B-E8966AE7A0FF}">
      <dgm:prSet/>
      <dgm:spPr/>
      <dgm:t>
        <a:bodyPr/>
        <a:lstStyle/>
        <a:p>
          <a:endParaRPr lang="en-US"/>
        </a:p>
      </dgm:t>
    </dgm:pt>
    <dgm:pt modelId="{74FF3BF2-E664-44E9-9A5A-9FD75AFEDF5C}">
      <dgm:prSet/>
      <dgm:spPr/>
      <dgm:t>
        <a:bodyPr/>
        <a:lstStyle/>
        <a:p>
          <a:r>
            <a:rPr lang="en-US"/>
            <a:t>Loading speed</a:t>
          </a:r>
        </a:p>
      </dgm:t>
    </dgm:pt>
    <dgm:pt modelId="{B8D6DBD0-02AC-453D-809A-9955B4400145}" type="parTrans" cxnId="{51D066E0-BCD4-492B-A276-272D708ADAF7}">
      <dgm:prSet/>
      <dgm:spPr/>
      <dgm:t>
        <a:bodyPr/>
        <a:lstStyle/>
        <a:p>
          <a:endParaRPr lang="en-US"/>
        </a:p>
      </dgm:t>
    </dgm:pt>
    <dgm:pt modelId="{4D8E39F2-F0D1-49C5-A61E-B0CCFD45C7B3}" type="sibTrans" cxnId="{51D066E0-BCD4-492B-A276-272D708ADAF7}">
      <dgm:prSet/>
      <dgm:spPr/>
      <dgm:t>
        <a:bodyPr/>
        <a:lstStyle/>
        <a:p>
          <a:endParaRPr lang="en-US"/>
        </a:p>
      </dgm:t>
    </dgm:pt>
    <dgm:pt modelId="{392488F9-49A8-4C01-A81C-CEC9BFFE8889}" type="pres">
      <dgm:prSet presAssocID="{213EEBAE-14C9-4B61-8F3B-986A873092DD}" presName="vert0" presStyleCnt="0">
        <dgm:presLayoutVars>
          <dgm:dir/>
          <dgm:animOne val="branch"/>
          <dgm:animLvl val="lvl"/>
        </dgm:presLayoutVars>
      </dgm:prSet>
      <dgm:spPr/>
    </dgm:pt>
    <dgm:pt modelId="{D6537A53-BB06-43B8-A634-3B5690326D29}" type="pres">
      <dgm:prSet presAssocID="{7CA78AF4-579A-4DF7-91BA-662243EBB9BC}" presName="thickLine" presStyleLbl="alignNode1" presStyleIdx="0" presStyleCnt="12"/>
      <dgm:spPr/>
    </dgm:pt>
    <dgm:pt modelId="{C8502E0F-9E58-4CCD-BB6E-A30360E038DF}" type="pres">
      <dgm:prSet presAssocID="{7CA78AF4-579A-4DF7-91BA-662243EBB9BC}" presName="horz1" presStyleCnt="0"/>
      <dgm:spPr/>
    </dgm:pt>
    <dgm:pt modelId="{EF4229D3-3F3A-4A84-AAA0-330E82347550}" type="pres">
      <dgm:prSet presAssocID="{7CA78AF4-579A-4DF7-91BA-662243EBB9BC}" presName="tx1" presStyleLbl="revTx" presStyleIdx="0" presStyleCnt="12"/>
      <dgm:spPr/>
    </dgm:pt>
    <dgm:pt modelId="{C4E163C7-A4AF-4FAE-B2FA-F4955C41ED18}" type="pres">
      <dgm:prSet presAssocID="{7CA78AF4-579A-4DF7-91BA-662243EBB9BC}" presName="vert1" presStyleCnt="0"/>
      <dgm:spPr/>
    </dgm:pt>
    <dgm:pt modelId="{A6D2B094-C933-46F8-A308-2128012B52C2}" type="pres">
      <dgm:prSet presAssocID="{14A4E4F0-1F1B-40DA-962E-AA0F02083BBC}" presName="thickLine" presStyleLbl="alignNode1" presStyleIdx="1" presStyleCnt="12"/>
      <dgm:spPr/>
    </dgm:pt>
    <dgm:pt modelId="{1DFD2E8C-82E9-4BAD-935D-0C9B0701F745}" type="pres">
      <dgm:prSet presAssocID="{14A4E4F0-1F1B-40DA-962E-AA0F02083BBC}" presName="horz1" presStyleCnt="0"/>
      <dgm:spPr/>
    </dgm:pt>
    <dgm:pt modelId="{11CB9FEA-9A6C-498D-98F9-4C795413D33A}" type="pres">
      <dgm:prSet presAssocID="{14A4E4F0-1F1B-40DA-962E-AA0F02083BBC}" presName="tx1" presStyleLbl="revTx" presStyleIdx="1" presStyleCnt="12"/>
      <dgm:spPr/>
    </dgm:pt>
    <dgm:pt modelId="{BB6B5F65-A304-4BC0-A3B8-D8F423CC1E20}" type="pres">
      <dgm:prSet presAssocID="{14A4E4F0-1F1B-40DA-962E-AA0F02083BBC}" presName="vert1" presStyleCnt="0"/>
      <dgm:spPr/>
    </dgm:pt>
    <dgm:pt modelId="{E4A04093-0B00-41C0-B3F7-CF265B43AE36}" type="pres">
      <dgm:prSet presAssocID="{35369D49-6AA2-4D46-B13E-6218F157D2FD}" presName="thickLine" presStyleLbl="alignNode1" presStyleIdx="2" presStyleCnt="12"/>
      <dgm:spPr/>
    </dgm:pt>
    <dgm:pt modelId="{D3F6C067-5648-411A-8220-AD5422A9C49C}" type="pres">
      <dgm:prSet presAssocID="{35369D49-6AA2-4D46-B13E-6218F157D2FD}" presName="horz1" presStyleCnt="0"/>
      <dgm:spPr/>
    </dgm:pt>
    <dgm:pt modelId="{A8EC8CC0-694B-4480-80B3-A2A2371A0299}" type="pres">
      <dgm:prSet presAssocID="{35369D49-6AA2-4D46-B13E-6218F157D2FD}" presName="tx1" presStyleLbl="revTx" presStyleIdx="2" presStyleCnt="12"/>
      <dgm:spPr/>
    </dgm:pt>
    <dgm:pt modelId="{4B7CAA9C-15CD-4B11-8738-717D21701B7A}" type="pres">
      <dgm:prSet presAssocID="{35369D49-6AA2-4D46-B13E-6218F157D2FD}" presName="vert1" presStyleCnt="0"/>
      <dgm:spPr/>
    </dgm:pt>
    <dgm:pt modelId="{95D9050E-592C-4248-B563-E271D9A9238E}" type="pres">
      <dgm:prSet presAssocID="{3B72264A-64B0-451A-9F47-66EC330C68FA}" presName="thickLine" presStyleLbl="alignNode1" presStyleIdx="3" presStyleCnt="12"/>
      <dgm:spPr/>
    </dgm:pt>
    <dgm:pt modelId="{FE8AE52C-EF43-4365-86EC-BF7CF64F9EF1}" type="pres">
      <dgm:prSet presAssocID="{3B72264A-64B0-451A-9F47-66EC330C68FA}" presName="horz1" presStyleCnt="0"/>
      <dgm:spPr/>
    </dgm:pt>
    <dgm:pt modelId="{3DDA4018-AADB-4050-A79D-2A55909A7804}" type="pres">
      <dgm:prSet presAssocID="{3B72264A-64B0-451A-9F47-66EC330C68FA}" presName="tx1" presStyleLbl="revTx" presStyleIdx="3" presStyleCnt="12"/>
      <dgm:spPr/>
    </dgm:pt>
    <dgm:pt modelId="{B4F05964-2281-447D-98E7-D192856DB617}" type="pres">
      <dgm:prSet presAssocID="{3B72264A-64B0-451A-9F47-66EC330C68FA}" presName="vert1" presStyleCnt="0"/>
      <dgm:spPr/>
    </dgm:pt>
    <dgm:pt modelId="{ABB31782-FE4C-4383-92CF-B07C9F55A213}" type="pres">
      <dgm:prSet presAssocID="{CF8018A7-4987-4566-B3A9-63CEE932DAA8}" presName="thickLine" presStyleLbl="alignNode1" presStyleIdx="4" presStyleCnt="12"/>
      <dgm:spPr/>
    </dgm:pt>
    <dgm:pt modelId="{A2AE6690-2912-4673-907E-41A53FA49322}" type="pres">
      <dgm:prSet presAssocID="{CF8018A7-4987-4566-B3A9-63CEE932DAA8}" presName="horz1" presStyleCnt="0"/>
      <dgm:spPr/>
    </dgm:pt>
    <dgm:pt modelId="{1B506DC1-4BC4-4573-A1FB-A9171F3328A9}" type="pres">
      <dgm:prSet presAssocID="{CF8018A7-4987-4566-B3A9-63CEE932DAA8}" presName="tx1" presStyleLbl="revTx" presStyleIdx="4" presStyleCnt="12"/>
      <dgm:spPr/>
    </dgm:pt>
    <dgm:pt modelId="{DFB801BA-2554-41F6-BC56-4C041C8F363D}" type="pres">
      <dgm:prSet presAssocID="{CF8018A7-4987-4566-B3A9-63CEE932DAA8}" presName="vert1" presStyleCnt="0"/>
      <dgm:spPr/>
    </dgm:pt>
    <dgm:pt modelId="{56C0310D-68DC-41DC-BB32-5B3C5161D21C}" type="pres">
      <dgm:prSet presAssocID="{C65B9240-8EB3-4468-B5FD-F71C30CACCD0}" presName="thickLine" presStyleLbl="alignNode1" presStyleIdx="5" presStyleCnt="12"/>
      <dgm:spPr/>
    </dgm:pt>
    <dgm:pt modelId="{DA234090-E51F-4C80-B747-41F332BBE0F3}" type="pres">
      <dgm:prSet presAssocID="{C65B9240-8EB3-4468-B5FD-F71C30CACCD0}" presName="horz1" presStyleCnt="0"/>
      <dgm:spPr/>
    </dgm:pt>
    <dgm:pt modelId="{DD1EFA12-588C-4EA0-8318-DAD039CBD01D}" type="pres">
      <dgm:prSet presAssocID="{C65B9240-8EB3-4468-B5FD-F71C30CACCD0}" presName="tx1" presStyleLbl="revTx" presStyleIdx="5" presStyleCnt="12"/>
      <dgm:spPr/>
    </dgm:pt>
    <dgm:pt modelId="{6CD301F1-712F-4C8A-9B38-56F242BE6376}" type="pres">
      <dgm:prSet presAssocID="{C65B9240-8EB3-4468-B5FD-F71C30CACCD0}" presName="vert1" presStyleCnt="0"/>
      <dgm:spPr/>
    </dgm:pt>
    <dgm:pt modelId="{013480FD-AC6C-4318-AF7B-C7E9E8240DD0}" type="pres">
      <dgm:prSet presAssocID="{153B4FBC-BE56-4D72-BF6A-BEA1B5A446B6}" presName="thickLine" presStyleLbl="alignNode1" presStyleIdx="6" presStyleCnt="12"/>
      <dgm:spPr/>
    </dgm:pt>
    <dgm:pt modelId="{8527BC81-80AE-4032-9FBE-566D80A7ADB2}" type="pres">
      <dgm:prSet presAssocID="{153B4FBC-BE56-4D72-BF6A-BEA1B5A446B6}" presName="horz1" presStyleCnt="0"/>
      <dgm:spPr/>
    </dgm:pt>
    <dgm:pt modelId="{73636574-AFDA-43AA-B474-0B5382D40B52}" type="pres">
      <dgm:prSet presAssocID="{153B4FBC-BE56-4D72-BF6A-BEA1B5A446B6}" presName="tx1" presStyleLbl="revTx" presStyleIdx="6" presStyleCnt="12"/>
      <dgm:spPr/>
    </dgm:pt>
    <dgm:pt modelId="{22FAD1AD-313C-4F7A-926F-235D1D0C7D95}" type="pres">
      <dgm:prSet presAssocID="{153B4FBC-BE56-4D72-BF6A-BEA1B5A446B6}" presName="vert1" presStyleCnt="0"/>
      <dgm:spPr/>
    </dgm:pt>
    <dgm:pt modelId="{E6691985-9C64-4E71-ABCC-F32837C923D5}" type="pres">
      <dgm:prSet presAssocID="{80996C9F-0980-49C6-8872-C45D232120C6}" presName="thickLine" presStyleLbl="alignNode1" presStyleIdx="7" presStyleCnt="12"/>
      <dgm:spPr/>
    </dgm:pt>
    <dgm:pt modelId="{A0E56389-8915-48A4-8153-BB7104397556}" type="pres">
      <dgm:prSet presAssocID="{80996C9F-0980-49C6-8872-C45D232120C6}" presName="horz1" presStyleCnt="0"/>
      <dgm:spPr/>
    </dgm:pt>
    <dgm:pt modelId="{D98E0D5C-8132-4988-9E9D-7C8F643BE6FE}" type="pres">
      <dgm:prSet presAssocID="{80996C9F-0980-49C6-8872-C45D232120C6}" presName="tx1" presStyleLbl="revTx" presStyleIdx="7" presStyleCnt="12"/>
      <dgm:spPr/>
    </dgm:pt>
    <dgm:pt modelId="{55A93C64-6DD1-44AC-9CD3-8E95F4D3B67F}" type="pres">
      <dgm:prSet presAssocID="{80996C9F-0980-49C6-8872-C45D232120C6}" presName="vert1" presStyleCnt="0"/>
      <dgm:spPr/>
    </dgm:pt>
    <dgm:pt modelId="{1AD6C8BB-1FC5-483A-A89D-7A59DDAF2EAB}" type="pres">
      <dgm:prSet presAssocID="{123D3E23-1808-459E-9AB9-036E07C21924}" presName="thickLine" presStyleLbl="alignNode1" presStyleIdx="8" presStyleCnt="12"/>
      <dgm:spPr/>
    </dgm:pt>
    <dgm:pt modelId="{6A2A79D8-9A9F-4F66-951C-2BC1C8C33286}" type="pres">
      <dgm:prSet presAssocID="{123D3E23-1808-459E-9AB9-036E07C21924}" presName="horz1" presStyleCnt="0"/>
      <dgm:spPr/>
    </dgm:pt>
    <dgm:pt modelId="{2F757617-EF06-4E7C-B440-4EBCB4F2A0A7}" type="pres">
      <dgm:prSet presAssocID="{123D3E23-1808-459E-9AB9-036E07C21924}" presName="tx1" presStyleLbl="revTx" presStyleIdx="8" presStyleCnt="12"/>
      <dgm:spPr/>
    </dgm:pt>
    <dgm:pt modelId="{51B16655-CF67-4E84-B0A5-EA1C243CF4BB}" type="pres">
      <dgm:prSet presAssocID="{123D3E23-1808-459E-9AB9-036E07C21924}" presName="vert1" presStyleCnt="0"/>
      <dgm:spPr/>
    </dgm:pt>
    <dgm:pt modelId="{55F28C07-DCB2-4B42-B939-46ABBF0B0545}" type="pres">
      <dgm:prSet presAssocID="{19CADB77-E0BF-4EFC-BCBF-60D3AEBFB49A}" presName="thickLine" presStyleLbl="alignNode1" presStyleIdx="9" presStyleCnt="12"/>
      <dgm:spPr/>
    </dgm:pt>
    <dgm:pt modelId="{15CFBED7-E746-4D94-A4F4-26AC61CADD08}" type="pres">
      <dgm:prSet presAssocID="{19CADB77-E0BF-4EFC-BCBF-60D3AEBFB49A}" presName="horz1" presStyleCnt="0"/>
      <dgm:spPr/>
    </dgm:pt>
    <dgm:pt modelId="{05A483AB-D679-493D-9548-CA2663A988A3}" type="pres">
      <dgm:prSet presAssocID="{19CADB77-E0BF-4EFC-BCBF-60D3AEBFB49A}" presName="tx1" presStyleLbl="revTx" presStyleIdx="9" presStyleCnt="12"/>
      <dgm:spPr/>
    </dgm:pt>
    <dgm:pt modelId="{7D9CAC64-6502-4A5D-8674-70F261424ADF}" type="pres">
      <dgm:prSet presAssocID="{19CADB77-E0BF-4EFC-BCBF-60D3AEBFB49A}" presName="vert1" presStyleCnt="0"/>
      <dgm:spPr/>
    </dgm:pt>
    <dgm:pt modelId="{82862BF6-F39D-4E5C-B70B-3A41CF45AC15}" type="pres">
      <dgm:prSet presAssocID="{DD2EBB23-01AF-4273-90E5-E7B00E9BCAEB}" presName="thickLine" presStyleLbl="alignNode1" presStyleIdx="10" presStyleCnt="12"/>
      <dgm:spPr/>
    </dgm:pt>
    <dgm:pt modelId="{A5080B6A-A422-4624-B8B9-309FCD8508C2}" type="pres">
      <dgm:prSet presAssocID="{DD2EBB23-01AF-4273-90E5-E7B00E9BCAEB}" presName="horz1" presStyleCnt="0"/>
      <dgm:spPr/>
    </dgm:pt>
    <dgm:pt modelId="{C09559BC-DAB4-4903-A4E5-D796DA24D9F5}" type="pres">
      <dgm:prSet presAssocID="{DD2EBB23-01AF-4273-90E5-E7B00E9BCAEB}" presName="tx1" presStyleLbl="revTx" presStyleIdx="10" presStyleCnt="12"/>
      <dgm:spPr/>
    </dgm:pt>
    <dgm:pt modelId="{087509B6-1A0B-4BBF-B815-F2201EEAB251}" type="pres">
      <dgm:prSet presAssocID="{DD2EBB23-01AF-4273-90E5-E7B00E9BCAEB}" presName="vert1" presStyleCnt="0"/>
      <dgm:spPr/>
    </dgm:pt>
    <dgm:pt modelId="{FF4D2F3E-9914-4E69-ABF0-3C65703B78F6}" type="pres">
      <dgm:prSet presAssocID="{74FF3BF2-E664-44E9-9A5A-9FD75AFEDF5C}" presName="thickLine" presStyleLbl="alignNode1" presStyleIdx="11" presStyleCnt="12"/>
      <dgm:spPr/>
    </dgm:pt>
    <dgm:pt modelId="{7361D839-D105-4E84-BA80-06220E351993}" type="pres">
      <dgm:prSet presAssocID="{74FF3BF2-E664-44E9-9A5A-9FD75AFEDF5C}" presName="horz1" presStyleCnt="0"/>
      <dgm:spPr/>
    </dgm:pt>
    <dgm:pt modelId="{E39C1BB5-53E6-4657-B64E-E4033A9B35FE}" type="pres">
      <dgm:prSet presAssocID="{74FF3BF2-E664-44E9-9A5A-9FD75AFEDF5C}" presName="tx1" presStyleLbl="revTx" presStyleIdx="11" presStyleCnt="12"/>
      <dgm:spPr/>
    </dgm:pt>
    <dgm:pt modelId="{D09F9A9A-E442-4419-92FE-767990639BD3}" type="pres">
      <dgm:prSet presAssocID="{74FF3BF2-E664-44E9-9A5A-9FD75AFEDF5C}" presName="vert1" presStyleCnt="0"/>
      <dgm:spPr/>
    </dgm:pt>
  </dgm:ptLst>
  <dgm:cxnLst>
    <dgm:cxn modelId="{CE50AC16-9435-4F06-95F5-59BD67806003}" type="presOf" srcId="{19CADB77-E0BF-4EFC-BCBF-60D3AEBFB49A}" destId="{05A483AB-D679-493D-9548-CA2663A988A3}" srcOrd="0" destOrd="0" presId="urn:microsoft.com/office/officeart/2008/layout/LinedList"/>
    <dgm:cxn modelId="{47B9BC1D-2F60-4F4B-A7BA-8329F3236572}" type="presOf" srcId="{7CA78AF4-579A-4DF7-91BA-662243EBB9BC}" destId="{EF4229D3-3F3A-4A84-AAA0-330E82347550}" srcOrd="0" destOrd="0" presId="urn:microsoft.com/office/officeart/2008/layout/LinedList"/>
    <dgm:cxn modelId="{9552C323-8992-4E5F-B6A8-E8F063BBBB42}" srcId="{213EEBAE-14C9-4B61-8F3B-986A873092DD}" destId="{19CADB77-E0BF-4EFC-BCBF-60D3AEBFB49A}" srcOrd="9" destOrd="0" parTransId="{558D9FC8-CE02-4975-A658-52E31FB819C8}" sibTransId="{48D0BF3A-37F5-4CFA-9576-581D4F7008DA}"/>
    <dgm:cxn modelId="{CE54D628-4A5C-408E-B0E3-56102200E3C5}" type="presOf" srcId="{80996C9F-0980-49C6-8872-C45D232120C6}" destId="{D98E0D5C-8132-4988-9E9D-7C8F643BE6FE}" srcOrd="0" destOrd="0" presId="urn:microsoft.com/office/officeart/2008/layout/LinedList"/>
    <dgm:cxn modelId="{D1B3292A-9B98-42C5-852D-4300C1AAB61B}" type="presOf" srcId="{CF8018A7-4987-4566-B3A9-63CEE932DAA8}" destId="{1B506DC1-4BC4-4573-A1FB-A9171F3328A9}" srcOrd="0" destOrd="0" presId="urn:microsoft.com/office/officeart/2008/layout/LinedList"/>
    <dgm:cxn modelId="{46DBEA2A-A9C6-430E-B399-A5D0E91EE2B7}" type="presOf" srcId="{213EEBAE-14C9-4B61-8F3B-986A873092DD}" destId="{392488F9-49A8-4C01-A81C-CEC9BFFE8889}" srcOrd="0" destOrd="0" presId="urn:microsoft.com/office/officeart/2008/layout/LinedList"/>
    <dgm:cxn modelId="{5D55E82F-4A5D-40C2-A6B1-48237C08EE6B}" srcId="{213EEBAE-14C9-4B61-8F3B-986A873092DD}" destId="{C65B9240-8EB3-4468-B5FD-F71C30CACCD0}" srcOrd="5" destOrd="0" parTransId="{D1093905-2CF2-4478-BE23-09EA5C3F5309}" sibTransId="{24E42B4E-C88B-43AA-88B6-E0ADB9F005C3}"/>
    <dgm:cxn modelId="{F77E3B3C-6E24-440C-9C5C-354D6D8FB928}" type="presOf" srcId="{123D3E23-1808-459E-9AB9-036E07C21924}" destId="{2F757617-EF06-4E7C-B440-4EBCB4F2A0A7}" srcOrd="0" destOrd="0" presId="urn:microsoft.com/office/officeart/2008/layout/LinedList"/>
    <dgm:cxn modelId="{CFF3635F-A67A-4782-ABA6-8074CE7B85EA}" srcId="{213EEBAE-14C9-4B61-8F3B-986A873092DD}" destId="{CF8018A7-4987-4566-B3A9-63CEE932DAA8}" srcOrd="4" destOrd="0" parTransId="{A3CC989A-3821-4961-B8B6-C32585F98669}" sibTransId="{8066403A-8761-40A5-8A3A-F8131E8A1E83}"/>
    <dgm:cxn modelId="{9CEE9C5F-F22A-42EA-A3A9-A492B1BE390E}" srcId="{213EEBAE-14C9-4B61-8F3B-986A873092DD}" destId="{153B4FBC-BE56-4D72-BF6A-BEA1B5A446B6}" srcOrd="6" destOrd="0" parTransId="{E4CE5C3E-E4F7-4D38-AC18-8342AAD68E20}" sibTransId="{EE8F16C8-EB28-47AC-9654-20789A69DFAB}"/>
    <dgm:cxn modelId="{59602160-A858-4322-B8B6-93CC8BFDC9D5}" type="presOf" srcId="{74FF3BF2-E664-44E9-9A5A-9FD75AFEDF5C}" destId="{E39C1BB5-53E6-4657-B64E-E4033A9B35FE}" srcOrd="0" destOrd="0" presId="urn:microsoft.com/office/officeart/2008/layout/LinedList"/>
    <dgm:cxn modelId="{E1A66D6E-308C-4D06-AA0C-75FAE54EB391}" srcId="{213EEBAE-14C9-4B61-8F3B-986A873092DD}" destId="{3B72264A-64B0-451A-9F47-66EC330C68FA}" srcOrd="3" destOrd="0" parTransId="{697FD9D5-5FFE-4F7F-B8C0-75E2D084F679}" sibTransId="{582E4102-C475-4562-B613-7DA8B7F0AD15}"/>
    <dgm:cxn modelId="{6496D550-AF1A-4097-8BD3-88F02D8DC137}" type="presOf" srcId="{3B72264A-64B0-451A-9F47-66EC330C68FA}" destId="{3DDA4018-AADB-4050-A79D-2A55909A7804}" srcOrd="0" destOrd="0" presId="urn:microsoft.com/office/officeart/2008/layout/LinedList"/>
    <dgm:cxn modelId="{4B0E1552-6725-4706-A049-87ABF0E02F12}" srcId="{213EEBAE-14C9-4B61-8F3B-986A873092DD}" destId="{80996C9F-0980-49C6-8872-C45D232120C6}" srcOrd="7" destOrd="0" parTransId="{AEDB2E64-1B04-4AAE-B8B2-6F73A94F4C19}" sibTransId="{C1E87B8C-78DD-4F25-90C2-B0F360B3D599}"/>
    <dgm:cxn modelId="{62BF6D77-3AA6-4144-B2EC-9017FA215A80}" type="presOf" srcId="{14A4E4F0-1F1B-40DA-962E-AA0F02083BBC}" destId="{11CB9FEA-9A6C-498D-98F9-4C795413D33A}" srcOrd="0" destOrd="0" presId="urn:microsoft.com/office/officeart/2008/layout/LinedList"/>
    <dgm:cxn modelId="{531B2C7A-C299-44D0-B7D0-E17C3CAD904E}" type="presOf" srcId="{C65B9240-8EB3-4468-B5FD-F71C30CACCD0}" destId="{DD1EFA12-588C-4EA0-8318-DAD039CBD01D}" srcOrd="0" destOrd="0" presId="urn:microsoft.com/office/officeart/2008/layout/LinedList"/>
    <dgm:cxn modelId="{D739418F-494B-4DE4-B9BF-F125E2654DE8}" type="presOf" srcId="{DD2EBB23-01AF-4273-90E5-E7B00E9BCAEB}" destId="{C09559BC-DAB4-4903-A4E5-D796DA24D9F5}" srcOrd="0" destOrd="0" presId="urn:microsoft.com/office/officeart/2008/layout/LinedList"/>
    <dgm:cxn modelId="{3226D996-4AA1-47FA-97DA-376FC819DD58}" srcId="{213EEBAE-14C9-4B61-8F3B-986A873092DD}" destId="{7CA78AF4-579A-4DF7-91BA-662243EBB9BC}" srcOrd="0" destOrd="0" parTransId="{78D48B76-6BDA-483A-AF0C-C7EA982CE454}" sibTransId="{18515C1F-5A76-4B0F-9988-084F0E9A0CDA}"/>
    <dgm:cxn modelId="{311B29A2-777D-4C04-90A1-D36CCC1F1A28}" type="presOf" srcId="{35369D49-6AA2-4D46-B13E-6218F157D2FD}" destId="{A8EC8CC0-694B-4480-80B3-A2A2371A0299}" srcOrd="0" destOrd="0" presId="urn:microsoft.com/office/officeart/2008/layout/LinedList"/>
    <dgm:cxn modelId="{08B085D1-8463-4241-B327-49C5190292A0}" srcId="{213EEBAE-14C9-4B61-8F3B-986A873092DD}" destId="{35369D49-6AA2-4D46-B13E-6218F157D2FD}" srcOrd="2" destOrd="0" parTransId="{1B815230-529A-4BCE-A25C-B8CC082CCE36}" sibTransId="{FBB2787B-01F1-41EE-AFEB-F5F8CD545CAA}"/>
    <dgm:cxn modelId="{3FD0F4D2-B53D-4BA3-BF22-B3ABDDE3FC94}" srcId="{213EEBAE-14C9-4B61-8F3B-986A873092DD}" destId="{14A4E4F0-1F1B-40DA-962E-AA0F02083BBC}" srcOrd="1" destOrd="0" parTransId="{67519027-C705-4A54-933F-B45344972A05}" sibTransId="{F1ABC3DF-E48C-4275-9721-B14E5BA3B6D2}"/>
    <dgm:cxn modelId="{5DABA4D9-5311-4DFC-863F-FC139CFD22D0}" srcId="{213EEBAE-14C9-4B61-8F3B-986A873092DD}" destId="{123D3E23-1808-459E-9AB9-036E07C21924}" srcOrd="8" destOrd="0" parTransId="{F9F3E271-FA27-40F4-A89D-ADA12735D8AB}" sibTransId="{55291930-C4EC-4BBB-97C8-E148D23EBF47}"/>
    <dgm:cxn modelId="{51D066E0-BCD4-492B-A276-272D708ADAF7}" srcId="{213EEBAE-14C9-4B61-8F3B-986A873092DD}" destId="{74FF3BF2-E664-44E9-9A5A-9FD75AFEDF5C}" srcOrd="11" destOrd="0" parTransId="{B8D6DBD0-02AC-453D-809A-9955B4400145}" sibTransId="{4D8E39F2-F0D1-49C5-A61E-B0CCFD45C7B3}"/>
    <dgm:cxn modelId="{EE7953EB-C9E2-4FE4-BC6A-48545A3723BD}" type="presOf" srcId="{153B4FBC-BE56-4D72-BF6A-BEA1B5A446B6}" destId="{73636574-AFDA-43AA-B474-0B5382D40B52}" srcOrd="0" destOrd="0" presId="urn:microsoft.com/office/officeart/2008/layout/LinedList"/>
    <dgm:cxn modelId="{9F211CF0-27EC-4543-961B-E8966AE7A0FF}" srcId="{213EEBAE-14C9-4B61-8F3B-986A873092DD}" destId="{DD2EBB23-01AF-4273-90E5-E7B00E9BCAEB}" srcOrd="10" destOrd="0" parTransId="{A0D4A3D1-3D84-49B1-98E6-FB0772DB63A3}" sibTransId="{294FA237-2EB2-4DCB-823D-9024DF17B5D8}"/>
    <dgm:cxn modelId="{6C73AF66-24D1-4941-A484-E10F1F3D9F72}" type="presParOf" srcId="{392488F9-49A8-4C01-A81C-CEC9BFFE8889}" destId="{D6537A53-BB06-43B8-A634-3B5690326D29}" srcOrd="0" destOrd="0" presId="urn:microsoft.com/office/officeart/2008/layout/LinedList"/>
    <dgm:cxn modelId="{2610A48E-38BA-480E-A4CA-FC33EAE30864}" type="presParOf" srcId="{392488F9-49A8-4C01-A81C-CEC9BFFE8889}" destId="{C8502E0F-9E58-4CCD-BB6E-A30360E038DF}" srcOrd="1" destOrd="0" presId="urn:microsoft.com/office/officeart/2008/layout/LinedList"/>
    <dgm:cxn modelId="{62DE8DA9-F1B5-4D45-ADB7-18C3CE1D6E18}" type="presParOf" srcId="{C8502E0F-9E58-4CCD-BB6E-A30360E038DF}" destId="{EF4229D3-3F3A-4A84-AAA0-330E82347550}" srcOrd="0" destOrd="0" presId="urn:microsoft.com/office/officeart/2008/layout/LinedList"/>
    <dgm:cxn modelId="{EC225C0A-5447-4D99-995E-DC5F66115986}" type="presParOf" srcId="{C8502E0F-9E58-4CCD-BB6E-A30360E038DF}" destId="{C4E163C7-A4AF-4FAE-B2FA-F4955C41ED18}" srcOrd="1" destOrd="0" presId="urn:microsoft.com/office/officeart/2008/layout/LinedList"/>
    <dgm:cxn modelId="{970AF42E-4A3C-4920-95FD-525BB1D01CBF}" type="presParOf" srcId="{392488F9-49A8-4C01-A81C-CEC9BFFE8889}" destId="{A6D2B094-C933-46F8-A308-2128012B52C2}" srcOrd="2" destOrd="0" presId="urn:microsoft.com/office/officeart/2008/layout/LinedList"/>
    <dgm:cxn modelId="{B2CBA168-C8BF-4269-AEA5-CB8DAB236A36}" type="presParOf" srcId="{392488F9-49A8-4C01-A81C-CEC9BFFE8889}" destId="{1DFD2E8C-82E9-4BAD-935D-0C9B0701F745}" srcOrd="3" destOrd="0" presId="urn:microsoft.com/office/officeart/2008/layout/LinedList"/>
    <dgm:cxn modelId="{ED1A0F53-C5D7-452B-A651-8771647FB860}" type="presParOf" srcId="{1DFD2E8C-82E9-4BAD-935D-0C9B0701F745}" destId="{11CB9FEA-9A6C-498D-98F9-4C795413D33A}" srcOrd="0" destOrd="0" presId="urn:microsoft.com/office/officeart/2008/layout/LinedList"/>
    <dgm:cxn modelId="{81EE8AFC-D519-4714-8D8D-52E315928F52}" type="presParOf" srcId="{1DFD2E8C-82E9-4BAD-935D-0C9B0701F745}" destId="{BB6B5F65-A304-4BC0-A3B8-D8F423CC1E20}" srcOrd="1" destOrd="0" presId="urn:microsoft.com/office/officeart/2008/layout/LinedList"/>
    <dgm:cxn modelId="{6BC00B43-A15E-4AE4-A5B6-28ECA9EA9D85}" type="presParOf" srcId="{392488F9-49A8-4C01-A81C-CEC9BFFE8889}" destId="{E4A04093-0B00-41C0-B3F7-CF265B43AE36}" srcOrd="4" destOrd="0" presId="urn:microsoft.com/office/officeart/2008/layout/LinedList"/>
    <dgm:cxn modelId="{9658B1CF-AD62-45F0-9644-65FEB9B69734}" type="presParOf" srcId="{392488F9-49A8-4C01-A81C-CEC9BFFE8889}" destId="{D3F6C067-5648-411A-8220-AD5422A9C49C}" srcOrd="5" destOrd="0" presId="urn:microsoft.com/office/officeart/2008/layout/LinedList"/>
    <dgm:cxn modelId="{E178E7B9-5D5F-4415-8105-413118AA21B5}" type="presParOf" srcId="{D3F6C067-5648-411A-8220-AD5422A9C49C}" destId="{A8EC8CC0-694B-4480-80B3-A2A2371A0299}" srcOrd="0" destOrd="0" presId="urn:microsoft.com/office/officeart/2008/layout/LinedList"/>
    <dgm:cxn modelId="{FB2F9EB9-62B1-425A-98E1-761464A7F791}" type="presParOf" srcId="{D3F6C067-5648-411A-8220-AD5422A9C49C}" destId="{4B7CAA9C-15CD-4B11-8738-717D21701B7A}" srcOrd="1" destOrd="0" presId="urn:microsoft.com/office/officeart/2008/layout/LinedList"/>
    <dgm:cxn modelId="{67A23DA5-A33D-4F1D-B2AB-E55C93E0AC87}" type="presParOf" srcId="{392488F9-49A8-4C01-A81C-CEC9BFFE8889}" destId="{95D9050E-592C-4248-B563-E271D9A9238E}" srcOrd="6" destOrd="0" presId="urn:microsoft.com/office/officeart/2008/layout/LinedList"/>
    <dgm:cxn modelId="{2B8F8AB8-28DB-4684-900A-F9E57A2717D5}" type="presParOf" srcId="{392488F9-49A8-4C01-A81C-CEC9BFFE8889}" destId="{FE8AE52C-EF43-4365-86EC-BF7CF64F9EF1}" srcOrd="7" destOrd="0" presId="urn:microsoft.com/office/officeart/2008/layout/LinedList"/>
    <dgm:cxn modelId="{F8EA2AE0-0069-4292-9676-E4DB158F075E}" type="presParOf" srcId="{FE8AE52C-EF43-4365-86EC-BF7CF64F9EF1}" destId="{3DDA4018-AADB-4050-A79D-2A55909A7804}" srcOrd="0" destOrd="0" presId="urn:microsoft.com/office/officeart/2008/layout/LinedList"/>
    <dgm:cxn modelId="{E8D7125D-CE2C-4CA1-8C0F-D1CDA7FA9277}" type="presParOf" srcId="{FE8AE52C-EF43-4365-86EC-BF7CF64F9EF1}" destId="{B4F05964-2281-447D-98E7-D192856DB617}" srcOrd="1" destOrd="0" presId="urn:microsoft.com/office/officeart/2008/layout/LinedList"/>
    <dgm:cxn modelId="{094D72CD-B4B3-475C-B510-2A3026A145DD}" type="presParOf" srcId="{392488F9-49A8-4C01-A81C-CEC9BFFE8889}" destId="{ABB31782-FE4C-4383-92CF-B07C9F55A213}" srcOrd="8" destOrd="0" presId="urn:microsoft.com/office/officeart/2008/layout/LinedList"/>
    <dgm:cxn modelId="{3699A390-D1C9-4444-A2F0-017C169DFC7D}" type="presParOf" srcId="{392488F9-49A8-4C01-A81C-CEC9BFFE8889}" destId="{A2AE6690-2912-4673-907E-41A53FA49322}" srcOrd="9" destOrd="0" presId="urn:microsoft.com/office/officeart/2008/layout/LinedList"/>
    <dgm:cxn modelId="{5752264C-27E8-4C7A-9FE4-D607ED5403C8}" type="presParOf" srcId="{A2AE6690-2912-4673-907E-41A53FA49322}" destId="{1B506DC1-4BC4-4573-A1FB-A9171F3328A9}" srcOrd="0" destOrd="0" presId="urn:microsoft.com/office/officeart/2008/layout/LinedList"/>
    <dgm:cxn modelId="{2C01C9B0-68D7-4010-A7F1-300AB85BAE4A}" type="presParOf" srcId="{A2AE6690-2912-4673-907E-41A53FA49322}" destId="{DFB801BA-2554-41F6-BC56-4C041C8F363D}" srcOrd="1" destOrd="0" presId="urn:microsoft.com/office/officeart/2008/layout/LinedList"/>
    <dgm:cxn modelId="{54CD1344-4C3E-4234-AC74-F9458A7FC4D5}" type="presParOf" srcId="{392488F9-49A8-4C01-A81C-CEC9BFFE8889}" destId="{56C0310D-68DC-41DC-BB32-5B3C5161D21C}" srcOrd="10" destOrd="0" presId="urn:microsoft.com/office/officeart/2008/layout/LinedList"/>
    <dgm:cxn modelId="{487FED45-41EF-43B8-85EF-F99B5AEC4AC8}" type="presParOf" srcId="{392488F9-49A8-4C01-A81C-CEC9BFFE8889}" destId="{DA234090-E51F-4C80-B747-41F332BBE0F3}" srcOrd="11" destOrd="0" presId="urn:microsoft.com/office/officeart/2008/layout/LinedList"/>
    <dgm:cxn modelId="{28DE1C63-0172-41B3-A61F-49CD18AF14BF}" type="presParOf" srcId="{DA234090-E51F-4C80-B747-41F332BBE0F3}" destId="{DD1EFA12-588C-4EA0-8318-DAD039CBD01D}" srcOrd="0" destOrd="0" presId="urn:microsoft.com/office/officeart/2008/layout/LinedList"/>
    <dgm:cxn modelId="{A7B0BFFE-8573-4C9A-917D-4712596069C3}" type="presParOf" srcId="{DA234090-E51F-4C80-B747-41F332BBE0F3}" destId="{6CD301F1-712F-4C8A-9B38-56F242BE6376}" srcOrd="1" destOrd="0" presId="urn:microsoft.com/office/officeart/2008/layout/LinedList"/>
    <dgm:cxn modelId="{527BEA53-BE59-4B83-BD54-F486276BFA58}" type="presParOf" srcId="{392488F9-49A8-4C01-A81C-CEC9BFFE8889}" destId="{013480FD-AC6C-4318-AF7B-C7E9E8240DD0}" srcOrd="12" destOrd="0" presId="urn:microsoft.com/office/officeart/2008/layout/LinedList"/>
    <dgm:cxn modelId="{540C6324-CA03-4C96-80FB-139CAA8509BD}" type="presParOf" srcId="{392488F9-49A8-4C01-A81C-CEC9BFFE8889}" destId="{8527BC81-80AE-4032-9FBE-566D80A7ADB2}" srcOrd="13" destOrd="0" presId="urn:microsoft.com/office/officeart/2008/layout/LinedList"/>
    <dgm:cxn modelId="{AFBD4330-A965-44D5-9A04-26529BAE9271}" type="presParOf" srcId="{8527BC81-80AE-4032-9FBE-566D80A7ADB2}" destId="{73636574-AFDA-43AA-B474-0B5382D40B52}" srcOrd="0" destOrd="0" presId="urn:microsoft.com/office/officeart/2008/layout/LinedList"/>
    <dgm:cxn modelId="{F86C3F29-4FB0-4D2C-967F-D4D79A0B0997}" type="presParOf" srcId="{8527BC81-80AE-4032-9FBE-566D80A7ADB2}" destId="{22FAD1AD-313C-4F7A-926F-235D1D0C7D95}" srcOrd="1" destOrd="0" presId="urn:microsoft.com/office/officeart/2008/layout/LinedList"/>
    <dgm:cxn modelId="{765DAA08-2C47-4049-9B18-E6FDF24A1156}" type="presParOf" srcId="{392488F9-49A8-4C01-A81C-CEC9BFFE8889}" destId="{E6691985-9C64-4E71-ABCC-F32837C923D5}" srcOrd="14" destOrd="0" presId="urn:microsoft.com/office/officeart/2008/layout/LinedList"/>
    <dgm:cxn modelId="{9A7F636C-8B26-4CBA-888F-FB81366CEC2F}" type="presParOf" srcId="{392488F9-49A8-4C01-A81C-CEC9BFFE8889}" destId="{A0E56389-8915-48A4-8153-BB7104397556}" srcOrd="15" destOrd="0" presId="urn:microsoft.com/office/officeart/2008/layout/LinedList"/>
    <dgm:cxn modelId="{E71B85D0-EDAC-4B73-AE9D-4E3D4BB234CE}" type="presParOf" srcId="{A0E56389-8915-48A4-8153-BB7104397556}" destId="{D98E0D5C-8132-4988-9E9D-7C8F643BE6FE}" srcOrd="0" destOrd="0" presId="urn:microsoft.com/office/officeart/2008/layout/LinedList"/>
    <dgm:cxn modelId="{3CF22294-0CC6-4C53-B49F-2E0F1BD1E985}" type="presParOf" srcId="{A0E56389-8915-48A4-8153-BB7104397556}" destId="{55A93C64-6DD1-44AC-9CD3-8E95F4D3B67F}" srcOrd="1" destOrd="0" presId="urn:microsoft.com/office/officeart/2008/layout/LinedList"/>
    <dgm:cxn modelId="{1E076592-1679-4F8D-B093-A6664141C0EA}" type="presParOf" srcId="{392488F9-49A8-4C01-A81C-CEC9BFFE8889}" destId="{1AD6C8BB-1FC5-483A-A89D-7A59DDAF2EAB}" srcOrd="16" destOrd="0" presId="urn:microsoft.com/office/officeart/2008/layout/LinedList"/>
    <dgm:cxn modelId="{FE5413C6-D074-438B-82F2-61A10636F357}" type="presParOf" srcId="{392488F9-49A8-4C01-A81C-CEC9BFFE8889}" destId="{6A2A79D8-9A9F-4F66-951C-2BC1C8C33286}" srcOrd="17" destOrd="0" presId="urn:microsoft.com/office/officeart/2008/layout/LinedList"/>
    <dgm:cxn modelId="{FC80464B-0BEA-416A-8293-0ADC2AF024B3}" type="presParOf" srcId="{6A2A79D8-9A9F-4F66-951C-2BC1C8C33286}" destId="{2F757617-EF06-4E7C-B440-4EBCB4F2A0A7}" srcOrd="0" destOrd="0" presId="urn:microsoft.com/office/officeart/2008/layout/LinedList"/>
    <dgm:cxn modelId="{8C5452BF-AAD2-4639-98E8-863747455219}" type="presParOf" srcId="{6A2A79D8-9A9F-4F66-951C-2BC1C8C33286}" destId="{51B16655-CF67-4E84-B0A5-EA1C243CF4BB}" srcOrd="1" destOrd="0" presId="urn:microsoft.com/office/officeart/2008/layout/LinedList"/>
    <dgm:cxn modelId="{89B74F66-538D-4B2F-AA97-2E894A066183}" type="presParOf" srcId="{392488F9-49A8-4C01-A81C-CEC9BFFE8889}" destId="{55F28C07-DCB2-4B42-B939-46ABBF0B0545}" srcOrd="18" destOrd="0" presId="urn:microsoft.com/office/officeart/2008/layout/LinedList"/>
    <dgm:cxn modelId="{ADA60320-C53F-42A3-8305-61CE92E73AA9}" type="presParOf" srcId="{392488F9-49A8-4C01-A81C-CEC9BFFE8889}" destId="{15CFBED7-E746-4D94-A4F4-26AC61CADD08}" srcOrd="19" destOrd="0" presId="urn:microsoft.com/office/officeart/2008/layout/LinedList"/>
    <dgm:cxn modelId="{DB3940DB-E946-4C4A-8B60-624CDC6941AD}" type="presParOf" srcId="{15CFBED7-E746-4D94-A4F4-26AC61CADD08}" destId="{05A483AB-D679-493D-9548-CA2663A988A3}" srcOrd="0" destOrd="0" presId="urn:microsoft.com/office/officeart/2008/layout/LinedList"/>
    <dgm:cxn modelId="{844ECFDA-BF69-4683-BF2C-A8371F157B66}" type="presParOf" srcId="{15CFBED7-E746-4D94-A4F4-26AC61CADD08}" destId="{7D9CAC64-6502-4A5D-8674-70F261424ADF}" srcOrd="1" destOrd="0" presId="urn:microsoft.com/office/officeart/2008/layout/LinedList"/>
    <dgm:cxn modelId="{9A9DFB23-AE8F-4D32-873E-60493BC7AA69}" type="presParOf" srcId="{392488F9-49A8-4C01-A81C-CEC9BFFE8889}" destId="{82862BF6-F39D-4E5C-B70B-3A41CF45AC15}" srcOrd="20" destOrd="0" presId="urn:microsoft.com/office/officeart/2008/layout/LinedList"/>
    <dgm:cxn modelId="{560CC0A6-53C8-470C-80EB-5BC2D9E64B33}" type="presParOf" srcId="{392488F9-49A8-4C01-A81C-CEC9BFFE8889}" destId="{A5080B6A-A422-4624-B8B9-309FCD8508C2}" srcOrd="21" destOrd="0" presId="urn:microsoft.com/office/officeart/2008/layout/LinedList"/>
    <dgm:cxn modelId="{D6BE4CEE-4839-470B-9B3C-3C6CA231CA8D}" type="presParOf" srcId="{A5080B6A-A422-4624-B8B9-309FCD8508C2}" destId="{C09559BC-DAB4-4903-A4E5-D796DA24D9F5}" srcOrd="0" destOrd="0" presId="urn:microsoft.com/office/officeart/2008/layout/LinedList"/>
    <dgm:cxn modelId="{C2439D0C-2BE8-480A-86BF-D17EE74985E5}" type="presParOf" srcId="{A5080B6A-A422-4624-B8B9-309FCD8508C2}" destId="{087509B6-1A0B-4BBF-B815-F2201EEAB251}" srcOrd="1" destOrd="0" presId="urn:microsoft.com/office/officeart/2008/layout/LinedList"/>
    <dgm:cxn modelId="{017239EC-DDCE-4A74-B91E-F7A2F282B445}" type="presParOf" srcId="{392488F9-49A8-4C01-A81C-CEC9BFFE8889}" destId="{FF4D2F3E-9914-4E69-ABF0-3C65703B78F6}" srcOrd="22" destOrd="0" presId="urn:microsoft.com/office/officeart/2008/layout/LinedList"/>
    <dgm:cxn modelId="{598171B3-DCB5-4ED0-950A-DB503F07FC20}" type="presParOf" srcId="{392488F9-49A8-4C01-A81C-CEC9BFFE8889}" destId="{7361D839-D105-4E84-BA80-06220E351993}" srcOrd="23" destOrd="0" presId="urn:microsoft.com/office/officeart/2008/layout/LinedList"/>
    <dgm:cxn modelId="{091E49CA-F0A7-4D83-A542-8BAEBB19B4A8}" type="presParOf" srcId="{7361D839-D105-4E84-BA80-06220E351993}" destId="{E39C1BB5-53E6-4657-B64E-E4033A9B35FE}" srcOrd="0" destOrd="0" presId="urn:microsoft.com/office/officeart/2008/layout/LinedList"/>
    <dgm:cxn modelId="{94EA3A03-ED59-4C67-BB7F-3D18BE5848E7}" type="presParOf" srcId="{7361D839-D105-4E84-BA80-06220E351993}" destId="{D09F9A9A-E442-4419-92FE-767990639B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1D019F-F37F-4A4D-BD6A-027AAF72C59F}"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A954A517-BDE5-4D3E-AD5E-1B2728717831}">
      <dgm:prSet/>
      <dgm:spPr/>
      <dgm:t>
        <a:bodyPr/>
        <a:lstStyle/>
        <a:p>
          <a:r>
            <a:rPr lang="en-US"/>
            <a:t>STEP 1</a:t>
          </a:r>
        </a:p>
      </dgm:t>
    </dgm:pt>
    <dgm:pt modelId="{40985AB9-D66F-40C4-9350-2865EC625FFA}" type="parTrans" cxnId="{E65847D3-94CC-46A3-B24F-8CD5D067D60C}">
      <dgm:prSet/>
      <dgm:spPr/>
      <dgm:t>
        <a:bodyPr/>
        <a:lstStyle/>
        <a:p>
          <a:endParaRPr lang="en-US"/>
        </a:p>
      </dgm:t>
    </dgm:pt>
    <dgm:pt modelId="{CC93D2C5-8BF2-4D11-80B4-062FF4A49B4B}" type="sibTrans" cxnId="{E65847D3-94CC-46A3-B24F-8CD5D067D60C}">
      <dgm:prSet/>
      <dgm:spPr/>
      <dgm:t>
        <a:bodyPr/>
        <a:lstStyle/>
        <a:p>
          <a:endParaRPr lang="en-US"/>
        </a:p>
      </dgm:t>
    </dgm:pt>
    <dgm:pt modelId="{CAC0D19E-42D8-4BAE-98DB-256F45BCBD88}">
      <dgm:prSet/>
      <dgm:spPr/>
      <dgm:t>
        <a:bodyPr/>
        <a:lstStyle/>
        <a:p>
          <a:r>
            <a:rPr lang="en-US"/>
            <a:t>Hierarchy of goal, criteria, sub-criteria and alternatives. the determination of the criteria </a:t>
          </a:r>
        </a:p>
      </dgm:t>
    </dgm:pt>
    <dgm:pt modelId="{CF8CA49A-6FB4-4082-987E-245337686AEA}" type="parTrans" cxnId="{F3662A44-D3EA-4089-AFF7-26F9376976FE}">
      <dgm:prSet/>
      <dgm:spPr/>
      <dgm:t>
        <a:bodyPr/>
        <a:lstStyle/>
        <a:p>
          <a:endParaRPr lang="en-US"/>
        </a:p>
      </dgm:t>
    </dgm:pt>
    <dgm:pt modelId="{B18F498B-7F1B-4111-A339-674E4B720E48}" type="sibTrans" cxnId="{F3662A44-D3EA-4089-AFF7-26F9376976FE}">
      <dgm:prSet/>
      <dgm:spPr/>
      <dgm:t>
        <a:bodyPr/>
        <a:lstStyle/>
        <a:p>
          <a:endParaRPr lang="en-US"/>
        </a:p>
      </dgm:t>
    </dgm:pt>
    <dgm:pt modelId="{382962CF-7967-493B-A85F-51E440B272A6}">
      <dgm:prSet/>
      <dgm:spPr/>
      <dgm:t>
        <a:bodyPr/>
        <a:lstStyle/>
        <a:p>
          <a:r>
            <a:rPr lang="en-US"/>
            <a:t>STEP 2</a:t>
          </a:r>
        </a:p>
      </dgm:t>
    </dgm:pt>
    <dgm:pt modelId="{F97A8F65-AA3A-4FB8-9AAA-60CA3066AEC7}" type="parTrans" cxnId="{5F50D5C4-E6BA-404E-BF15-80337BB6B1EA}">
      <dgm:prSet/>
      <dgm:spPr/>
      <dgm:t>
        <a:bodyPr/>
        <a:lstStyle/>
        <a:p>
          <a:endParaRPr lang="en-US"/>
        </a:p>
      </dgm:t>
    </dgm:pt>
    <dgm:pt modelId="{908EF6F8-7615-479C-8D29-CB2C86F5724E}" type="sibTrans" cxnId="{5F50D5C4-E6BA-404E-BF15-80337BB6B1EA}">
      <dgm:prSet/>
      <dgm:spPr/>
      <dgm:t>
        <a:bodyPr/>
        <a:lstStyle/>
        <a:p>
          <a:endParaRPr lang="en-US"/>
        </a:p>
      </dgm:t>
    </dgm:pt>
    <dgm:pt modelId="{6577457A-EE01-44DE-A80F-86DF69F18C26}">
      <dgm:prSet/>
      <dgm:spPr/>
      <dgm:t>
        <a:bodyPr/>
        <a:lstStyle/>
        <a:p>
          <a:r>
            <a:rPr lang="en-US"/>
            <a:t>Data are collected from experts or decisionmakers corresponding to the hierarchic structure</a:t>
          </a:r>
        </a:p>
      </dgm:t>
    </dgm:pt>
    <dgm:pt modelId="{ED68846A-9B93-42C6-8CD2-3B569623FF8E}" type="parTrans" cxnId="{28A22817-E4DD-4555-B154-6604604D630A}">
      <dgm:prSet/>
      <dgm:spPr/>
      <dgm:t>
        <a:bodyPr/>
        <a:lstStyle/>
        <a:p>
          <a:endParaRPr lang="en-US"/>
        </a:p>
      </dgm:t>
    </dgm:pt>
    <dgm:pt modelId="{2B7195CB-735C-4346-834D-9061AB9A424F}" type="sibTrans" cxnId="{28A22817-E4DD-4555-B154-6604604D630A}">
      <dgm:prSet/>
      <dgm:spPr/>
      <dgm:t>
        <a:bodyPr/>
        <a:lstStyle/>
        <a:p>
          <a:endParaRPr lang="en-US"/>
        </a:p>
      </dgm:t>
    </dgm:pt>
    <dgm:pt modelId="{B07B4AE0-8B9C-490B-A205-1BA23C12D14D}">
      <dgm:prSet/>
      <dgm:spPr/>
      <dgm:t>
        <a:bodyPr/>
        <a:lstStyle/>
        <a:p>
          <a:r>
            <a:rPr lang="en-US"/>
            <a:t>STEP 3</a:t>
          </a:r>
        </a:p>
      </dgm:t>
    </dgm:pt>
    <dgm:pt modelId="{02DCC87C-ADBF-4F69-8F50-8E5558D05B19}" type="parTrans" cxnId="{1B8A7857-E947-4D0D-B2B6-57FBC7D32084}">
      <dgm:prSet/>
      <dgm:spPr/>
      <dgm:t>
        <a:bodyPr/>
        <a:lstStyle/>
        <a:p>
          <a:endParaRPr lang="en-US"/>
        </a:p>
      </dgm:t>
    </dgm:pt>
    <dgm:pt modelId="{F25F5C6E-2275-45BC-9C23-62BC9BC6FD69}" type="sibTrans" cxnId="{1B8A7857-E947-4D0D-B2B6-57FBC7D32084}">
      <dgm:prSet/>
      <dgm:spPr/>
      <dgm:t>
        <a:bodyPr/>
        <a:lstStyle/>
        <a:p>
          <a:endParaRPr lang="en-US"/>
        </a:p>
      </dgm:t>
    </dgm:pt>
    <dgm:pt modelId="{B3C670A3-5101-4974-A47C-55CFB70FBFA3}">
      <dgm:prSet/>
      <dgm:spPr/>
      <dgm:t>
        <a:bodyPr/>
        <a:lstStyle/>
        <a:p>
          <a:r>
            <a:rPr lang="en-US"/>
            <a:t>The pairwise comparisons of various criteria generated</a:t>
          </a:r>
        </a:p>
      </dgm:t>
    </dgm:pt>
    <dgm:pt modelId="{416CE1E3-E478-4893-8195-13491E0C7932}" type="parTrans" cxnId="{D81AE76B-06EF-4370-97A1-B0B3E8EA9912}">
      <dgm:prSet/>
      <dgm:spPr/>
      <dgm:t>
        <a:bodyPr/>
        <a:lstStyle/>
        <a:p>
          <a:endParaRPr lang="en-US"/>
        </a:p>
      </dgm:t>
    </dgm:pt>
    <dgm:pt modelId="{A929A99C-E1D3-4B15-B7D5-A5611ACE7E0C}" type="sibTrans" cxnId="{D81AE76B-06EF-4370-97A1-B0B3E8EA9912}">
      <dgm:prSet/>
      <dgm:spPr/>
      <dgm:t>
        <a:bodyPr/>
        <a:lstStyle/>
        <a:p>
          <a:endParaRPr lang="en-US"/>
        </a:p>
      </dgm:t>
    </dgm:pt>
    <dgm:pt modelId="{0FCC3E7F-4E3E-4B65-A75F-86F36A42487D}">
      <dgm:prSet/>
      <dgm:spPr/>
      <dgm:t>
        <a:bodyPr/>
        <a:lstStyle/>
        <a:p>
          <a:r>
            <a:rPr lang="en-US"/>
            <a:t>STEP 4</a:t>
          </a:r>
        </a:p>
      </dgm:t>
    </dgm:pt>
    <dgm:pt modelId="{D6178744-3F16-4A12-9259-0CAF9BF4AC3E}" type="parTrans" cxnId="{8DD3DCF8-02F6-4E1E-86C9-58A6D9B0AF56}">
      <dgm:prSet/>
      <dgm:spPr/>
      <dgm:t>
        <a:bodyPr/>
        <a:lstStyle/>
        <a:p>
          <a:endParaRPr lang="en-US"/>
        </a:p>
      </dgm:t>
    </dgm:pt>
    <dgm:pt modelId="{36523830-45F8-40F0-A687-AFD7484D8B88}" type="sibTrans" cxnId="{8DD3DCF8-02F6-4E1E-86C9-58A6D9B0AF56}">
      <dgm:prSet/>
      <dgm:spPr/>
      <dgm:t>
        <a:bodyPr/>
        <a:lstStyle/>
        <a:p>
          <a:endParaRPr lang="en-US"/>
        </a:p>
      </dgm:t>
    </dgm:pt>
    <dgm:pt modelId="{052C5C7F-D3A2-4FA8-9EB2-5CF3043E796E}">
      <dgm:prSet/>
      <dgm:spPr/>
      <dgm:t>
        <a:bodyPr/>
        <a:lstStyle/>
        <a:p>
          <a:r>
            <a:rPr lang="en-US"/>
            <a:t>The principal eigenvalue and the corresponding normalized right eigenvector of the comparison matrix  were calculated</a:t>
          </a:r>
        </a:p>
      </dgm:t>
    </dgm:pt>
    <dgm:pt modelId="{B0FE3E6B-A343-4A02-BA35-A4E02E501A04}" type="parTrans" cxnId="{109618F8-F893-4BF2-BA3D-99DD626B071F}">
      <dgm:prSet/>
      <dgm:spPr/>
      <dgm:t>
        <a:bodyPr/>
        <a:lstStyle/>
        <a:p>
          <a:endParaRPr lang="en-US"/>
        </a:p>
      </dgm:t>
    </dgm:pt>
    <dgm:pt modelId="{84EECAB5-59CD-4401-A1B0-39BDDCA72ECC}" type="sibTrans" cxnId="{109618F8-F893-4BF2-BA3D-99DD626B071F}">
      <dgm:prSet/>
      <dgm:spPr/>
      <dgm:t>
        <a:bodyPr/>
        <a:lstStyle/>
        <a:p>
          <a:endParaRPr lang="en-US"/>
        </a:p>
      </dgm:t>
    </dgm:pt>
    <dgm:pt modelId="{7C3539D0-393A-4426-A613-966FE630CDC2}">
      <dgm:prSet/>
      <dgm:spPr/>
      <dgm:t>
        <a:bodyPr/>
        <a:lstStyle/>
        <a:p>
          <a:r>
            <a:rPr lang="en-US"/>
            <a:t>STEP 5</a:t>
          </a:r>
        </a:p>
      </dgm:t>
    </dgm:pt>
    <dgm:pt modelId="{511BFA54-1F2B-43EA-8D33-F59C8B7C5F32}" type="parTrans" cxnId="{DA1773D9-0FF5-49B2-83DD-F6ACE53785B0}">
      <dgm:prSet/>
      <dgm:spPr/>
      <dgm:t>
        <a:bodyPr/>
        <a:lstStyle/>
        <a:p>
          <a:endParaRPr lang="en-US"/>
        </a:p>
      </dgm:t>
    </dgm:pt>
    <dgm:pt modelId="{D9E6C929-6D0F-40E3-A5F4-86C102B3829C}" type="sibTrans" cxnId="{DA1773D9-0FF5-49B2-83DD-F6ACE53785B0}">
      <dgm:prSet/>
      <dgm:spPr/>
      <dgm:t>
        <a:bodyPr/>
        <a:lstStyle/>
        <a:p>
          <a:endParaRPr lang="en-US"/>
        </a:p>
      </dgm:t>
    </dgm:pt>
    <dgm:pt modelId="{D9868D5E-3338-4CC9-8C14-1CFD885668A7}">
      <dgm:prSet/>
      <dgm:spPr/>
      <dgm:t>
        <a:bodyPr/>
        <a:lstStyle/>
        <a:p>
          <a:r>
            <a:rPr lang="en-US"/>
            <a:t>The consistency of the matrix of order n is evaluated.  Consistency Index and consistency ratio were calculated.</a:t>
          </a:r>
        </a:p>
      </dgm:t>
    </dgm:pt>
    <dgm:pt modelId="{F64C826B-9CD4-4F48-AC6C-24ED2C7327C9}" type="parTrans" cxnId="{EBA3330D-634B-4FF8-B58F-9D05C7FCA081}">
      <dgm:prSet/>
      <dgm:spPr/>
      <dgm:t>
        <a:bodyPr/>
        <a:lstStyle/>
        <a:p>
          <a:endParaRPr lang="en-US"/>
        </a:p>
      </dgm:t>
    </dgm:pt>
    <dgm:pt modelId="{3E139DA4-9851-4C19-A300-88E7B21F9348}" type="sibTrans" cxnId="{EBA3330D-634B-4FF8-B58F-9D05C7FCA081}">
      <dgm:prSet/>
      <dgm:spPr/>
      <dgm:t>
        <a:bodyPr/>
        <a:lstStyle/>
        <a:p>
          <a:endParaRPr lang="en-US"/>
        </a:p>
      </dgm:t>
    </dgm:pt>
    <dgm:pt modelId="{922E963F-3354-4D50-BD70-70A1F4EE69AB}">
      <dgm:prSet/>
      <dgm:spPr/>
      <dgm:t>
        <a:bodyPr/>
        <a:lstStyle/>
        <a:p>
          <a:r>
            <a:rPr lang="en-US"/>
            <a:t>STEP 6</a:t>
          </a:r>
        </a:p>
      </dgm:t>
    </dgm:pt>
    <dgm:pt modelId="{F8339AC7-86CF-4537-AB80-CC236DCFB632}" type="parTrans" cxnId="{A54E0AD0-7D72-447F-9A47-8454608669CF}">
      <dgm:prSet/>
      <dgm:spPr/>
      <dgm:t>
        <a:bodyPr/>
        <a:lstStyle/>
        <a:p>
          <a:endParaRPr lang="en-US"/>
        </a:p>
      </dgm:t>
    </dgm:pt>
    <dgm:pt modelId="{EF50EEBD-7574-4AB3-BFBE-F073DACE1D14}" type="sibTrans" cxnId="{A54E0AD0-7D72-447F-9A47-8454608669CF}">
      <dgm:prSet/>
      <dgm:spPr/>
      <dgm:t>
        <a:bodyPr/>
        <a:lstStyle/>
        <a:p>
          <a:endParaRPr lang="en-US"/>
        </a:p>
      </dgm:t>
    </dgm:pt>
    <dgm:pt modelId="{88984BFB-BFFA-41F8-9735-898C58384255}">
      <dgm:prSet/>
      <dgm:spPr/>
      <dgm:t>
        <a:bodyPr/>
        <a:lstStyle/>
        <a:p>
          <a:r>
            <a:rPr lang="en-US"/>
            <a:t>The rating of each alternative is multiplied by the weights of the sub-criteria and aggregated to get local ratings </a:t>
          </a:r>
        </a:p>
      </dgm:t>
    </dgm:pt>
    <dgm:pt modelId="{8CF0BDDE-9F1A-4A46-B43E-4DB62FF8BE19}" type="parTrans" cxnId="{C628C668-B2F1-4FA4-9BF3-436654CE3DD4}">
      <dgm:prSet/>
      <dgm:spPr/>
      <dgm:t>
        <a:bodyPr/>
        <a:lstStyle/>
        <a:p>
          <a:endParaRPr lang="en-US"/>
        </a:p>
      </dgm:t>
    </dgm:pt>
    <dgm:pt modelId="{8AA610C1-F7BB-4122-AD8B-4409FC72D87F}" type="sibTrans" cxnId="{C628C668-B2F1-4FA4-9BF3-436654CE3DD4}">
      <dgm:prSet/>
      <dgm:spPr/>
      <dgm:t>
        <a:bodyPr/>
        <a:lstStyle/>
        <a:p>
          <a:endParaRPr lang="en-US"/>
        </a:p>
      </dgm:t>
    </dgm:pt>
    <dgm:pt modelId="{8DEC0A65-F74E-488F-916A-5AED6999C345}" type="pres">
      <dgm:prSet presAssocID="{3C1D019F-F37F-4A4D-BD6A-027AAF72C59F}" presName="Name0" presStyleCnt="0">
        <dgm:presLayoutVars>
          <dgm:dir/>
          <dgm:animLvl val="lvl"/>
          <dgm:resizeHandles val="exact"/>
        </dgm:presLayoutVars>
      </dgm:prSet>
      <dgm:spPr/>
    </dgm:pt>
    <dgm:pt modelId="{1F012F98-BAEC-4138-9BD6-9D51A19E943B}" type="pres">
      <dgm:prSet presAssocID="{922E963F-3354-4D50-BD70-70A1F4EE69AB}" presName="boxAndChildren" presStyleCnt="0"/>
      <dgm:spPr/>
    </dgm:pt>
    <dgm:pt modelId="{61163A52-F5F5-46C2-9A4A-820CDE4931FF}" type="pres">
      <dgm:prSet presAssocID="{922E963F-3354-4D50-BD70-70A1F4EE69AB}" presName="parentTextBox" presStyleLbl="alignNode1" presStyleIdx="0" presStyleCnt="6"/>
      <dgm:spPr/>
    </dgm:pt>
    <dgm:pt modelId="{49F5724F-A974-4B54-A0EB-8FFA7B4F65CF}" type="pres">
      <dgm:prSet presAssocID="{922E963F-3354-4D50-BD70-70A1F4EE69AB}" presName="descendantBox" presStyleLbl="bgAccFollowNode1" presStyleIdx="0" presStyleCnt="6"/>
      <dgm:spPr/>
    </dgm:pt>
    <dgm:pt modelId="{335A16D2-002F-41DC-9C66-A156450B43DD}" type="pres">
      <dgm:prSet presAssocID="{D9E6C929-6D0F-40E3-A5F4-86C102B3829C}" presName="sp" presStyleCnt="0"/>
      <dgm:spPr/>
    </dgm:pt>
    <dgm:pt modelId="{BAFF8F97-7374-43EA-93E1-9698288A1113}" type="pres">
      <dgm:prSet presAssocID="{7C3539D0-393A-4426-A613-966FE630CDC2}" presName="arrowAndChildren" presStyleCnt="0"/>
      <dgm:spPr/>
    </dgm:pt>
    <dgm:pt modelId="{4C2C99C9-D6F1-45CB-9808-BC61ED9D46B9}" type="pres">
      <dgm:prSet presAssocID="{7C3539D0-393A-4426-A613-966FE630CDC2}" presName="parentTextArrow" presStyleLbl="node1" presStyleIdx="0" presStyleCnt="0"/>
      <dgm:spPr/>
    </dgm:pt>
    <dgm:pt modelId="{9D21F8A8-9B0D-41F2-88B5-09117CB080EE}" type="pres">
      <dgm:prSet presAssocID="{7C3539D0-393A-4426-A613-966FE630CDC2}" presName="arrow" presStyleLbl="alignNode1" presStyleIdx="1" presStyleCnt="6"/>
      <dgm:spPr/>
    </dgm:pt>
    <dgm:pt modelId="{412D8644-810B-45C2-9880-0AC30260AA73}" type="pres">
      <dgm:prSet presAssocID="{7C3539D0-393A-4426-A613-966FE630CDC2}" presName="descendantArrow" presStyleLbl="bgAccFollowNode1" presStyleIdx="1" presStyleCnt="6"/>
      <dgm:spPr/>
    </dgm:pt>
    <dgm:pt modelId="{C4322B21-6787-422D-9AED-CD60C28DBE68}" type="pres">
      <dgm:prSet presAssocID="{36523830-45F8-40F0-A687-AFD7484D8B88}" presName="sp" presStyleCnt="0"/>
      <dgm:spPr/>
    </dgm:pt>
    <dgm:pt modelId="{A71B0B7B-1268-461D-A5EB-4376179ADF02}" type="pres">
      <dgm:prSet presAssocID="{0FCC3E7F-4E3E-4B65-A75F-86F36A42487D}" presName="arrowAndChildren" presStyleCnt="0"/>
      <dgm:spPr/>
    </dgm:pt>
    <dgm:pt modelId="{C7BD535C-BD7B-4AFF-8ED0-07B47592CACF}" type="pres">
      <dgm:prSet presAssocID="{0FCC3E7F-4E3E-4B65-A75F-86F36A42487D}" presName="parentTextArrow" presStyleLbl="node1" presStyleIdx="0" presStyleCnt="0"/>
      <dgm:spPr/>
    </dgm:pt>
    <dgm:pt modelId="{D3E2F7D7-16B0-4859-A11D-EA884FE8C638}" type="pres">
      <dgm:prSet presAssocID="{0FCC3E7F-4E3E-4B65-A75F-86F36A42487D}" presName="arrow" presStyleLbl="alignNode1" presStyleIdx="2" presStyleCnt="6"/>
      <dgm:spPr/>
    </dgm:pt>
    <dgm:pt modelId="{89F76996-3367-4700-866D-B288ACD57FFD}" type="pres">
      <dgm:prSet presAssocID="{0FCC3E7F-4E3E-4B65-A75F-86F36A42487D}" presName="descendantArrow" presStyleLbl="bgAccFollowNode1" presStyleIdx="2" presStyleCnt="6"/>
      <dgm:spPr/>
    </dgm:pt>
    <dgm:pt modelId="{0CB46C73-82F2-4FE1-8474-99DC29D4D0C0}" type="pres">
      <dgm:prSet presAssocID="{F25F5C6E-2275-45BC-9C23-62BC9BC6FD69}" presName="sp" presStyleCnt="0"/>
      <dgm:spPr/>
    </dgm:pt>
    <dgm:pt modelId="{EDFB9AB1-A185-43F8-BD50-40C1321D713B}" type="pres">
      <dgm:prSet presAssocID="{B07B4AE0-8B9C-490B-A205-1BA23C12D14D}" presName="arrowAndChildren" presStyleCnt="0"/>
      <dgm:spPr/>
    </dgm:pt>
    <dgm:pt modelId="{B8BC1D9B-E148-44AC-884A-CC211849DEF5}" type="pres">
      <dgm:prSet presAssocID="{B07B4AE0-8B9C-490B-A205-1BA23C12D14D}" presName="parentTextArrow" presStyleLbl="node1" presStyleIdx="0" presStyleCnt="0"/>
      <dgm:spPr/>
    </dgm:pt>
    <dgm:pt modelId="{C44E1806-6857-413C-B1B9-C7C269D0EA67}" type="pres">
      <dgm:prSet presAssocID="{B07B4AE0-8B9C-490B-A205-1BA23C12D14D}" presName="arrow" presStyleLbl="alignNode1" presStyleIdx="3" presStyleCnt="6"/>
      <dgm:spPr/>
    </dgm:pt>
    <dgm:pt modelId="{56318D6B-E778-4A53-ABCE-93DF167396A1}" type="pres">
      <dgm:prSet presAssocID="{B07B4AE0-8B9C-490B-A205-1BA23C12D14D}" presName="descendantArrow" presStyleLbl="bgAccFollowNode1" presStyleIdx="3" presStyleCnt="6"/>
      <dgm:spPr/>
    </dgm:pt>
    <dgm:pt modelId="{5DD39563-9C2E-49F1-90CC-DEA3868E3120}" type="pres">
      <dgm:prSet presAssocID="{908EF6F8-7615-479C-8D29-CB2C86F5724E}" presName="sp" presStyleCnt="0"/>
      <dgm:spPr/>
    </dgm:pt>
    <dgm:pt modelId="{6D81C8A3-4AAA-4E37-96F0-7489D6476EDD}" type="pres">
      <dgm:prSet presAssocID="{382962CF-7967-493B-A85F-51E440B272A6}" presName="arrowAndChildren" presStyleCnt="0"/>
      <dgm:spPr/>
    </dgm:pt>
    <dgm:pt modelId="{D5B83AD1-3732-4A0D-B02F-6FD8EB5B904F}" type="pres">
      <dgm:prSet presAssocID="{382962CF-7967-493B-A85F-51E440B272A6}" presName="parentTextArrow" presStyleLbl="node1" presStyleIdx="0" presStyleCnt="0"/>
      <dgm:spPr/>
    </dgm:pt>
    <dgm:pt modelId="{3D990D5D-5333-4FA2-B22A-93978BDF9A16}" type="pres">
      <dgm:prSet presAssocID="{382962CF-7967-493B-A85F-51E440B272A6}" presName="arrow" presStyleLbl="alignNode1" presStyleIdx="4" presStyleCnt="6"/>
      <dgm:spPr/>
    </dgm:pt>
    <dgm:pt modelId="{853788C2-0BC5-48A5-B4E6-6ACEEB529B17}" type="pres">
      <dgm:prSet presAssocID="{382962CF-7967-493B-A85F-51E440B272A6}" presName="descendantArrow" presStyleLbl="bgAccFollowNode1" presStyleIdx="4" presStyleCnt="6"/>
      <dgm:spPr/>
    </dgm:pt>
    <dgm:pt modelId="{F871FB4F-E9EE-4494-B781-55FD52A65B03}" type="pres">
      <dgm:prSet presAssocID="{CC93D2C5-8BF2-4D11-80B4-062FF4A49B4B}" presName="sp" presStyleCnt="0"/>
      <dgm:spPr/>
    </dgm:pt>
    <dgm:pt modelId="{D06C4901-D9BA-41F3-8751-809D110DD2AC}" type="pres">
      <dgm:prSet presAssocID="{A954A517-BDE5-4D3E-AD5E-1B2728717831}" presName="arrowAndChildren" presStyleCnt="0"/>
      <dgm:spPr/>
    </dgm:pt>
    <dgm:pt modelId="{5E24A060-DA7F-4B83-BF32-BDB2E9D93BEC}" type="pres">
      <dgm:prSet presAssocID="{A954A517-BDE5-4D3E-AD5E-1B2728717831}" presName="parentTextArrow" presStyleLbl="node1" presStyleIdx="0" presStyleCnt="0"/>
      <dgm:spPr/>
    </dgm:pt>
    <dgm:pt modelId="{D61C8A91-4145-4647-B33C-9C70B2A57EB2}" type="pres">
      <dgm:prSet presAssocID="{A954A517-BDE5-4D3E-AD5E-1B2728717831}" presName="arrow" presStyleLbl="alignNode1" presStyleIdx="5" presStyleCnt="6"/>
      <dgm:spPr/>
    </dgm:pt>
    <dgm:pt modelId="{D0299F7B-B0C1-4CBA-94C0-0CF0FC9EFC3E}" type="pres">
      <dgm:prSet presAssocID="{A954A517-BDE5-4D3E-AD5E-1B2728717831}" presName="descendantArrow" presStyleLbl="bgAccFollowNode1" presStyleIdx="5" presStyleCnt="6"/>
      <dgm:spPr/>
    </dgm:pt>
  </dgm:ptLst>
  <dgm:cxnLst>
    <dgm:cxn modelId="{EBA3330D-634B-4FF8-B58F-9D05C7FCA081}" srcId="{7C3539D0-393A-4426-A613-966FE630CDC2}" destId="{D9868D5E-3338-4CC9-8C14-1CFD885668A7}" srcOrd="0" destOrd="0" parTransId="{F64C826B-9CD4-4F48-AC6C-24ED2C7327C9}" sibTransId="{3E139DA4-9851-4C19-A300-88E7B21F9348}"/>
    <dgm:cxn modelId="{3E917F15-A875-466E-A2A6-87819C10B25A}" type="presOf" srcId="{6577457A-EE01-44DE-A80F-86DF69F18C26}" destId="{853788C2-0BC5-48A5-B4E6-6ACEEB529B17}" srcOrd="0" destOrd="0" presId="urn:microsoft.com/office/officeart/2016/7/layout/VerticalDownArrowProcess"/>
    <dgm:cxn modelId="{28A22817-E4DD-4555-B154-6604604D630A}" srcId="{382962CF-7967-493B-A85F-51E440B272A6}" destId="{6577457A-EE01-44DE-A80F-86DF69F18C26}" srcOrd="0" destOrd="0" parTransId="{ED68846A-9B93-42C6-8CD2-3B569623FF8E}" sibTransId="{2B7195CB-735C-4346-834D-9061AB9A424F}"/>
    <dgm:cxn modelId="{14947F2E-C283-4658-829B-C814FBCCD4BC}" type="presOf" srcId="{922E963F-3354-4D50-BD70-70A1F4EE69AB}" destId="{61163A52-F5F5-46C2-9A4A-820CDE4931FF}" srcOrd="0" destOrd="0" presId="urn:microsoft.com/office/officeart/2016/7/layout/VerticalDownArrowProcess"/>
    <dgm:cxn modelId="{57C4A339-8E49-43BC-87F2-4439E0D477D6}" type="presOf" srcId="{B3C670A3-5101-4974-A47C-55CFB70FBFA3}" destId="{56318D6B-E778-4A53-ABCE-93DF167396A1}" srcOrd="0" destOrd="0" presId="urn:microsoft.com/office/officeart/2016/7/layout/VerticalDownArrowProcess"/>
    <dgm:cxn modelId="{05808F3A-4D4B-463B-A883-167AF2B80EF9}" type="presOf" srcId="{88984BFB-BFFA-41F8-9735-898C58384255}" destId="{49F5724F-A974-4B54-A0EB-8FFA7B4F65CF}" srcOrd="0" destOrd="0" presId="urn:microsoft.com/office/officeart/2016/7/layout/VerticalDownArrowProcess"/>
    <dgm:cxn modelId="{E83C833D-C60D-40A2-B469-5195EA351B3E}" type="presOf" srcId="{A954A517-BDE5-4D3E-AD5E-1B2728717831}" destId="{5E24A060-DA7F-4B83-BF32-BDB2E9D93BEC}" srcOrd="0" destOrd="0" presId="urn:microsoft.com/office/officeart/2016/7/layout/VerticalDownArrowProcess"/>
    <dgm:cxn modelId="{F3662A44-D3EA-4089-AFF7-26F9376976FE}" srcId="{A954A517-BDE5-4D3E-AD5E-1B2728717831}" destId="{CAC0D19E-42D8-4BAE-98DB-256F45BCBD88}" srcOrd="0" destOrd="0" parTransId="{CF8CA49A-6FB4-4082-987E-245337686AEA}" sibTransId="{B18F498B-7F1B-4111-A339-674E4B720E48}"/>
    <dgm:cxn modelId="{8D6D1448-9CC5-49F2-B28E-27B2DF70D05F}" type="presOf" srcId="{D9868D5E-3338-4CC9-8C14-1CFD885668A7}" destId="{412D8644-810B-45C2-9880-0AC30260AA73}" srcOrd="0" destOrd="0" presId="urn:microsoft.com/office/officeart/2016/7/layout/VerticalDownArrowProcess"/>
    <dgm:cxn modelId="{C628C668-B2F1-4FA4-9BF3-436654CE3DD4}" srcId="{922E963F-3354-4D50-BD70-70A1F4EE69AB}" destId="{88984BFB-BFFA-41F8-9735-898C58384255}" srcOrd="0" destOrd="0" parTransId="{8CF0BDDE-9F1A-4A46-B43E-4DB62FF8BE19}" sibTransId="{8AA610C1-F7BB-4122-AD8B-4409FC72D87F}"/>
    <dgm:cxn modelId="{01EC564A-92AA-4EF6-824D-315B0432DCD6}" type="presOf" srcId="{382962CF-7967-493B-A85F-51E440B272A6}" destId="{3D990D5D-5333-4FA2-B22A-93978BDF9A16}" srcOrd="1" destOrd="0" presId="urn:microsoft.com/office/officeart/2016/7/layout/VerticalDownArrowProcess"/>
    <dgm:cxn modelId="{201B7D6A-2512-424A-8C0D-974083A843EC}" type="presOf" srcId="{7C3539D0-393A-4426-A613-966FE630CDC2}" destId="{4C2C99C9-D6F1-45CB-9808-BC61ED9D46B9}" srcOrd="0" destOrd="0" presId="urn:microsoft.com/office/officeart/2016/7/layout/VerticalDownArrowProcess"/>
    <dgm:cxn modelId="{D81AE76B-06EF-4370-97A1-B0B3E8EA9912}" srcId="{B07B4AE0-8B9C-490B-A205-1BA23C12D14D}" destId="{B3C670A3-5101-4974-A47C-55CFB70FBFA3}" srcOrd="0" destOrd="0" parTransId="{416CE1E3-E478-4893-8195-13491E0C7932}" sibTransId="{A929A99C-E1D3-4B15-B7D5-A5611ACE7E0C}"/>
    <dgm:cxn modelId="{1B8A7857-E947-4D0D-B2B6-57FBC7D32084}" srcId="{3C1D019F-F37F-4A4D-BD6A-027AAF72C59F}" destId="{B07B4AE0-8B9C-490B-A205-1BA23C12D14D}" srcOrd="2" destOrd="0" parTransId="{02DCC87C-ADBF-4F69-8F50-8E5558D05B19}" sibTransId="{F25F5C6E-2275-45BC-9C23-62BC9BC6FD69}"/>
    <dgm:cxn modelId="{0A4E4F78-D552-4FA9-8279-145F969D2FDC}" type="presOf" srcId="{7C3539D0-393A-4426-A613-966FE630CDC2}" destId="{9D21F8A8-9B0D-41F2-88B5-09117CB080EE}" srcOrd="1" destOrd="0" presId="urn:microsoft.com/office/officeart/2016/7/layout/VerticalDownArrowProcess"/>
    <dgm:cxn modelId="{8CD51391-2EAF-4531-9710-E177D793D241}" type="presOf" srcId="{B07B4AE0-8B9C-490B-A205-1BA23C12D14D}" destId="{C44E1806-6857-413C-B1B9-C7C269D0EA67}" srcOrd="1" destOrd="0" presId="urn:microsoft.com/office/officeart/2016/7/layout/VerticalDownArrowProcess"/>
    <dgm:cxn modelId="{00BDB3A0-F8EF-44C1-92CD-5297B0AFF6D6}" type="presOf" srcId="{382962CF-7967-493B-A85F-51E440B272A6}" destId="{D5B83AD1-3732-4A0D-B02F-6FD8EB5B904F}" srcOrd="0" destOrd="0" presId="urn:microsoft.com/office/officeart/2016/7/layout/VerticalDownArrowProcess"/>
    <dgm:cxn modelId="{5BFEF3A0-8879-4876-B226-DC1AD60EE51B}" type="presOf" srcId="{A954A517-BDE5-4D3E-AD5E-1B2728717831}" destId="{D61C8A91-4145-4647-B33C-9C70B2A57EB2}" srcOrd="1" destOrd="0" presId="urn:microsoft.com/office/officeart/2016/7/layout/VerticalDownArrowProcess"/>
    <dgm:cxn modelId="{19E087A4-3638-4CB3-9CC1-D0ABFE97DAAB}" type="presOf" srcId="{0FCC3E7F-4E3E-4B65-A75F-86F36A42487D}" destId="{C7BD535C-BD7B-4AFF-8ED0-07B47592CACF}" srcOrd="0" destOrd="0" presId="urn:microsoft.com/office/officeart/2016/7/layout/VerticalDownArrowProcess"/>
    <dgm:cxn modelId="{921AB1AA-499D-4FFB-81B3-BE14306D9309}" type="presOf" srcId="{3C1D019F-F37F-4A4D-BD6A-027AAF72C59F}" destId="{8DEC0A65-F74E-488F-916A-5AED6999C345}" srcOrd="0" destOrd="0" presId="urn:microsoft.com/office/officeart/2016/7/layout/VerticalDownArrowProcess"/>
    <dgm:cxn modelId="{0E161DAD-6686-414B-AD5C-C975EB24BDA7}" type="presOf" srcId="{B07B4AE0-8B9C-490B-A205-1BA23C12D14D}" destId="{B8BC1D9B-E148-44AC-884A-CC211849DEF5}" srcOrd="0" destOrd="0" presId="urn:microsoft.com/office/officeart/2016/7/layout/VerticalDownArrowProcess"/>
    <dgm:cxn modelId="{45E41CBD-7092-471C-BE4E-9192D215DCDA}" type="presOf" srcId="{CAC0D19E-42D8-4BAE-98DB-256F45BCBD88}" destId="{D0299F7B-B0C1-4CBA-94C0-0CF0FC9EFC3E}" srcOrd="0" destOrd="0" presId="urn:microsoft.com/office/officeart/2016/7/layout/VerticalDownArrowProcess"/>
    <dgm:cxn modelId="{5F50D5C4-E6BA-404E-BF15-80337BB6B1EA}" srcId="{3C1D019F-F37F-4A4D-BD6A-027AAF72C59F}" destId="{382962CF-7967-493B-A85F-51E440B272A6}" srcOrd="1" destOrd="0" parTransId="{F97A8F65-AA3A-4FB8-9AAA-60CA3066AEC7}" sibTransId="{908EF6F8-7615-479C-8D29-CB2C86F5724E}"/>
    <dgm:cxn modelId="{A54E0AD0-7D72-447F-9A47-8454608669CF}" srcId="{3C1D019F-F37F-4A4D-BD6A-027AAF72C59F}" destId="{922E963F-3354-4D50-BD70-70A1F4EE69AB}" srcOrd="5" destOrd="0" parTransId="{F8339AC7-86CF-4537-AB80-CC236DCFB632}" sibTransId="{EF50EEBD-7574-4AB3-BFBE-F073DACE1D14}"/>
    <dgm:cxn modelId="{E65847D3-94CC-46A3-B24F-8CD5D067D60C}" srcId="{3C1D019F-F37F-4A4D-BD6A-027AAF72C59F}" destId="{A954A517-BDE5-4D3E-AD5E-1B2728717831}" srcOrd="0" destOrd="0" parTransId="{40985AB9-D66F-40C4-9350-2865EC625FFA}" sibTransId="{CC93D2C5-8BF2-4D11-80B4-062FF4A49B4B}"/>
    <dgm:cxn modelId="{0D3632D9-543F-409C-B35B-E0BABFB8845A}" type="presOf" srcId="{0FCC3E7F-4E3E-4B65-A75F-86F36A42487D}" destId="{D3E2F7D7-16B0-4859-A11D-EA884FE8C638}" srcOrd="1" destOrd="0" presId="urn:microsoft.com/office/officeart/2016/7/layout/VerticalDownArrowProcess"/>
    <dgm:cxn modelId="{DA1773D9-0FF5-49B2-83DD-F6ACE53785B0}" srcId="{3C1D019F-F37F-4A4D-BD6A-027AAF72C59F}" destId="{7C3539D0-393A-4426-A613-966FE630CDC2}" srcOrd="4" destOrd="0" parTransId="{511BFA54-1F2B-43EA-8D33-F59C8B7C5F32}" sibTransId="{D9E6C929-6D0F-40E3-A5F4-86C102B3829C}"/>
    <dgm:cxn modelId="{FEE19AE7-BF6B-4C8B-95F0-7ECCD6D52728}" type="presOf" srcId="{052C5C7F-D3A2-4FA8-9EB2-5CF3043E796E}" destId="{89F76996-3367-4700-866D-B288ACD57FFD}" srcOrd="0" destOrd="0" presId="urn:microsoft.com/office/officeart/2016/7/layout/VerticalDownArrowProcess"/>
    <dgm:cxn modelId="{109618F8-F893-4BF2-BA3D-99DD626B071F}" srcId="{0FCC3E7F-4E3E-4B65-A75F-86F36A42487D}" destId="{052C5C7F-D3A2-4FA8-9EB2-5CF3043E796E}" srcOrd="0" destOrd="0" parTransId="{B0FE3E6B-A343-4A02-BA35-A4E02E501A04}" sibTransId="{84EECAB5-59CD-4401-A1B0-39BDDCA72ECC}"/>
    <dgm:cxn modelId="{8DD3DCF8-02F6-4E1E-86C9-58A6D9B0AF56}" srcId="{3C1D019F-F37F-4A4D-BD6A-027AAF72C59F}" destId="{0FCC3E7F-4E3E-4B65-A75F-86F36A42487D}" srcOrd="3" destOrd="0" parTransId="{D6178744-3F16-4A12-9259-0CAF9BF4AC3E}" sibTransId="{36523830-45F8-40F0-A687-AFD7484D8B88}"/>
    <dgm:cxn modelId="{FD3C45D2-FE14-4F48-B25A-839061E54B1E}" type="presParOf" srcId="{8DEC0A65-F74E-488F-916A-5AED6999C345}" destId="{1F012F98-BAEC-4138-9BD6-9D51A19E943B}" srcOrd="0" destOrd="0" presId="urn:microsoft.com/office/officeart/2016/7/layout/VerticalDownArrowProcess"/>
    <dgm:cxn modelId="{9A6B2040-299A-4A0A-B854-79AA252CB7B0}" type="presParOf" srcId="{1F012F98-BAEC-4138-9BD6-9D51A19E943B}" destId="{61163A52-F5F5-46C2-9A4A-820CDE4931FF}" srcOrd="0" destOrd="0" presId="urn:microsoft.com/office/officeart/2016/7/layout/VerticalDownArrowProcess"/>
    <dgm:cxn modelId="{7FFBF1BF-FDA0-4E90-B787-530816FDE5CE}" type="presParOf" srcId="{1F012F98-BAEC-4138-9BD6-9D51A19E943B}" destId="{49F5724F-A974-4B54-A0EB-8FFA7B4F65CF}" srcOrd="1" destOrd="0" presId="urn:microsoft.com/office/officeart/2016/7/layout/VerticalDownArrowProcess"/>
    <dgm:cxn modelId="{7645E8C6-0313-466D-9F9F-253707B84985}" type="presParOf" srcId="{8DEC0A65-F74E-488F-916A-5AED6999C345}" destId="{335A16D2-002F-41DC-9C66-A156450B43DD}" srcOrd="1" destOrd="0" presId="urn:microsoft.com/office/officeart/2016/7/layout/VerticalDownArrowProcess"/>
    <dgm:cxn modelId="{89541970-5651-40D5-89CE-A6675A10F368}" type="presParOf" srcId="{8DEC0A65-F74E-488F-916A-5AED6999C345}" destId="{BAFF8F97-7374-43EA-93E1-9698288A1113}" srcOrd="2" destOrd="0" presId="urn:microsoft.com/office/officeart/2016/7/layout/VerticalDownArrowProcess"/>
    <dgm:cxn modelId="{8A3A6834-57C8-4C92-A1A9-C78FD6FDA286}" type="presParOf" srcId="{BAFF8F97-7374-43EA-93E1-9698288A1113}" destId="{4C2C99C9-D6F1-45CB-9808-BC61ED9D46B9}" srcOrd="0" destOrd="0" presId="urn:microsoft.com/office/officeart/2016/7/layout/VerticalDownArrowProcess"/>
    <dgm:cxn modelId="{DD6477D1-7C0D-4188-BB8C-9AAD8D1655E5}" type="presParOf" srcId="{BAFF8F97-7374-43EA-93E1-9698288A1113}" destId="{9D21F8A8-9B0D-41F2-88B5-09117CB080EE}" srcOrd="1" destOrd="0" presId="urn:microsoft.com/office/officeart/2016/7/layout/VerticalDownArrowProcess"/>
    <dgm:cxn modelId="{8F4DB621-0E34-4AE5-ABCC-5F45BE46A4FD}" type="presParOf" srcId="{BAFF8F97-7374-43EA-93E1-9698288A1113}" destId="{412D8644-810B-45C2-9880-0AC30260AA73}" srcOrd="2" destOrd="0" presId="urn:microsoft.com/office/officeart/2016/7/layout/VerticalDownArrowProcess"/>
    <dgm:cxn modelId="{EF038BF6-027C-4BA8-81DA-74C00597D315}" type="presParOf" srcId="{8DEC0A65-F74E-488F-916A-5AED6999C345}" destId="{C4322B21-6787-422D-9AED-CD60C28DBE68}" srcOrd="3" destOrd="0" presId="urn:microsoft.com/office/officeart/2016/7/layout/VerticalDownArrowProcess"/>
    <dgm:cxn modelId="{D8C4FF8C-A71F-4576-B857-76EFECEE0E13}" type="presParOf" srcId="{8DEC0A65-F74E-488F-916A-5AED6999C345}" destId="{A71B0B7B-1268-461D-A5EB-4376179ADF02}" srcOrd="4" destOrd="0" presId="urn:microsoft.com/office/officeart/2016/7/layout/VerticalDownArrowProcess"/>
    <dgm:cxn modelId="{710E52E3-6FEB-4FB0-9D9F-F7E243BEE4DD}" type="presParOf" srcId="{A71B0B7B-1268-461D-A5EB-4376179ADF02}" destId="{C7BD535C-BD7B-4AFF-8ED0-07B47592CACF}" srcOrd="0" destOrd="0" presId="urn:microsoft.com/office/officeart/2016/7/layout/VerticalDownArrowProcess"/>
    <dgm:cxn modelId="{EDE93948-6702-42F9-88B1-1082F6744B02}" type="presParOf" srcId="{A71B0B7B-1268-461D-A5EB-4376179ADF02}" destId="{D3E2F7D7-16B0-4859-A11D-EA884FE8C638}" srcOrd="1" destOrd="0" presId="urn:microsoft.com/office/officeart/2016/7/layout/VerticalDownArrowProcess"/>
    <dgm:cxn modelId="{81FA8163-2CB1-4AB3-9031-E27C470E725A}" type="presParOf" srcId="{A71B0B7B-1268-461D-A5EB-4376179ADF02}" destId="{89F76996-3367-4700-866D-B288ACD57FFD}" srcOrd="2" destOrd="0" presId="urn:microsoft.com/office/officeart/2016/7/layout/VerticalDownArrowProcess"/>
    <dgm:cxn modelId="{91ED3E97-0741-4793-AE27-E0D217816B73}" type="presParOf" srcId="{8DEC0A65-F74E-488F-916A-5AED6999C345}" destId="{0CB46C73-82F2-4FE1-8474-99DC29D4D0C0}" srcOrd="5" destOrd="0" presId="urn:microsoft.com/office/officeart/2016/7/layout/VerticalDownArrowProcess"/>
    <dgm:cxn modelId="{8850530C-47F3-440B-822E-CDC11F3A393D}" type="presParOf" srcId="{8DEC0A65-F74E-488F-916A-5AED6999C345}" destId="{EDFB9AB1-A185-43F8-BD50-40C1321D713B}" srcOrd="6" destOrd="0" presId="urn:microsoft.com/office/officeart/2016/7/layout/VerticalDownArrowProcess"/>
    <dgm:cxn modelId="{7292130B-01F7-45A2-8B46-71FF9A5A14A3}" type="presParOf" srcId="{EDFB9AB1-A185-43F8-BD50-40C1321D713B}" destId="{B8BC1D9B-E148-44AC-884A-CC211849DEF5}" srcOrd="0" destOrd="0" presId="urn:microsoft.com/office/officeart/2016/7/layout/VerticalDownArrowProcess"/>
    <dgm:cxn modelId="{05EDFFA6-B006-4B6F-865C-A7E688AB739A}" type="presParOf" srcId="{EDFB9AB1-A185-43F8-BD50-40C1321D713B}" destId="{C44E1806-6857-413C-B1B9-C7C269D0EA67}" srcOrd="1" destOrd="0" presId="urn:microsoft.com/office/officeart/2016/7/layout/VerticalDownArrowProcess"/>
    <dgm:cxn modelId="{BD0DC3B9-9EC5-46A6-BEE2-C945FFEE4EA1}" type="presParOf" srcId="{EDFB9AB1-A185-43F8-BD50-40C1321D713B}" destId="{56318D6B-E778-4A53-ABCE-93DF167396A1}" srcOrd="2" destOrd="0" presId="urn:microsoft.com/office/officeart/2016/7/layout/VerticalDownArrowProcess"/>
    <dgm:cxn modelId="{F765F02C-42D2-49C0-93D5-E497EBEC76C4}" type="presParOf" srcId="{8DEC0A65-F74E-488F-916A-5AED6999C345}" destId="{5DD39563-9C2E-49F1-90CC-DEA3868E3120}" srcOrd="7" destOrd="0" presId="urn:microsoft.com/office/officeart/2016/7/layout/VerticalDownArrowProcess"/>
    <dgm:cxn modelId="{C7AA2E99-C189-4E72-A938-759A35C910F7}" type="presParOf" srcId="{8DEC0A65-F74E-488F-916A-5AED6999C345}" destId="{6D81C8A3-4AAA-4E37-96F0-7489D6476EDD}" srcOrd="8" destOrd="0" presId="urn:microsoft.com/office/officeart/2016/7/layout/VerticalDownArrowProcess"/>
    <dgm:cxn modelId="{43EDFA35-7E87-4085-80A5-7E981EB92C21}" type="presParOf" srcId="{6D81C8A3-4AAA-4E37-96F0-7489D6476EDD}" destId="{D5B83AD1-3732-4A0D-B02F-6FD8EB5B904F}" srcOrd="0" destOrd="0" presId="urn:microsoft.com/office/officeart/2016/7/layout/VerticalDownArrowProcess"/>
    <dgm:cxn modelId="{8EAEA37E-9976-4E86-A770-2D1C5CBCD554}" type="presParOf" srcId="{6D81C8A3-4AAA-4E37-96F0-7489D6476EDD}" destId="{3D990D5D-5333-4FA2-B22A-93978BDF9A16}" srcOrd="1" destOrd="0" presId="urn:microsoft.com/office/officeart/2016/7/layout/VerticalDownArrowProcess"/>
    <dgm:cxn modelId="{1D43538A-6CA7-457A-8945-2CB763E06BE6}" type="presParOf" srcId="{6D81C8A3-4AAA-4E37-96F0-7489D6476EDD}" destId="{853788C2-0BC5-48A5-B4E6-6ACEEB529B17}" srcOrd="2" destOrd="0" presId="urn:microsoft.com/office/officeart/2016/7/layout/VerticalDownArrowProcess"/>
    <dgm:cxn modelId="{2135898C-53C5-4DF9-9EE3-4DBB21DF02B4}" type="presParOf" srcId="{8DEC0A65-F74E-488F-916A-5AED6999C345}" destId="{F871FB4F-E9EE-4494-B781-55FD52A65B03}" srcOrd="9" destOrd="0" presId="urn:microsoft.com/office/officeart/2016/7/layout/VerticalDownArrowProcess"/>
    <dgm:cxn modelId="{5379D5C9-1E30-4D3E-9E03-438621DF6F6F}" type="presParOf" srcId="{8DEC0A65-F74E-488F-916A-5AED6999C345}" destId="{D06C4901-D9BA-41F3-8751-809D110DD2AC}" srcOrd="10" destOrd="0" presId="urn:microsoft.com/office/officeart/2016/7/layout/VerticalDownArrowProcess"/>
    <dgm:cxn modelId="{ABFDEEF4-BCA7-44B3-B7C7-9839A2D09261}" type="presParOf" srcId="{D06C4901-D9BA-41F3-8751-809D110DD2AC}" destId="{5E24A060-DA7F-4B83-BF32-BDB2E9D93BEC}" srcOrd="0" destOrd="0" presId="urn:microsoft.com/office/officeart/2016/7/layout/VerticalDownArrowProcess"/>
    <dgm:cxn modelId="{63A5E613-3FF8-492E-963E-7927C00A3CB6}" type="presParOf" srcId="{D06C4901-D9BA-41F3-8751-809D110DD2AC}" destId="{D61C8A91-4145-4647-B33C-9C70B2A57EB2}" srcOrd="1" destOrd="0" presId="urn:microsoft.com/office/officeart/2016/7/layout/VerticalDownArrowProcess"/>
    <dgm:cxn modelId="{5A1D9A0A-E066-4690-8A5F-A56AB2C3D99F}" type="presParOf" srcId="{D06C4901-D9BA-41F3-8751-809D110DD2AC}" destId="{D0299F7B-B0C1-4CBA-94C0-0CF0FC9EFC3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5B5B4-E6B1-411C-98D0-42F1EF4C458F}">
      <dsp:nvSpPr>
        <dsp:cNvPr id="0" name=""/>
        <dsp:cNvSpPr/>
      </dsp:nvSpPr>
      <dsp:spPr>
        <a:xfrm>
          <a:off x="0" y="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2CDD6-A323-4DAB-8C5F-F1AB6E265AD0}">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We have formulated a decision-making model for antivirus software consumer. We present here, our implementation of the decision analysis concepts and techniques learned in this class.</a:t>
          </a:r>
        </a:p>
      </dsp:txBody>
      <dsp:txXfrm>
        <a:off x="0" y="0"/>
        <a:ext cx="6492875" cy="2552700"/>
      </dsp:txXfrm>
    </dsp:sp>
    <dsp:sp modelId="{92C2A1D4-5165-4EDF-A9C0-700F1ABC84D9}">
      <dsp:nvSpPr>
        <dsp:cNvPr id="0" name=""/>
        <dsp:cNvSpPr/>
      </dsp:nvSpPr>
      <dsp:spPr>
        <a:xfrm>
          <a:off x="0" y="255270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B9B36-D189-4F42-B736-C7D95639DA27}">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Identifying which factors that need to be considered in choosing antivirus software ,organize and present Objectives, explore alternatives and find ways to quantify the alternatives in order to make a better decision for an antivirus software selection.</a:t>
          </a:r>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C7AFE-112F-4EF4-BE02-6DF1CBE21F4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E1FA1-DF47-47BB-A4B1-E66339385592}">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As this project targets to help common people we choose to exclude the evaluation concern – “How does the antivirus software work?”</a:t>
          </a:r>
        </a:p>
      </dsp:txBody>
      <dsp:txXfrm>
        <a:off x="0" y="2492"/>
        <a:ext cx="6492875" cy="850069"/>
      </dsp:txXfrm>
    </dsp:sp>
    <dsp:sp modelId="{27898528-7679-43D7-85A3-6DB7F744EBF3}">
      <dsp:nvSpPr>
        <dsp:cNvPr id="0" name=""/>
        <dsp:cNvSpPr/>
      </dsp:nvSpPr>
      <dsp:spPr>
        <a:xfrm>
          <a:off x="0" y="852561"/>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45AE3-08D8-4BF1-93B9-0272EB7E52B7}">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don’t wish to categorize which software to use based on its functionality such as – </a:t>
          </a:r>
        </a:p>
      </dsp:txBody>
      <dsp:txXfrm>
        <a:off x="0" y="852561"/>
        <a:ext cx="6492875" cy="850069"/>
      </dsp:txXfrm>
    </dsp:sp>
    <dsp:sp modelId="{0B2CF234-8381-402E-A300-6A796AB884E9}">
      <dsp:nvSpPr>
        <dsp:cNvPr id="0" name=""/>
        <dsp:cNvSpPr/>
      </dsp:nvSpPr>
      <dsp:spPr>
        <a:xfrm>
          <a:off x="0" y="170263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0B796-FA36-4727-AA0F-8089880FFAFA}">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Is it a network level protection technology with Intrusion Prevention layer ?</a:t>
          </a:r>
        </a:p>
      </dsp:txBody>
      <dsp:txXfrm>
        <a:off x="0" y="1702630"/>
        <a:ext cx="6492875" cy="850069"/>
      </dsp:txXfrm>
    </dsp:sp>
    <dsp:sp modelId="{0FBE48C9-0F3B-4E25-84EF-8D6F3383BB49}">
      <dsp:nvSpPr>
        <dsp:cNvPr id="0" name=""/>
        <dsp:cNvSpPr/>
      </dsp:nvSpPr>
      <dsp:spPr>
        <a:xfrm>
          <a:off x="0" y="2552699"/>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3FE2DA-0B07-4736-A2DD-D8D9CCCE8330}">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Is it a File based protection?</a:t>
          </a:r>
        </a:p>
      </dsp:txBody>
      <dsp:txXfrm>
        <a:off x="0" y="2552699"/>
        <a:ext cx="6492875" cy="850069"/>
      </dsp:txXfrm>
    </dsp:sp>
    <dsp:sp modelId="{3E45292F-D4B9-43DB-86A1-92501FE68F34}">
      <dsp:nvSpPr>
        <dsp:cNvPr id="0" name=""/>
        <dsp:cNvSpPr/>
      </dsp:nvSpPr>
      <dsp:spPr>
        <a:xfrm>
          <a:off x="0" y="3402769"/>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DEB0E-865F-4014-9BAB-CEA44C27867B}">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Is it a Reputation based protections?</a:t>
          </a:r>
        </a:p>
      </dsp:txBody>
      <dsp:txXfrm>
        <a:off x="0" y="3402769"/>
        <a:ext cx="6492875" cy="850069"/>
      </dsp:txXfrm>
    </dsp:sp>
    <dsp:sp modelId="{B99DD40C-6B4E-45E3-9663-27BB861B5399}">
      <dsp:nvSpPr>
        <dsp:cNvPr id="0" name=""/>
        <dsp:cNvSpPr/>
      </dsp:nvSpPr>
      <dsp:spPr>
        <a:xfrm>
          <a:off x="0" y="4252838"/>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771AE-E25E-4892-9287-3A7C03F143BE}">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Is it a Behavior based protection?</a:t>
          </a:r>
        </a:p>
      </dsp:txBody>
      <dsp:txXfrm>
        <a:off x="0" y="4252838"/>
        <a:ext cx="6492875" cy="850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32AA2-B4A1-4B1B-9307-66B1BBC0949C}">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E7E09-9DD5-4650-A013-14AC62130161}">
      <dsp:nvSpPr>
        <dsp:cNvPr id="0" name=""/>
        <dsp:cNvSpPr/>
      </dsp:nvSpPr>
      <dsp:spPr>
        <a:xfrm>
          <a:off x="0" y="249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Online rating &amp; feedback </a:t>
          </a:r>
        </a:p>
      </dsp:txBody>
      <dsp:txXfrm>
        <a:off x="0" y="2492"/>
        <a:ext cx="6492875" cy="463674"/>
      </dsp:txXfrm>
    </dsp:sp>
    <dsp:sp modelId="{500F8324-F6AB-4DE2-90B1-FB48640E3B7E}">
      <dsp:nvSpPr>
        <dsp:cNvPr id="0" name=""/>
        <dsp:cNvSpPr/>
      </dsp:nvSpPr>
      <dsp:spPr>
        <a:xfrm>
          <a:off x="0" y="466166"/>
          <a:ext cx="6492875" cy="0"/>
        </a:xfrm>
        <a:prstGeom prst="line">
          <a:avLst/>
        </a:prstGeom>
        <a:solidFill>
          <a:schemeClr val="accent2">
            <a:hueOff val="-145536"/>
            <a:satOff val="-8393"/>
            <a:lumOff val="863"/>
            <a:alphaOff val="0"/>
          </a:schemeClr>
        </a:solidFill>
        <a:ln w="12700" cap="flat" cmpd="sng" algn="ctr">
          <a:solidFill>
            <a:schemeClr val="accent2">
              <a:hueOff val="-145536"/>
              <a:satOff val="-8393"/>
              <a:lumOff val="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D504FA-AEE5-4F8B-81D5-E55F17D84786}">
      <dsp:nvSpPr>
        <dsp:cNvPr id="0" name=""/>
        <dsp:cNvSpPr/>
      </dsp:nvSpPr>
      <dsp:spPr>
        <a:xfrm>
          <a:off x="0" y="466166"/>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Hard disk space usage </a:t>
          </a:r>
        </a:p>
      </dsp:txBody>
      <dsp:txXfrm>
        <a:off x="0" y="466166"/>
        <a:ext cx="6492875" cy="463674"/>
      </dsp:txXfrm>
    </dsp:sp>
    <dsp:sp modelId="{F530B371-A8D5-4A81-8196-78F0B17365D3}">
      <dsp:nvSpPr>
        <dsp:cNvPr id="0" name=""/>
        <dsp:cNvSpPr/>
      </dsp:nvSpPr>
      <dsp:spPr>
        <a:xfrm>
          <a:off x="0" y="929840"/>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79C09-FDAF-45CD-A2AD-F1DABB14BA30}">
      <dsp:nvSpPr>
        <dsp:cNvPr id="0" name=""/>
        <dsp:cNvSpPr/>
      </dsp:nvSpPr>
      <dsp:spPr>
        <a:xfrm>
          <a:off x="0" y="929840"/>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Customer care service </a:t>
          </a:r>
        </a:p>
      </dsp:txBody>
      <dsp:txXfrm>
        <a:off x="0" y="929840"/>
        <a:ext cx="6492875" cy="463674"/>
      </dsp:txXfrm>
    </dsp:sp>
    <dsp:sp modelId="{4178A378-AC78-4A3C-A894-B050EDCB599E}">
      <dsp:nvSpPr>
        <dsp:cNvPr id="0" name=""/>
        <dsp:cNvSpPr/>
      </dsp:nvSpPr>
      <dsp:spPr>
        <a:xfrm>
          <a:off x="0" y="1393514"/>
          <a:ext cx="6492875" cy="0"/>
        </a:xfrm>
        <a:prstGeom prst="line">
          <a:avLst/>
        </a:prstGeom>
        <a:solidFill>
          <a:schemeClr val="accent2">
            <a:hueOff val="-436609"/>
            <a:satOff val="-25178"/>
            <a:lumOff val="2588"/>
            <a:alphaOff val="0"/>
          </a:schemeClr>
        </a:solidFill>
        <a:ln w="12700" cap="flat" cmpd="sng" algn="ctr">
          <a:solidFill>
            <a:schemeClr val="accent2">
              <a:hueOff val="-436609"/>
              <a:satOff val="-25178"/>
              <a:lumOff val="2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5ACE7-8552-4967-81A5-BAEE067A23D6}">
      <dsp:nvSpPr>
        <dsp:cNvPr id="0" name=""/>
        <dsp:cNvSpPr/>
      </dsp:nvSpPr>
      <dsp:spPr>
        <a:xfrm>
          <a:off x="0" y="1393514"/>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Schedule a scan feature </a:t>
          </a:r>
        </a:p>
      </dsp:txBody>
      <dsp:txXfrm>
        <a:off x="0" y="1393514"/>
        <a:ext cx="6492875" cy="463674"/>
      </dsp:txXfrm>
    </dsp:sp>
    <dsp:sp modelId="{CEC8EF8A-4C76-44D8-8B25-1CBC5ABF2526}">
      <dsp:nvSpPr>
        <dsp:cNvPr id="0" name=""/>
        <dsp:cNvSpPr/>
      </dsp:nvSpPr>
      <dsp:spPr>
        <a:xfrm>
          <a:off x="0" y="1857188"/>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8F359-AB8B-46F0-AEA4-E4150E392547}">
      <dsp:nvSpPr>
        <dsp:cNvPr id="0" name=""/>
        <dsp:cNvSpPr/>
      </dsp:nvSpPr>
      <dsp:spPr>
        <a:xfrm>
          <a:off x="0" y="1857188"/>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Scan logs reports availability </a:t>
          </a:r>
        </a:p>
      </dsp:txBody>
      <dsp:txXfrm>
        <a:off x="0" y="1857188"/>
        <a:ext cx="6492875" cy="463674"/>
      </dsp:txXfrm>
    </dsp:sp>
    <dsp:sp modelId="{D58A6837-1686-4D06-94ED-C573489E55D3}">
      <dsp:nvSpPr>
        <dsp:cNvPr id="0" name=""/>
        <dsp:cNvSpPr/>
      </dsp:nvSpPr>
      <dsp:spPr>
        <a:xfrm>
          <a:off x="0" y="2320862"/>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F8FFC-C0C4-4F87-810D-3C5D0615436D}">
      <dsp:nvSpPr>
        <dsp:cNvPr id="0" name=""/>
        <dsp:cNvSpPr/>
      </dsp:nvSpPr>
      <dsp:spPr>
        <a:xfrm>
          <a:off x="0" y="232086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Multiplatform, multi device licenses </a:t>
          </a:r>
        </a:p>
      </dsp:txBody>
      <dsp:txXfrm>
        <a:off x="0" y="2320862"/>
        <a:ext cx="6492875" cy="463674"/>
      </dsp:txXfrm>
    </dsp:sp>
    <dsp:sp modelId="{37CBCCFA-816A-47F3-BA58-BD431420C849}">
      <dsp:nvSpPr>
        <dsp:cNvPr id="0" name=""/>
        <dsp:cNvSpPr/>
      </dsp:nvSpPr>
      <dsp:spPr>
        <a:xfrm>
          <a:off x="0" y="2784537"/>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B308B-A4D7-4636-A466-B4F4B2E3F2CC}">
      <dsp:nvSpPr>
        <dsp:cNvPr id="0" name=""/>
        <dsp:cNvSpPr/>
      </dsp:nvSpPr>
      <dsp:spPr>
        <a:xfrm>
          <a:off x="0" y="2784537"/>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Try before you buy option (try a month for free) </a:t>
          </a:r>
        </a:p>
      </dsp:txBody>
      <dsp:txXfrm>
        <a:off x="0" y="2784537"/>
        <a:ext cx="6492875" cy="463674"/>
      </dsp:txXfrm>
    </dsp:sp>
    <dsp:sp modelId="{8FD313CA-BB90-4779-8B97-14909E4872CC}">
      <dsp:nvSpPr>
        <dsp:cNvPr id="0" name=""/>
        <dsp:cNvSpPr/>
      </dsp:nvSpPr>
      <dsp:spPr>
        <a:xfrm>
          <a:off x="0" y="3248211"/>
          <a:ext cx="6492875" cy="0"/>
        </a:xfrm>
        <a:prstGeom prst="line">
          <a:avLst/>
        </a:prstGeom>
        <a:solidFill>
          <a:schemeClr val="accent2">
            <a:hueOff val="-1018754"/>
            <a:satOff val="-58750"/>
            <a:lumOff val="6040"/>
            <a:alphaOff val="0"/>
          </a:schemeClr>
        </a:solidFill>
        <a:ln w="12700" cap="flat" cmpd="sng" algn="ctr">
          <a:solidFill>
            <a:schemeClr val="accent2">
              <a:hueOff val="-1018754"/>
              <a:satOff val="-58750"/>
              <a:lumOff val="60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2AD95-5DEE-47C1-BD1D-80F62556F217}">
      <dsp:nvSpPr>
        <dsp:cNvPr id="0" name=""/>
        <dsp:cNvSpPr/>
      </dsp:nvSpPr>
      <dsp:spPr>
        <a:xfrm>
          <a:off x="0" y="3248211"/>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Malware detection rate </a:t>
          </a:r>
        </a:p>
      </dsp:txBody>
      <dsp:txXfrm>
        <a:off x="0" y="3248211"/>
        <a:ext cx="6492875" cy="463674"/>
      </dsp:txXfrm>
    </dsp:sp>
    <dsp:sp modelId="{216A56B2-2A8F-41BD-8425-9AAAB582F0E6}">
      <dsp:nvSpPr>
        <dsp:cNvPr id="0" name=""/>
        <dsp:cNvSpPr/>
      </dsp:nvSpPr>
      <dsp:spPr>
        <a:xfrm>
          <a:off x="0" y="3711885"/>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0EC98-D7BA-4CB9-9AD0-83FC7E6D8993}">
      <dsp:nvSpPr>
        <dsp:cNvPr id="0" name=""/>
        <dsp:cNvSpPr/>
      </dsp:nvSpPr>
      <dsp:spPr>
        <a:xfrm>
          <a:off x="0" y="3711885"/>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Privacy Filter </a:t>
          </a:r>
        </a:p>
      </dsp:txBody>
      <dsp:txXfrm>
        <a:off x="0" y="3711885"/>
        <a:ext cx="6492875" cy="463674"/>
      </dsp:txXfrm>
    </dsp:sp>
    <dsp:sp modelId="{9F5BD5D8-59DE-46E2-920E-6B5D0B77D6C5}">
      <dsp:nvSpPr>
        <dsp:cNvPr id="0" name=""/>
        <dsp:cNvSpPr/>
      </dsp:nvSpPr>
      <dsp:spPr>
        <a:xfrm>
          <a:off x="0" y="4175559"/>
          <a:ext cx="6492875" cy="0"/>
        </a:xfrm>
        <a:prstGeom prst="line">
          <a:avLst/>
        </a:prstGeom>
        <a:solidFill>
          <a:schemeClr val="accent2">
            <a:hueOff val="-1309827"/>
            <a:satOff val="-75535"/>
            <a:lumOff val="7765"/>
            <a:alphaOff val="0"/>
          </a:schemeClr>
        </a:solidFill>
        <a:ln w="12700" cap="flat" cmpd="sng" algn="ctr">
          <a:solidFill>
            <a:schemeClr val="accent2">
              <a:hueOff val="-1309827"/>
              <a:satOff val="-75535"/>
              <a:lumOff val="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D7F89-D794-4393-996B-8D651B8CDEFE}">
      <dsp:nvSpPr>
        <dsp:cNvPr id="0" name=""/>
        <dsp:cNvSpPr/>
      </dsp:nvSpPr>
      <dsp:spPr>
        <a:xfrm>
          <a:off x="0" y="4175559"/>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Parental controls ( block access to certain sites unsuitable for children) </a:t>
          </a:r>
        </a:p>
      </dsp:txBody>
      <dsp:txXfrm>
        <a:off x="0" y="4175559"/>
        <a:ext cx="6492875" cy="463674"/>
      </dsp:txXfrm>
    </dsp:sp>
    <dsp:sp modelId="{1AEAFCA6-9B74-4A3B-AC9E-869A6D8990CB}">
      <dsp:nvSpPr>
        <dsp:cNvPr id="0" name=""/>
        <dsp:cNvSpPr/>
      </dsp:nvSpPr>
      <dsp:spPr>
        <a:xfrm>
          <a:off x="0" y="4639233"/>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DAA51-E19D-4315-8E55-EC3CCC2541A8}">
      <dsp:nvSpPr>
        <dsp:cNvPr id="0" name=""/>
        <dsp:cNvSpPr/>
      </dsp:nvSpPr>
      <dsp:spPr>
        <a:xfrm>
          <a:off x="0" y="4639233"/>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File Shredders (remove all electronic traces of infected file) </a:t>
          </a:r>
        </a:p>
      </dsp:txBody>
      <dsp:txXfrm>
        <a:off x="0" y="4639233"/>
        <a:ext cx="6492875" cy="463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37A53-BB06-43B8-A634-3B5690326D29}">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229D3-3F3A-4A84-AAA0-330E82347550}">
      <dsp:nvSpPr>
        <dsp:cNvPr id="0" name=""/>
        <dsp:cNvSpPr/>
      </dsp:nvSpPr>
      <dsp:spPr>
        <a:xfrm>
          <a:off x="0" y="2492"/>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Spam Filters </a:t>
          </a:r>
        </a:p>
      </dsp:txBody>
      <dsp:txXfrm>
        <a:off x="0" y="2492"/>
        <a:ext cx="6492875" cy="425034"/>
      </dsp:txXfrm>
    </dsp:sp>
    <dsp:sp modelId="{A6D2B094-C933-46F8-A308-2128012B52C2}">
      <dsp:nvSpPr>
        <dsp:cNvPr id="0" name=""/>
        <dsp:cNvSpPr/>
      </dsp:nvSpPr>
      <dsp:spPr>
        <a:xfrm>
          <a:off x="0" y="427527"/>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CB9FEA-9A6C-498D-98F9-4C795413D33A}">
      <dsp:nvSpPr>
        <dsp:cNvPr id="0" name=""/>
        <dsp:cNvSpPr/>
      </dsp:nvSpPr>
      <dsp:spPr>
        <a:xfrm>
          <a:off x="0" y="427527"/>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Frequency and regularity of updates for software </a:t>
          </a:r>
        </a:p>
      </dsp:txBody>
      <dsp:txXfrm>
        <a:off x="0" y="427527"/>
        <a:ext cx="6492875" cy="425034"/>
      </dsp:txXfrm>
    </dsp:sp>
    <dsp:sp modelId="{E4A04093-0B00-41C0-B3F7-CF265B43AE36}">
      <dsp:nvSpPr>
        <dsp:cNvPr id="0" name=""/>
        <dsp:cNvSpPr/>
      </dsp:nvSpPr>
      <dsp:spPr>
        <a:xfrm>
          <a:off x="0" y="852561"/>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EC8CC0-694B-4480-80B3-A2A2371A0299}">
      <dsp:nvSpPr>
        <dsp:cNvPr id="0" name=""/>
        <dsp:cNvSpPr/>
      </dsp:nvSpPr>
      <dsp:spPr>
        <a:xfrm>
          <a:off x="0" y="852561"/>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Installation setup ease </a:t>
          </a:r>
        </a:p>
      </dsp:txBody>
      <dsp:txXfrm>
        <a:off x="0" y="852561"/>
        <a:ext cx="6492875" cy="425034"/>
      </dsp:txXfrm>
    </dsp:sp>
    <dsp:sp modelId="{95D9050E-592C-4248-B563-E271D9A9238E}">
      <dsp:nvSpPr>
        <dsp:cNvPr id="0" name=""/>
        <dsp:cNvSpPr/>
      </dsp:nvSpPr>
      <dsp:spPr>
        <a:xfrm>
          <a:off x="0" y="1277596"/>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DA4018-AADB-4050-A79D-2A55909A7804}">
      <dsp:nvSpPr>
        <dsp:cNvPr id="0" name=""/>
        <dsp:cNvSpPr/>
      </dsp:nvSpPr>
      <dsp:spPr>
        <a:xfrm>
          <a:off x="0" y="1277596"/>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No excessive memory use (A light touch that won't slow you down.) </a:t>
          </a:r>
        </a:p>
      </dsp:txBody>
      <dsp:txXfrm>
        <a:off x="0" y="1277596"/>
        <a:ext cx="6492875" cy="425034"/>
      </dsp:txXfrm>
    </dsp:sp>
    <dsp:sp modelId="{ABB31782-FE4C-4383-92CF-B07C9F55A213}">
      <dsp:nvSpPr>
        <dsp:cNvPr id="0" name=""/>
        <dsp:cNvSpPr/>
      </dsp:nvSpPr>
      <dsp:spPr>
        <a:xfrm>
          <a:off x="0" y="1702630"/>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06DC1-4BC4-4573-A1FB-A9171F3328A9}">
      <dsp:nvSpPr>
        <dsp:cNvPr id="0" name=""/>
        <dsp:cNvSpPr/>
      </dsp:nvSpPr>
      <dsp:spPr>
        <a:xfrm>
          <a:off x="0" y="1702630"/>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Anti-worm, Anti Trojan and Antispyware </a:t>
          </a:r>
        </a:p>
      </dsp:txBody>
      <dsp:txXfrm>
        <a:off x="0" y="1702630"/>
        <a:ext cx="6492875" cy="425034"/>
      </dsp:txXfrm>
    </dsp:sp>
    <dsp:sp modelId="{56C0310D-68DC-41DC-BB32-5B3C5161D21C}">
      <dsp:nvSpPr>
        <dsp:cNvPr id="0" name=""/>
        <dsp:cNvSpPr/>
      </dsp:nvSpPr>
      <dsp:spPr>
        <a:xfrm>
          <a:off x="0" y="2127665"/>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1EFA12-588C-4EA0-8318-DAD039CBD01D}">
      <dsp:nvSpPr>
        <dsp:cNvPr id="0" name=""/>
        <dsp:cNvSpPr/>
      </dsp:nvSpPr>
      <dsp:spPr>
        <a:xfrm>
          <a:off x="0" y="2127665"/>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Full System Scan (Checks all boot records, files, and running processes )  </a:t>
          </a:r>
        </a:p>
      </dsp:txBody>
      <dsp:txXfrm>
        <a:off x="0" y="2127665"/>
        <a:ext cx="6492875" cy="425034"/>
      </dsp:txXfrm>
    </dsp:sp>
    <dsp:sp modelId="{013480FD-AC6C-4318-AF7B-C7E9E8240DD0}">
      <dsp:nvSpPr>
        <dsp:cNvPr id="0" name=""/>
        <dsp:cNvSpPr/>
      </dsp:nvSpPr>
      <dsp:spPr>
        <a:xfrm>
          <a:off x="0" y="2552699"/>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36574-AFDA-43AA-B474-0B5382D40B52}">
      <dsp:nvSpPr>
        <dsp:cNvPr id="0" name=""/>
        <dsp:cNvSpPr/>
      </dsp:nvSpPr>
      <dsp:spPr>
        <a:xfrm>
          <a:off x="0" y="2552700"/>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Subscription Price </a:t>
          </a:r>
        </a:p>
      </dsp:txBody>
      <dsp:txXfrm>
        <a:off x="0" y="2552700"/>
        <a:ext cx="6492875" cy="425034"/>
      </dsp:txXfrm>
    </dsp:sp>
    <dsp:sp modelId="{E6691985-9C64-4E71-ABCC-F32837C923D5}">
      <dsp:nvSpPr>
        <dsp:cNvPr id="0" name=""/>
        <dsp:cNvSpPr/>
      </dsp:nvSpPr>
      <dsp:spPr>
        <a:xfrm>
          <a:off x="0" y="297773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E0D5C-8132-4988-9E9D-7C8F643BE6FE}">
      <dsp:nvSpPr>
        <dsp:cNvPr id="0" name=""/>
        <dsp:cNvSpPr/>
      </dsp:nvSpPr>
      <dsp:spPr>
        <a:xfrm>
          <a:off x="0" y="2977734"/>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Data and identity protection </a:t>
          </a:r>
        </a:p>
      </dsp:txBody>
      <dsp:txXfrm>
        <a:off x="0" y="2977734"/>
        <a:ext cx="6492875" cy="425034"/>
      </dsp:txXfrm>
    </dsp:sp>
    <dsp:sp modelId="{1AD6C8BB-1FC5-483A-A89D-7A59DDAF2EAB}">
      <dsp:nvSpPr>
        <dsp:cNvPr id="0" name=""/>
        <dsp:cNvSpPr/>
      </dsp:nvSpPr>
      <dsp:spPr>
        <a:xfrm>
          <a:off x="0" y="3402769"/>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757617-EF06-4E7C-B440-4EBCB4F2A0A7}">
      <dsp:nvSpPr>
        <dsp:cNvPr id="0" name=""/>
        <dsp:cNvSpPr/>
      </dsp:nvSpPr>
      <dsp:spPr>
        <a:xfrm>
          <a:off x="0" y="3402769"/>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Scan speed  and accuracy </a:t>
          </a:r>
        </a:p>
      </dsp:txBody>
      <dsp:txXfrm>
        <a:off x="0" y="3402769"/>
        <a:ext cx="6492875" cy="425034"/>
      </dsp:txXfrm>
    </dsp:sp>
    <dsp:sp modelId="{55F28C07-DCB2-4B42-B939-46ABBF0B0545}">
      <dsp:nvSpPr>
        <dsp:cNvPr id="0" name=""/>
        <dsp:cNvSpPr/>
      </dsp:nvSpPr>
      <dsp:spPr>
        <a:xfrm>
          <a:off x="0" y="3827803"/>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483AB-D679-493D-9548-CA2663A988A3}">
      <dsp:nvSpPr>
        <dsp:cNvPr id="0" name=""/>
        <dsp:cNvSpPr/>
      </dsp:nvSpPr>
      <dsp:spPr>
        <a:xfrm>
          <a:off x="0" y="3827803"/>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User friendly (See how easy the software is to use) </a:t>
          </a:r>
        </a:p>
      </dsp:txBody>
      <dsp:txXfrm>
        <a:off x="0" y="3827803"/>
        <a:ext cx="6492875" cy="425034"/>
      </dsp:txXfrm>
    </dsp:sp>
    <dsp:sp modelId="{82862BF6-F39D-4E5C-B70B-3A41CF45AC15}">
      <dsp:nvSpPr>
        <dsp:cNvPr id="0" name=""/>
        <dsp:cNvSpPr/>
      </dsp:nvSpPr>
      <dsp:spPr>
        <a:xfrm>
          <a:off x="0" y="4252838"/>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9559BC-DAB4-4903-A4E5-D796DA24D9F5}">
      <dsp:nvSpPr>
        <dsp:cNvPr id="0" name=""/>
        <dsp:cNvSpPr/>
      </dsp:nvSpPr>
      <dsp:spPr>
        <a:xfrm>
          <a:off x="0" y="4252838"/>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Internet security</a:t>
          </a:r>
        </a:p>
      </dsp:txBody>
      <dsp:txXfrm>
        <a:off x="0" y="4252838"/>
        <a:ext cx="6492875" cy="425034"/>
      </dsp:txXfrm>
    </dsp:sp>
    <dsp:sp modelId="{FF4D2F3E-9914-4E69-ABF0-3C65703B78F6}">
      <dsp:nvSpPr>
        <dsp:cNvPr id="0" name=""/>
        <dsp:cNvSpPr/>
      </dsp:nvSpPr>
      <dsp:spPr>
        <a:xfrm>
          <a:off x="0" y="4677872"/>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C1BB5-53E6-4657-B64E-E4033A9B35FE}">
      <dsp:nvSpPr>
        <dsp:cNvPr id="0" name=""/>
        <dsp:cNvSpPr/>
      </dsp:nvSpPr>
      <dsp:spPr>
        <a:xfrm>
          <a:off x="0" y="4677872"/>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Loading speed</a:t>
          </a:r>
        </a:p>
      </dsp:txBody>
      <dsp:txXfrm>
        <a:off x="0" y="4677872"/>
        <a:ext cx="6492875" cy="425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63A52-F5F5-46C2-9A4A-820CDE4931FF}">
      <dsp:nvSpPr>
        <dsp:cNvPr id="0" name=""/>
        <dsp:cNvSpPr/>
      </dsp:nvSpPr>
      <dsp:spPr>
        <a:xfrm>
          <a:off x="0" y="4510928"/>
          <a:ext cx="1623218" cy="59205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149352" rIns="115443" bIns="149352" numCol="1" spcCol="1270" anchor="ctr" anchorCtr="0">
          <a:noAutofit/>
        </a:bodyPr>
        <a:lstStyle/>
        <a:p>
          <a:pPr marL="0" lvl="0" indent="0" algn="ctr" defTabSz="933450">
            <a:lnSpc>
              <a:spcPct val="90000"/>
            </a:lnSpc>
            <a:spcBef>
              <a:spcPct val="0"/>
            </a:spcBef>
            <a:spcAft>
              <a:spcPct val="35000"/>
            </a:spcAft>
            <a:buNone/>
          </a:pPr>
          <a:r>
            <a:rPr lang="en-US" sz="2100" kern="1200"/>
            <a:t>STEP 6</a:t>
          </a:r>
        </a:p>
      </dsp:txBody>
      <dsp:txXfrm>
        <a:off x="0" y="4510928"/>
        <a:ext cx="1623218" cy="592056"/>
      </dsp:txXfrm>
    </dsp:sp>
    <dsp:sp modelId="{49F5724F-A974-4B54-A0EB-8FFA7B4F65CF}">
      <dsp:nvSpPr>
        <dsp:cNvPr id="0" name=""/>
        <dsp:cNvSpPr/>
      </dsp:nvSpPr>
      <dsp:spPr>
        <a:xfrm>
          <a:off x="1623218" y="4510928"/>
          <a:ext cx="4869656" cy="59205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139700" rIns="98780" bIns="139700" numCol="1" spcCol="1270" anchor="ctr" anchorCtr="0">
          <a:noAutofit/>
        </a:bodyPr>
        <a:lstStyle/>
        <a:p>
          <a:pPr marL="0" lvl="0" indent="0" algn="l" defTabSz="488950">
            <a:lnSpc>
              <a:spcPct val="90000"/>
            </a:lnSpc>
            <a:spcBef>
              <a:spcPct val="0"/>
            </a:spcBef>
            <a:spcAft>
              <a:spcPct val="35000"/>
            </a:spcAft>
            <a:buNone/>
          </a:pPr>
          <a:r>
            <a:rPr lang="en-US" sz="1100" kern="1200"/>
            <a:t>The rating of each alternative is multiplied by the weights of the sub-criteria and aggregated to get local ratings </a:t>
          </a:r>
        </a:p>
      </dsp:txBody>
      <dsp:txXfrm>
        <a:off x="1623218" y="4510928"/>
        <a:ext cx="4869656" cy="592056"/>
      </dsp:txXfrm>
    </dsp:sp>
    <dsp:sp modelId="{9D21F8A8-9B0D-41F2-88B5-09117CB080EE}">
      <dsp:nvSpPr>
        <dsp:cNvPr id="0" name=""/>
        <dsp:cNvSpPr/>
      </dsp:nvSpPr>
      <dsp:spPr>
        <a:xfrm rot="10800000">
          <a:off x="0" y="3609225"/>
          <a:ext cx="1623218" cy="910583"/>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149352" rIns="115443" bIns="149352" numCol="1" spcCol="1270" anchor="ctr" anchorCtr="0">
          <a:noAutofit/>
        </a:bodyPr>
        <a:lstStyle/>
        <a:p>
          <a:pPr marL="0" lvl="0" indent="0" algn="ctr" defTabSz="933450">
            <a:lnSpc>
              <a:spcPct val="90000"/>
            </a:lnSpc>
            <a:spcBef>
              <a:spcPct val="0"/>
            </a:spcBef>
            <a:spcAft>
              <a:spcPct val="35000"/>
            </a:spcAft>
            <a:buNone/>
          </a:pPr>
          <a:r>
            <a:rPr lang="en-US" sz="2100" kern="1200"/>
            <a:t>STEP 5</a:t>
          </a:r>
        </a:p>
      </dsp:txBody>
      <dsp:txXfrm rot="-10800000">
        <a:off x="0" y="3609225"/>
        <a:ext cx="1623218" cy="591879"/>
      </dsp:txXfrm>
    </dsp:sp>
    <dsp:sp modelId="{412D8644-810B-45C2-9880-0AC30260AA73}">
      <dsp:nvSpPr>
        <dsp:cNvPr id="0" name=""/>
        <dsp:cNvSpPr/>
      </dsp:nvSpPr>
      <dsp:spPr>
        <a:xfrm>
          <a:off x="1623218" y="3609225"/>
          <a:ext cx="4869656" cy="5918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139700" rIns="98780" bIns="139700" numCol="1" spcCol="1270" anchor="ctr" anchorCtr="0">
          <a:noAutofit/>
        </a:bodyPr>
        <a:lstStyle/>
        <a:p>
          <a:pPr marL="0" lvl="0" indent="0" algn="l" defTabSz="488950">
            <a:lnSpc>
              <a:spcPct val="90000"/>
            </a:lnSpc>
            <a:spcBef>
              <a:spcPct val="0"/>
            </a:spcBef>
            <a:spcAft>
              <a:spcPct val="35000"/>
            </a:spcAft>
            <a:buNone/>
          </a:pPr>
          <a:r>
            <a:rPr lang="en-US" sz="1100" kern="1200"/>
            <a:t>The consistency of the matrix of order n is evaluated.  Consistency Index and consistency ratio were calculated.</a:t>
          </a:r>
        </a:p>
      </dsp:txBody>
      <dsp:txXfrm>
        <a:off x="1623218" y="3609225"/>
        <a:ext cx="4869656" cy="591879"/>
      </dsp:txXfrm>
    </dsp:sp>
    <dsp:sp modelId="{D3E2F7D7-16B0-4859-A11D-EA884FE8C638}">
      <dsp:nvSpPr>
        <dsp:cNvPr id="0" name=""/>
        <dsp:cNvSpPr/>
      </dsp:nvSpPr>
      <dsp:spPr>
        <a:xfrm rot="10800000">
          <a:off x="0" y="2707522"/>
          <a:ext cx="1623218" cy="910583"/>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149352" rIns="115443" bIns="149352" numCol="1" spcCol="1270" anchor="ctr" anchorCtr="0">
          <a:noAutofit/>
        </a:bodyPr>
        <a:lstStyle/>
        <a:p>
          <a:pPr marL="0" lvl="0" indent="0" algn="ctr" defTabSz="933450">
            <a:lnSpc>
              <a:spcPct val="90000"/>
            </a:lnSpc>
            <a:spcBef>
              <a:spcPct val="0"/>
            </a:spcBef>
            <a:spcAft>
              <a:spcPct val="35000"/>
            </a:spcAft>
            <a:buNone/>
          </a:pPr>
          <a:r>
            <a:rPr lang="en-US" sz="2100" kern="1200"/>
            <a:t>STEP 4</a:t>
          </a:r>
        </a:p>
      </dsp:txBody>
      <dsp:txXfrm rot="-10800000">
        <a:off x="0" y="2707522"/>
        <a:ext cx="1623218" cy="591879"/>
      </dsp:txXfrm>
    </dsp:sp>
    <dsp:sp modelId="{89F76996-3367-4700-866D-B288ACD57FFD}">
      <dsp:nvSpPr>
        <dsp:cNvPr id="0" name=""/>
        <dsp:cNvSpPr/>
      </dsp:nvSpPr>
      <dsp:spPr>
        <a:xfrm>
          <a:off x="1623218" y="2707522"/>
          <a:ext cx="4869656" cy="5918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139700" rIns="98780" bIns="139700" numCol="1" spcCol="1270" anchor="ctr" anchorCtr="0">
          <a:noAutofit/>
        </a:bodyPr>
        <a:lstStyle/>
        <a:p>
          <a:pPr marL="0" lvl="0" indent="0" algn="l" defTabSz="488950">
            <a:lnSpc>
              <a:spcPct val="90000"/>
            </a:lnSpc>
            <a:spcBef>
              <a:spcPct val="0"/>
            </a:spcBef>
            <a:spcAft>
              <a:spcPct val="35000"/>
            </a:spcAft>
            <a:buNone/>
          </a:pPr>
          <a:r>
            <a:rPr lang="en-US" sz="1100" kern="1200"/>
            <a:t>The principal eigenvalue and the corresponding normalized right eigenvector of the comparison matrix  were calculated</a:t>
          </a:r>
        </a:p>
      </dsp:txBody>
      <dsp:txXfrm>
        <a:off x="1623218" y="2707522"/>
        <a:ext cx="4869656" cy="591879"/>
      </dsp:txXfrm>
    </dsp:sp>
    <dsp:sp modelId="{C44E1806-6857-413C-B1B9-C7C269D0EA67}">
      <dsp:nvSpPr>
        <dsp:cNvPr id="0" name=""/>
        <dsp:cNvSpPr/>
      </dsp:nvSpPr>
      <dsp:spPr>
        <a:xfrm rot="10800000">
          <a:off x="0" y="1805820"/>
          <a:ext cx="1623218" cy="910583"/>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149352" rIns="115443" bIns="149352" numCol="1" spcCol="1270" anchor="ctr" anchorCtr="0">
          <a:noAutofit/>
        </a:bodyPr>
        <a:lstStyle/>
        <a:p>
          <a:pPr marL="0" lvl="0" indent="0" algn="ctr" defTabSz="933450">
            <a:lnSpc>
              <a:spcPct val="90000"/>
            </a:lnSpc>
            <a:spcBef>
              <a:spcPct val="0"/>
            </a:spcBef>
            <a:spcAft>
              <a:spcPct val="35000"/>
            </a:spcAft>
            <a:buNone/>
          </a:pPr>
          <a:r>
            <a:rPr lang="en-US" sz="2100" kern="1200"/>
            <a:t>STEP 3</a:t>
          </a:r>
        </a:p>
      </dsp:txBody>
      <dsp:txXfrm rot="-10800000">
        <a:off x="0" y="1805820"/>
        <a:ext cx="1623218" cy="591879"/>
      </dsp:txXfrm>
    </dsp:sp>
    <dsp:sp modelId="{56318D6B-E778-4A53-ABCE-93DF167396A1}">
      <dsp:nvSpPr>
        <dsp:cNvPr id="0" name=""/>
        <dsp:cNvSpPr/>
      </dsp:nvSpPr>
      <dsp:spPr>
        <a:xfrm>
          <a:off x="1623218" y="1805820"/>
          <a:ext cx="4869656" cy="59187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139700" rIns="98780" bIns="139700" numCol="1" spcCol="1270" anchor="ctr" anchorCtr="0">
          <a:noAutofit/>
        </a:bodyPr>
        <a:lstStyle/>
        <a:p>
          <a:pPr marL="0" lvl="0" indent="0" algn="l" defTabSz="488950">
            <a:lnSpc>
              <a:spcPct val="90000"/>
            </a:lnSpc>
            <a:spcBef>
              <a:spcPct val="0"/>
            </a:spcBef>
            <a:spcAft>
              <a:spcPct val="35000"/>
            </a:spcAft>
            <a:buNone/>
          </a:pPr>
          <a:r>
            <a:rPr lang="en-US" sz="1100" kern="1200"/>
            <a:t>The pairwise comparisons of various criteria generated</a:t>
          </a:r>
        </a:p>
      </dsp:txBody>
      <dsp:txXfrm>
        <a:off x="1623218" y="1805820"/>
        <a:ext cx="4869656" cy="591879"/>
      </dsp:txXfrm>
    </dsp:sp>
    <dsp:sp modelId="{3D990D5D-5333-4FA2-B22A-93978BDF9A16}">
      <dsp:nvSpPr>
        <dsp:cNvPr id="0" name=""/>
        <dsp:cNvSpPr/>
      </dsp:nvSpPr>
      <dsp:spPr>
        <a:xfrm rot="10800000">
          <a:off x="0" y="904117"/>
          <a:ext cx="1623218" cy="910583"/>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149352" rIns="115443" bIns="149352" numCol="1" spcCol="1270" anchor="ctr" anchorCtr="0">
          <a:noAutofit/>
        </a:bodyPr>
        <a:lstStyle/>
        <a:p>
          <a:pPr marL="0" lvl="0" indent="0" algn="ctr" defTabSz="933450">
            <a:lnSpc>
              <a:spcPct val="90000"/>
            </a:lnSpc>
            <a:spcBef>
              <a:spcPct val="0"/>
            </a:spcBef>
            <a:spcAft>
              <a:spcPct val="35000"/>
            </a:spcAft>
            <a:buNone/>
          </a:pPr>
          <a:r>
            <a:rPr lang="en-US" sz="2100" kern="1200"/>
            <a:t>STEP 2</a:t>
          </a:r>
        </a:p>
      </dsp:txBody>
      <dsp:txXfrm rot="-10800000">
        <a:off x="0" y="904117"/>
        <a:ext cx="1623218" cy="591879"/>
      </dsp:txXfrm>
    </dsp:sp>
    <dsp:sp modelId="{853788C2-0BC5-48A5-B4E6-6ACEEB529B17}">
      <dsp:nvSpPr>
        <dsp:cNvPr id="0" name=""/>
        <dsp:cNvSpPr/>
      </dsp:nvSpPr>
      <dsp:spPr>
        <a:xfrm>
          <a:off x="1623218" y="904117"/>
          <a:ext cx="4869656" cy="59187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139700" rIns="98780" bIns="139700" numCol="1" spcCol="1270" anchor="ctr" anchorCtr="0">
          <a:noAutofit/>
        </a:bodyPr>
        <a:lstStyle/>
        <a:p>
          <a:pPr marL="0" lvl="0" indent="0" algn="l" defTabSz="488950">
            <a:lnSpc>
              <a:spcPct val="90000"/>
            </a:lnSpc>
            <a:spcBef>
              <a:spcPct val="0"/>
            </a:spcBef>
            <a:spcAft>
              <a:spcPct val="35000"/>
            </a:spcAft>
            <a:buNone/>
          </a:pPr>
          <a:r>
            <a:rPr lang="en-US" sz="1100" kern="1200"/>
            <a:t>Data are collected from experts or decisionmakers corresponding to the hierarchic structure</a:t>
          </a:r>
        </a:p>
      </dsp:txBody>
      <dsp:txXfrm>
        <a:off x="1623218" y="904117"/>
        <a:ext cx="4869656" cy="591879"/>
      </dsp:txXfrm>
    </dsp:sp>
    <dsp:sp modelId="{D61C8A91-4145-4647-B33C-9C70B2A57EB2}">
      <dsp:nvSpPr>
        <dsp:cNvPr id="0" name=""/>
        <dsp:cNvSpPr/>
      </dsp:nvSpPr>
      <dsp:spPr>
        <a:xfrm rot="10800000">
          <a:off x="0" y="2414"/>
          <a:ext cx="1623218" cy="910583"/>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149352" rIns="115443" bIns="149352" numCol="1" spcCol="1270" anchor="ctr" anchorCtr="0">
          <a:noAutofit/>
        </a:bodyPr>
        <a:lstStyle/>
        <a:p>
          <a:pPr marL="0" lvl="0" indent="0" algn="ctr" defTabSz="933450">
            <a:lnSpc>
              <a:spcPct val="90000"/>
            </a:lnSpc>
            <a:spcBef>
              <a:spcPct val="0"/>
            </a:spcBef>
            <a:spcAft>
              <a:spcPct val="35000"/>
            </a:spcAft>
            <a:buNone/>
          </a:pPr>
          <a:r>
            <a:rPr lang="en-US" sz="2100" kern="1200"/>
            <a:t>STEP 1</a:t>
          </a:r>
        </a:p>
      </dsp:txBody>
      <dsp:txXfrm rot="-10800000">
        <a:off x="0" y="2414"/>
        <a:ext cx="1623218" cy="591879"/>
      </dsp:txXfrm>
    </dsp:sp>
    <dsp:sp modelId="{D0299F7B-B0C1-4CBA-94C0-0CF0FC9EFC3E}">
      <dsp:nvSpPr>
        <dsp:cNvPr id="0" name=""/>
        <dsp:cNvSpPr/>
      </dsp:nvSpPr>
      <dsp:spPr>
        <a:xfrm>
          <a:off x="1623218" y="2414"/>
          <a:ext cx="4869656" cy="5918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139700" rIns="98780" bIns="139700" numCol="1" spcCol="1270" anchor="ctr" anchorCtr="0">
          <a:noAutofit/>
        </a:bodyPr>
        <a:lstStyle/>
        <a:p>
          <a:pPr marL="0" lvl="0" indent="0" algn="l" defTabSz="488950">
            <a:lnSpc>
              <a:spcPct val="90000"/>
            </a:lnSpc>
            <a:spcBef>
              <a:spcPct val="0"/>
            </a:spcBef>
            <a:spcAft>
              <a:spcPct val="35000"/>
            </a:spcAft>
            <a:buNone/>
          </a:pPr>
          <a:r>
            <a:rPr lang="en-US" sz="1100" kern="1200"/>
            <a:t>Hierarchy of goal, criteria, sub-criteria and alternatives. the determination of the criteria </a:t>
          </a:r>
        </a:p>
      </dsp:txBody>
      <dsp:txXfrm>
        <a:off x="1623218" y="2414"/>
        <a:ext cx="4869656" cy="5918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461409EE-C6BB-480A-8802-62ECFEF45CFD}"/>
              </a:ext>
            </a:extLst>
          </p:cNvPr>
          <p:cNvSpPr>
            <a:spLocks noGrp="1"/>
          </p:cNvSpPr>
          <p:nvPr>
            <p:ph type="ctrTitle"/>
          </p:nvPr>
        </p:nvSpPr>
        <p:spPr>
          <a:xfrm>
            <a:off x="1524000" y="1122362"/>
            <a:ext cx="9144000" cy="2840037"/>
          </a:xfrm>
        </p:spPr>
        <p:txBody>
          <a:bodyPr>
            <a:normAutofit/>
          </a:bodyPr>
          <a:lstStyle/>
          <a:p>
            <a:r>
              <a:rPr lang="en-US" sz="3600" b="1" dirty="0">
                <a:cs typeface="Calibri Light"/>
              </a:rPr>
              <a:t>Decision Model for Anti-Virus Software Selection</a:t>
            </a:r>
            <a:br>
              <a:rPr lang="en-US" sz="3600" b="1" dirty="0">
                <a:cs typeface="Calibri Light"/>
              </a:rPr>
            </a:br>
            <a:endParaRPr lang="en-US" sz="3600" b="1">
              <a:cs typeface="Calibri Light"/>
            </a:endParaRPr>
          </a:p>
          <a:p>
            <a:r>
              <a:rPr lang="en-US" sz="3600" b="1" dirty="0">
                <a:cs typeface="Calibri Light"/>
              </a:rPr>
              <a:t>-To help common people in choosing the right Anti-Virus</a:t>
            </a:r>
          </a:p>
          <a:p>
            <a:endParaRPr lang="en-US" sz="3600">
              <a:cs typeface="Calibri Light"/>
            </a:endParaRPr>
          </a:p>
        </p:txBody>
      </p:sp>
      <p:sp>
        <p:nvSpPr>
          <p:cNvPr id="3" name="Subtitle 2"/>
          <p:cNvSpPr>
            <a:spLocks noGrp="1"/>
          </p:cNvSpPr>
          <p:nvPr>
            <p:ph type="subTitle" idx="1"/>
          </p:nvPr>
        </p:nvSpPr>
        <p:spPr>
          <a:xfrm>
            <a:off x="3343275" y="4342161"/>
            <a:ext cx="5429250" cy="1600818"/>
          </a:xfrm>
        </p:spPr>
        <p:txBody>
          <a:bodyPr vert="horz" lIns="91440" tIns="45720" rIns="91440" bIns="45720" rtlCol="0" anchor="t">
            <a:normAutofit fontScale="92500"/>
          </a:bodyPr>
          <a:lstStyle/>
          <a:p>
            <a:r>
              <a:rPr lang="en-US" sz="2000" i="1">
                <a:cs typeface="Calibri"/>
              </a:rPr>
              <a:t>Decision and Risk Analysis</a:t>
            </a:r>
            <a:endParaRPr lang="en-US" sz="2000">
              <a:cs typeface="Calibri"/>
            </a:endParaRPr>
          </a:p>
          <a:p>
            <a:r>
              <a:rPr lang="en-US" sz="2000" i="1">
                <a:cs typeface="Calibri"/>
              </a:rPr>
              <a:t>SYST 573</a:t>
            </a:r>
            <a:endParaRPr lang="en-US" sz="2000">
              <a:cs typeface="Calibri"/>
            </a:endParaRPr>
          </a:p>
          <a:p>
            <a:r>
              <a:rPr lang="en-US" sz="2000" i="1">
                <a:cs typeface="Calibri"/>
              </a:rPr>
              <a:t>George Mason University  Final Project Presentation</a:t>
            </a:r>
            <a:endParaRPr lang="en-US" sz="2000">
              <a:cs typeface="Calibri"/>
            </a:endParaRPr>
          </a:p>
          <a:p>
            <a:r>
              <a:rPr lang="en-US" sz="2000">
                <a:cs typeface="Calibri"/>
              </a:rPr>
              <a:t>May 06, 2019</a:t>
            </a:r>
            <a:endParaRPr lang="en-US" sz="2000"/>
          </a:p>
          <a:p>
            <a:endParaRPr lang="en-US" sz="2000">
              <a:solidFill>
                <a:schemeClr val="accent1"/>
              </a:solidFill>
              <a:cs typeface="Calibri"/>
            </a:endParaRPr>
          </a:p>
        </p:txBody>
      </p:sp>
      <p:cxnSp>
        <p:nvCxnSpPr>
          <p:cNvPr id="22" name="Straight Connector 2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C7B35799-56A9-4CFC-9693-BAD3D3791642}"/>
              </a:ext>
            </a:extLst>
          </p:cNvPr>
          <p:cNvSpPr txBox="1">
            <a:spLocks/>
          </p:cNvSpPr>
          <p:nvPr/>
        </p:nvSpPr>
        <p:spPr>
          <a:xfrm>
            <a:off x="7962900" y="5199411"/>
            <a:ext cx="5038725" cy="160081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i="1" err="1">
                <a:cs typeface="Calibri"/>
              </a:rPr>
              <a:t>Sravya</a:t>
            </a:r>
            <a:r>
              <a:rPr lang="en-US" sz="2000" i="1">
                <a:cs typeface="Calibri"/>
              </a:rPr>
              <a:t> </a:t>
            </a:r>
            <a:r>
              <a:rPr lang="en-US" sz="2000" i="1" err="1">
                <a:cs typeface="Calibri"/>
              </a:rPr>
              <a:t>Pagadala</a:t>
            </a:r>
            <a:endParaRPr lang="en-US">
              <a:cs typeface="Calibri"/>
            </a:endParaRPr>
          </a:p>
          <a:p>
            <a:r>
              <a:rPr lang="en-US" sz="2000" err="1">
                <a:cs typeface="Calibri"/>
              </a:rPr>
              <a:t>Nikitha</a:t>
            </a:r>
            <a:r>
              <a:rPr lang="en-US" sz="2000">
                <a:cs typeface="Calibri"/>
              </a:rPr>
              <a:t> </a:t>
            </a:r>
            <a:r>
              <a:rPr lang="en-US" sz="2000" err="1">
                <a:cs typeface="Calibri"/>
              </a:rPr>
              <a:t>Linguthla</a:t>
            </a:r>
            <a:endParaRPr lang="en-US" sz="2000">
              <a:cs typeface="Calibri"/>
            </a:endParaRPr>
          </a:p>
          <a:p>
            <a:r>
              <a:rPr lang="en-US" sz="2000">
                <a:cs typeface="Calibri"/>
              </a:rPr>
              <a:t>Gurunath Pooja </a:t>
            </a:r>
            <a:r>
              <a:rPr lang="en-US" sz="2000" err="1">
                <a:cs typeface="Calibri"/>
              </a:rPr>
              <a:t>Jawalker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ACFAB-6853-46D6-8194-9B79428AE185}"/>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a:solidFill>
                  <a:schemeClr val="bg1"/>
                </a:solidFill>
                <a:latin typeface="+mj-lt"/>
                <a:ea typeface="+mj-ea"/>
                <a:cs typeface="+mj-cs"/>
              </a:rPr>
              <a:t>Factor Analysis using SPSS</a:t>
            </a:r>
          </a:p>
        </p:txBody>
      </p:sp>
      <p:pic>
        <p:nvPicPr>
          <p:cNvPr id="4" name="Picture 4" descr="A screenshot of a cell phone&#10;&#10;Description generated with very high confidence">
            <a:extLst>
              <a:ext uri="{FF2B5EF4-FFF2-40B4-BE49-F238E27FC236}">
                <a16:creationId xmlns:a16="http://schemas.microsoft.com/office/drawing/2014/main" id="{98F8443A-0A88-437E-97B4-086B70E739AD}"/>
              </a:ext>
            </a:extLst>
          </p:cNvPr>
          <p:cNvPicPr>
            <a:picLocks noGrp="1" noChangeAspect="1"/>
          </p:cNvPicPr>
          <p:nvPr>
            <p:ph idx="1"/>
          </p:nvPr>
        </p:nvPicPr>
        <p:blipFill>
          <a:blip r:embed="rId2"/>
          <a:stretch>
            <a:fillRect/>
          </a:stretch>
        </p:blipFill>
        <p:spPr>
          <a:xfrm>
            <a:off x="1045195" y="1675227"/>
            <a:ext cx="10101609" cy="4394199"/>
          </a:xfrm>
          <a:prstGeom prst="rect">
            <a:avLst/>
          </a:prstGeom>
        </p:spPr>
      </p:pic>
    </p:spTree>
    <p:extLst>
      <p:ext uri="{BB962C8B-B14F-4D97-AF65-F5344CB8AC3E}">
        <p14:creationId xmlns:p14="http://schemas.microsoft.com/office/powerpoint/2010/main" val="3454431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34180-E31D-4911-9427-1D9381D75C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b="1" kern="1200">
                <a:solidFill>
                  <a:srgbClr val="FFFFFF"/>
                </a:solidFill>
                <a:latin typeface="+mj-lt"/>
                <a:ea typeface="+mj-ea"/>
                <a:cs typeface="+mj-cs"/>
              </a:rPr>
              <a:t>Scree plot</a:t>
            </a:r>
            <a:r>
              <a:rPr lang="en-US" sz="2200" kern="1200">
                <a:solidFill>
                  <a:srgbClr val="FFFFFF"/>
                </a:solidFill>
                <a:latin typeface="+mj-lt"/>
                <a:ea typeface="+mj-ea"/>
                <a:cs typeface="+mj-cs"/>
              </a:rPr>
              <a:t> graphs the </a:t>
            </a:r>
            <a:r>
              <a:rPr lang="en-US" sz="2200" b="1" kern="1200">
                <a:solidFill>
                  <a:srgbClr val="FFFFFF"/>
                </a:solidFill>
                <a:latin typeface="+mj-lt"/>
                <a:ea typeface="+mj-ea"/>
                <a:cs typeface="+mj-cs"/>
              </a:rPr>
              <a:t>eigenvalue against the factor number</a:t>
            </a:r>
            <a:r>
              <a:rPr lang="en-US" sz="2200" kern="1200">
                <a:solidFill>
                  <a:srgbClr val="FFFFFF"/>
                </a:solidFill>
                <a:latin typeface="+mj-lt"/>
                <a:ea typeface="+mj-ea"/>
                <a:cs typeface="+mj-cs"/>
              </a:rPr>
              <a:t>.  </a:t>
            </a:r>
          </a:p>
        </p:txBody>
      </p:sp>
      <p:pic>
        <p:nvPicPr>
          <p:cNvPr id="4" name="Picture 4" descr="A screenshot of a cell phone&#10;&#10;Description generated with very high confidence">
            <a:extLst>
              <a:ext uri="{FF2B5EF4-FFF2-40B4-BE49-F238E27FC236}">
                <a16:creationId xmlns:a16="http://schemas.microsoft.com/office/drawing/2014/main" id="{9CEAC1FD-93A3-4DF7-8871-6E77315E3BC6}"/>
              </a:ext>
            </a:extLst>
          </p:cNvPr>
          <p:cNvPicPr>
            <a:picLocks noGrp="1" noChangeAspect="1"/>
          </p:cNvPicPr>
          <p:nvPr>
            <p:ph idx="1"/>
          </p:nvPr>
        </p:nvPicPr>
        <p:blipFill>
          <a:blip r:embed="rId2"/>
          <a:stretch>
            <a:fillRect/>
          </a:stretch>
        </p:blipFill>
        <p:spPr>
          <a:xfrm>
            <a:off x="4038600" y="1324758"/>
            <a:ext cx="7188199" cy="4205095"/>
          </a:xfrm>
          <a:prstGeom prst="rect">
            <a:avLst/>
          </a:prstGeom>
        </p:spPr>
      </p:pic>
    </p:spTree>
    <p:extLst>
      <p:ext uri="{BB962C8B-B14F-4D97-AF65-F5344CB8AC3E}">
        <p14:creationId xmlns:p14="http://schemas.microsoft.com/office/powerpoint/2010/main" val="276540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DEDD3-1D2D-4FDF-87F2-ED4A6B2CC24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a:solidFill>
                  <a:schemeClr val="bg1"/>
                </a:solidFill>
                <a:cs typeface="Calibri Light"/>
              </a:rPr>
              <a:t>Rotated Component Matrix</a:t>
            </a:r>
            <a:endParaRPr lang="en-US" sz="2800">
              <a:solidFill>
                <a:schemeClr val="bg1"/>
              </a:solidFill>
            </a:endParaRPr>
          </a:p>
        </p:txBody>
      </p:sp>
      <p:sp>
        <p:nvSpPr>
          <p:cNvPr id="3" name="Content Placeholder 2">
            <a:extLst>
              <a:ext uri="{FF2B5EF4-FFF2-40B4-BE49-F238E27FC236}">
                <a16:creationId xmlns:a16="http://schemas.microsoft.com/office/drawing/2014/main" id="{5BE0B0EC-0FAB-446A-BCC7-00E0D9FE8628}"/>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sz="2000">
                <a:solidFill>
                  <a:schemeClr val="bg1"/>
                </a:solidFill>
                <a:cs typeface="Calibri"/>
              </a:rPr>
              <a:t> Thus so far, we concluded that our 13 variables probably measure 4 underlying factors. But which items measure which factors? </a:t>
            </a:r>
          </a:p>
        </p:txBody>
      </p:sp>
      <p:pic>
        <p:nvPicPr>
          <p:cNvPr id="4" name="Picture 4" descr="A screenshot of a cell phone&#10;&#10;Description generated with very high confidence">
            <a:extLst>
              <a:ext uri="{FF2B5EF4-FFF2-40B4-BE49-F238E27FC236}">
                <a16:creationId xmlns:a16="http://schemas.microsoft.com/office/drawing/2014/main" id="{6FBD5CDB-F51E-4D42-BE98-06FE5E8B87A9}"/>
              </a:ext>
            </a:extLst>
          </p:cNvPr>
          <p:cNvPicPr>
            <a:picLocks noChangeAspect="1"/>
          </p:cNvPicPr>
          <p:nvPr/>
        </p:nvPicPr>
        <p:blipFill>
          <a:blip r:embed="rId2"/>
          <a:stretch>
            <a:fillRect/>
          </a:stretch>
        </p:blipFill>
        <p:spPr>
          <a:xfrm>
            <a:off x="5961507" y="643467"/>
            <a:ext cx="4923280" cy="5410199"/>
          </a:xfrm>
          <a:prstGeom prst="rect">
            <a:avLst/>
          </a:prstGeom>
        </p:spPr>
      </p:pic>
    </p:spTree>
    <p:extLst>
      <p:ext uri="{BB962C8B-B14F-4D97-AF65-F5344CB8AC3E}">
        <p14:creationId xmlns:p14="http://schemas.microsoft.com/office/powerpoint/2010/main" val="393724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EB2EF-40D9-4900-9111-F9E481CEE8D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endParaRPr lang="en-US" sz="2000" kern="1200" dirty="0">
              <a:solidFill>
                <a:srgbClr val="FFFFFF"/>
              </a:solidFill>
              <a:latin typeface="+mj-lt"/>
              <a:cs typeface="Calibri Light"/>
            </a:endParaRPr>
          </a:p>
          <a:p>
            <a:r>
              <a:rPr lang="en-US" sz="2000" b="1" dirty="0">
                <a:solidFill>
                  <a:schemeClr val="bg1"/>
                </a:solidFill>
                <a:cs typeface="Calibri Light"/>
              </a:rPr>
              <a:t>After 11 iterations , this is the calculated rotated component matrix :</a:t>
            </a:r>
            <a:endParaRPr lang="en-US" sz="2000" dirty="0">
              <a:solidFill>
                <a:schemeClr val="bg1"/>
              </a:solidFill>
              <a:cs typeface="Calibri Light"/>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0B2505CA-EBA5-4F07-ABE9-D92F554BDD71}"/>
              </a:ext>
            </a:extLst>
          </p:cNvPr>
          <p:cNvPicPr>
            <a:picLocks noGrp="1" noChangeAspect="1"/>
          </p:cNvPicPr>
          <p:nvPr>
            <p:ph idx="1"/>
          </p:nvPr>
        </p:nvPicPr>
        <p:blipFill>
          <a:blip r:embed="rId2"/>
          <a:stretch>
            <a:fillRect/>
          </a:stretch>
        </p:blipFill>
        <p:spPr>
          <a:xfrm>
            <a:off x="5444073" y="492573"/>
            <a:ext cx="5973043" cy="5880796"/>
          </a:xfrm>
          <a:prstGeom prst="rect">
            <a:avLst/>
          </a:prstGeom>
        </p:spPr>
      </p:pic>
    </p:spTree>
    <p:extLst>
      <p:ext uri="{BB962C8B-B14F-4D97-AF65-F5344CB8AC3E}">
        <p14:creationId xmlns:p14="http://schemas.microsoft.com/office/powerpoint/2010/main" val="267604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39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DAA271C6-8396-4B51-B027-DE17DB3D5DDF}"/>
              </a:ext>
            </a:extLst>
          </p:cNvPr>
          <p:cNvPicPr>
            <a:picLocks noGrp="1" noChangeAspect="1"/>
          </p:cNvPicPr>
          <p:nvPr>
            <p:ph idx="1"/>
          </p:nvPr>
        </p:nvPicPr>
        <p:blipFill>
          <a:blip r:embed="rId2"/>
          <a:stretch>
            <a:fillRect/>
          </a:stretch>
        </p:blipFill>
        <p:spPr>
          <a:xfrm>
            <a:off x="643467" y="988991"/>
            <a:ext cx="10905066" cy="4880016"/>
          </a:xfrm>
          <a:prstGeom prst="rect">
            <a:avLst/>
          </a:prstGeom>
        </p:spPr>
      </p:pic>
    </p:spTree>
    <p:extLst>
      <p:ext uri="{BB962C8B-B14F-4D97-AF65-F5344CB8AC3E}">
        <p14:creationId xmlns:p14="http://schemas.microsoft.com/office/powerpoint/2010/main" val="120501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203AF-9CC3-4A25-9603-386084DFD1E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Affinity Diagram</a:t>
            </a:r>
          </a:p>
        </p:txBody>
      </p:sp>
      <p:pic>
        <p:nvPicPr>
          <p:cNvPr id="4" name="Picture 4" descr="A screenshot of a cell phone&#10;&#10;Description generated with very high confidence">
            <a:extLst>
              <a:ext uri="{FF2B5EF4-FFF2-40B4-BE49-F238E27FC236}">
                <a16:creationId xmlns:a16="http://schemas.microsoft.com/office/drawing/2014/main" id="{C9F7AF5F-1A76-4C19-9EC1-EA7BBDAD8080}"/>
              </a:ext>
            </a:extLst>
          </p:cNvPr>
          <p:cNvPicPr>
            <a:picLocks noGrp="1" noChangeAspect="1"/>
          </p:cNvPicPr>
          <p:nvPr>
            <p:ph idx="1"/>
          </p:nvPr>
        </p:nvPicPr>
        <p:blipFill>
          <a:blip r:embed="rId2"/>
          <a:stretch>
            <a:fillRect/>
          </a:stretch>
        </p:blipFill>
        <p:spPr>
          <a:xfrm>
            <a:off x="3828591" y="789092"/>
            <a:ext cx="8268617" cy="6038427"/>
          </a:xfrm>
          <a:prstGeom prst="rect">
            <a:avLst/>
          </a:prstGeom>
        </p:spPr>
      </p:pic>
    </p:spTree>
    <p:extLst>
      <p:ext uri="{BB962C8B-B14F-4D97-AF65-F5344CB8AC3E}">
        <p14:creationId xmlns:p14="http://schemas.microsoft.com/office/powerpoint/2010/main" val="1515365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1DD0D-5DE4-4765-9EA7-92D03D6F9C6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Measures Identified </a:t>
            </a:r>
          </a:p>
        </p:txBody>
      </p:sp>
      <p:pic>
        <p:nvPicPr>
          <p:cNvPr id="4" name="Picture 4" descr="A screenshot of a cell phone&#10;&#10;Description generated with very high confidence">
            <a:extLst>
              <a:ext uri="{FF2B5EF4-FFF2-40B4-BE49-F238E27FC236}">
                <a16:creationId xmlns:a16="http://schemas.microsoft.com/office/drawing/2014/main" id="{AE8F94CA-947D-452D-AB48-2A3638E4229D}"/>
              </a:ext>
            </a:extLst>
          </p:cNvPr>
          <p:cNvPicPr>
            <a:picLocks noGrp="1" noChangeAspect="1"/>
          </p:cNvPicPr>
          <p:nvPr>
            <p:ph idx="1"/>
          </p:nvPr>
        </p:nvPicPr>
        <p:blipFill>
          <a:blip r:embed="rId2"/>
          <a:stretch>
            <a:fillRect/>
          </a:stretch>
        </p:blipFill>
        <p:spPr>
          <a:xfrm>
            <a:off x="3581400" y="1291928"/>
            <a:ext cx="8407399" cy="4870194"/>
          </a:xfrm>
          <a:prstGeom prst="rect">
            <a:avLst/>
          </a:prstGeom>
        </p:spPr>
      </p:pic>
    </p:spTree>
    <p:extLst>
      <p:ext uri="{BB962C8B-B14F-4D97-AF65-F5344CB8AC3E}">
        <p14:creationId xmlns:p14="http://schemas.microsoft.com/office/powerpoint/2010/main" val="315790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F543C01-2E6E-4E38-885C-59B3875A13CE}"/>
              </a:ext>
            </a:extLst>
          </p:cNvPr>
          <p:cNvSpPr>
            <a:spLocks noGrp="1"/>
          </p:cNvSpPr>
          <p:nvPr>
            <p:ph type="title"/>
          </p:nvPr>
        </p:nvSpPr>
        <p:spPr>
          <a:xfrm>
            <a:off x="960120" y="434101"/>
            <a:ext cx="10279971" cy="1362042"/>
          </a:xfrm>
        </p:spPr>
        <p:txBody>
          <a:bodyPr anchor="b">
            <a:normAutofit/>
          </a:bodyPr>
          <a:lstStyle/>
          <a:p>
            <a:r>
              <a:rPr lang="en-US" sz="4800">
                <a:solidFill>
                  <a:schemeClr val="bg1"/>
                </a:solidFill>
                <a:cs typeface="Calibri Light"/>
              </a:rPr>
              <a:t>Identify Alternatives</a:t>
            </a:r>
            <a:endParaRPr lang="en-US" sz="4800">
              <a:solidFill>
                <a:schemeClr val="bg1"/>
              </a:solidFill>
            </a:endParaRPr>
          </a:p>
        </p:txBody>
      </p:sp>
      <p:sp>
        <p:nvSpPr>
          <p:cNvPr id="14"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4">
            <a:extLst>
              <a:ext uri="{FF2B5EF4-FFF2-40B4-BE49-F238E27FC236}">
                <a16:creationId xmlns:a16="http://schemas.microsoft.com/office/drawing/2014/main" id="{4D4CD224-C364-4CC5-8203-FB21734FCE2A}"/>
              </a:ext>
            </a:extLst>
          </p:cNvPr>
          <p:cNvGraphicFramePr>
            <a:graphicFrameLocks noGrp="1"/>
          </p:cNvGraphicFramePr>
          <p:nvPr>
            <p:ph idx="1"/>
            <p:extLst>
              <p:ext uri="{D42A27DB-BD31-4B8C-83A1-F6EECF244321}">
                <p14:modId xmlns:p14="http://schemas.microsoft.com/office/powerpoint/2010/main" val="1010704042"/>
              </p:ext>
            </p:extLst>
          </p:nvPr>
        </p:nvGraphicFramePr>
        <p:xfrm>
          <a:off x="71120" y="2428240"/>
          <a:ext cx="12056648" cy="3993752"/>
        </p:xfrm>
        <a:graphic>
          <a:graphicData uri="http://schemas.openxmlformats.org/drawingml/2006/table">
            <a:tbl>
              <a:tblPr firstRow="1" firstCol="1" bandRow="1">
                <a:tableStyleId>{5C22544A-7EE6-4342-B048-85BDC9FD1C3A}</a:tableStyleId>
              </a:tblPr>
              <a:tblGrid>
                <a:gridCol w="3894459">
                  <a:extLst>
                    <a:ext uri="{9D8B030D-6E8A-4147-A177-3AD203B41FA5}">
                      <a16:colId xmlns:a16="http://schemas.microsoft.com/office/drawing/2014/main" val="1533246823"/>
                    </a:ext>
                  </a:extLst>
                </a:gridCol>
                <a:gridCol w="2151489">
                  <a:extLst>
                    <a:ext uri="{9D8B030D-6E8A-4147-A177-3AD203B41FA5}">
                      <a16:colId xmlns:a16="http://schemas.microsoft.com/office/drawing/2014/main" val="3041260994"/>
                    </a:ext>
                  </a:extLst>
                </a:gridCol>
                <a:gridCol w="1390595">
                  <a:extLst>
                    <a:ext uri="{9D8B030D-6E8A-4147-A177-3AD203B41FA5}">
                      <a16:colId xmlns:a16="http://schemas.microsoft.com/office/drawing/2014/main" val="1048083471"/>
                    </a:ext>
                  </a:extLst>
                </a:gridCol>
                <a:gridCol w="2625659">
                  <a:extLst>
                    <a:ext uri="{9D8B030D-6E8A-4147-A177-3AD203B41FA5}">
                      <a16:colId xmlns:a16="http://schemas.microsoft.com/office/drawing/2014/main" val="2387458218"/>
                    </a:ext>
                  </a:extLst>
                </a:gridCol>
                <a:gridCol w="1994446">
                  <a:extLst>
                    <a:ext uri="{9D8B030D-6E8A-4147-A177-3AD203B41FA5}">
                      <a16:colId xmlns:a16="http://schemas.microsoft.com/office/drawing/2014/main" val="2370368259"/>
                    </a:ext>
                  </a:extLst>
                </a:gridCol>
              </a:tblGrid>
              <a:tr h="285268">
                <a:tc>
                  <a:txBody>
                    <a:bodyPr/>
                    <a:lstStyle/>
                    <a:p>
                      <a:pPr algn="ctr">
                        <a:spcAft>
                          <a:spcPts val="0"/>
                        </a:spcAft>
                      </a:pPr>
                      <a:r>
                        <a:rPr lang="en-US" sz="1000" dirty="0">
                          <a:effectLst/>
                        </a:rPr>
                        <a:t>Alternatives</a:t>
                      </a:r>
                      <a:endParaRPr lang="en-US" sz="2200" dirty="0">
                        <a:effectLst/>
                      </a:endParaRPr>
                    </a:p>
                  </a:txBody>
                  <a:tcPr marL="65733" marR="65733" marT="0" marB="0" anchor="ctr"/>
                </a:tc>
                <a:tc>
                  <a:txBody>
                    <a:bodyPr/>
                    <a:lstStyle/>
                    <a:p>
                      <a:pPr algn="ctr">
                        <a:spcAft>
                          <a:spcPts val="0"/>
                        </a:spcAft>
                      </a:pPr>
                      <a:r>
                        <a:rPr lang="en-US" sz="1000" dirty="0">
                          <a:effectLst/>
                        </a:rPr>
                        <a:t>Symantec end point encryption </a:t>
                      </a:r>
                      <a:endParaRPr lang="en-US" sz="2200">
                        <a:effectLst/>
                      </a:endParaRPr>
                    </a:p>
                  </a:txBody>
                  <a:tcPr marL="65733" marR="65733" marT="0" marB="0" anchor="b"/>
                </a:tc>
                <a:tc>
                  <a:txBody>
                    <a:bodyPr/>
                    <a:lstStyle/>
                    <a:p>
                      <a:pPr algn="ctr">
                        <a:spcAft>
                          <a:spcPts val="0"/>
                        </a:spcAft>
                      </a:pPr>
                      <a:r>
                        <a:rPr lang="en-US" sz="1000" dirty="0">
                          <a:effectLst/>
                        </a:rPr>
                        <a:t>Kaspersky</a:t>
                      </a:r>
                      <a:endParaRPr lang="en-US" sz="2200" dirty="0">
                        <a:effectLst/>
                      </a:endParaRPr>
                    </a:p>
                  </a:txBody>
                  <a:tcPr marL="65733" marR="65733" marT="0" marB="0" anchor="b"/>
                </a:tc>
                <a:tc>
                  <a:txBody>
                    <a:bodyPr/>
                    <a:lstStyle/>
                    <a:p>
                      <a:pPr algn="ctr">
                        <a:spcAft>
                          <a:spcPts val="0"/>
                        </a:spcAft>
                      </a:pPr>
                      <a:r>
                        <a:rPr lang="en-US" sz="1000" dirty="0">
                          <a:effectLst/>
                        </a:rPr>
                        <a:t>Windows Defender (Pre-Installed)</a:t>
                      </a:r>
                      <a:endParaRPr lang="en-US" sz="2200" dirty="0">
                        <a:effectLst/>
                      </a:endParaRPr>
                    </a:p>
                  </a:txBody>
                  <a:tcPr marL="65733" marR="65733" marT="0" marB="0" anchor="b"/>
                </a:tc>
                <a:tc>
                  <a:txBody>
                    <a:bodyPr/>
                    <a:lstStyle/>
                    <a:p>
                      <a:pPr algn="ctr">
                        <a:spcAft>
                          <a:spcPts val="0"/>
                        </a:spcAft>
                      </a:pPr>
                      <a:r>
                        <a:rPr lang="en-US" sz="1000" dirty="0">
                          <a:effectLst/>
                        </a:rPr>
                        <a:t>Bitdefender Internet Security</a:t>
                      </a:r>
                      <a:endParaRPr lang="en-US" sz="2200" dirty="0">
                        <a:effectLst/>
                      </a:endParaRPr>
                    </a:p>
                  </a:txBody>
                  <a:tcPr marL="65733" marR="65733" marT="0" marB="0" anchor="b"/>
                </a:tc>
                <a:extLst>
                  <a:ext uri="{0D108BD9-81ED-4DB2-BD59-A6C34878D82A}">
                    <a16:rowId xmlns:a16="http://schemas.microsoft.com/office/drawing/2014/main" val="1295908325"/>
                  </a:ext>
                </a:extLst>
              </a:tr>
              <a:tr h="285268">
                <a:tc>
                  <a:txBody>
                    <a:bodyPr/>
                    <a:lstStyle/>
                    <a:p>
                      <a:pPr algn="ctr">
                        <a:spcAft>
                          <a:spcPts val="0"/>
                        </a:spcAft>
                      </a:pPr>
                      <a:r>
                        <a:rPr lang="en-US" sz="1000" dirty="0">
                          <a:effectLst/>
                        </a:rPr>
                        <a:t>Multi-Platform, Multi device licenses</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0</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extLst>
                  <a:ext uri="{0D108BD9-81ED-4DB2-BD59-A6C34878D82A}">
                    <a16:rowId xmlns:a16="http://schemas.microsoft.com/office/drawing/2014/main" val="2216444968"/>
                  </a:ext>
                </a:extLst>
              </a:tr>
              <a:tr h="285268">
                <a:tc>
                  <a:txBody>
                    <a:bodyPr/>
                    <a:lstStyle/>
                    <a:p>
                      <a:pPr algn="ctr">
                        <a:spcAft>
                          <a:spcPts val="0"/>
                        </a:spcAft>
                      </a:pPr>
                      <a:r>
                        <a:rPr lang="en-US" sz="1000" dirty="0">
                          <a:effectLst/>
                        </a:rPr>
                        <a:t>Full System Scan</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extLst>
                  <a:ext uri="{0D108BD9-81ED-4DB2-BD59-A6C34878D82A}">
                    <a16:rowId xmlns:a16="http://schemas.microsoft.com/office/drawing/2014/main" val="1914399397"/>
                  </a:ext>
                </a:extLst>
              </a:tr>
              <a:tr h="285268">
                <a:tc>
                  <a:txBody>
                    <a:bodyPr/>
                    <a:lstStyle/>
                    <a:p>
                      <a:pPr algn="ctr">
                        <a:spcAft>
                          <a:spcPts val="0"/>
                        </a:spcAft>
                      </a:pPr>
                      <a:r>
                        <a:rPr lang="en-US" sz="1000" dirty="0">
                          <a:effectLst/>
                        </a:rPr>
                        <a:t>Hard disk space   </a:t>
                      </a:r>
                      <a:endParaRPr lang="en-US" sz="2200">
                        <a:effectLst/>
                      </a:endParaRPr>
                    </a:p>
                  </a:txBody>
                  <a:tcPr marL="65733" marR="65733" marT="0" marB="0" anchor="b"/>
                </a:tc>
                <a:tc>
                  <a:txBody>
                    <a:bodyPr/>
                    <a:lstStyle/>
                    <a:p>
                      <a:pPr algn="ctr">
                        <a:spcAft>
                          <a:spcPts val="0"/>
                        </a:spcAft>
                      </a:pPr>
                      <a:r>
                        <a:rPr lang="en-US" sz="1000" dirty="0">
                          <a:effectLst/>
                        </a:rPr>
                        <a:t>Moderate</a:t>
                      </a:r>
                      <a:endParaRPr lang="en-US" sz="2200" dirty="0">
                        <a:effectLst/>
                      </a:endParaRPr>
                    </a:p>
                  </a:txBody>
                  <a:tcPr marL="65733" marR="65733" marT="0" marB="0" anchor="b"/>
                </a:tc>
                <a:tc>
                  <a:txBody>
                    <a:bodyPr/>
                    <a:lstStyle/>
                    <a:p>
                      <a:pPr algn="ctr">
                        <a:spcAft>
                          <a:spcPts val="0"/>
                        </a:spcAft>
                      </a:pPr>
                      <a:r>
                        <a:rPr lang="en-US" sz="1000" dirty="0">
                          <a:effectLst/>
                        </a:rPr>
                        <a:t>Moderate</a:t>
                      </a:r>
                      <a:endParaRPr lang="en-US" sz="2200" dirty="0">
                        <a:effectLst/>
                      </a:endParaRPr>
                    </a:p>
                  </a:txBody>
                  <a:tcPr marL="65733" marR="65733" marT="0" marB="0" anchor="b"/>
                </a:tc>
                <a:tc>
                  <a:txBody>
                    <a:bodyPr/>
                    <a:lstStyle/>
                    <a:p>
                      <a:pPr algn="ctr">
                        <a:spcAft>
                          <a:spcPts val="0"/>
                        </a:spcAft>
                      </a:pPr>
                      <a:r>
                        <a:rPr lang="en-US" sz="1000" dirty="0">
                          <a:effectLst/>
                        </a:rPr>
                        <a:t>Moderate</a:t>
                      </a:r>
                      <a:endParaRPr lang="en-US" sz="2200" dirty="0">
                        <a:effectLst/>
                      </a:endParaRPr>
                    </a:p>
                  </a:txBody>
                  <a:tcPr marL="65733" marR="65733" marT="0" marB="0" anchor="b"/>
                </a:tc>
                <a:tc>
                  <a:txBody>
                    <a:bodyPr/>
                    <a:lstStyle/>
                    <a:p>
                      <a:pPr algn="ctr">
                        <a:spcAft>
                          <a:spcPts val="0"/>
                        </a:spcAft>
                      </a:pPr>
                      <a:r>
                        <a:rPr lang="en-US" sz="1000" dirty="0">
                          <a:effectLst/>
                        </a:rPr>
                        <a:t>Low</a:t>
                      </a:r>
                      <a:endParaRPr lang="en-US" sz="2200" dirty="0">
                        <a:effectLst/>
                      </a:endParaRPr>
                    </a:p>
                  </a:txBody>
                  <a:tcPr marL="65733" marR="65733" marT="0" marB="0" anchor="b"/>
                </a:tc>
                <a:extLst>
                  <a:ext uri="{0D108BD9-81ED-4DB2-BD59-A6C34878D82A}">
                    <a16:rowId xmlns:a16="http://schemas.microsoft.com/office/drawing/2014/main" val="2893161210"/>
                  </a:ext>
                </a:extLst>
              </a:tr>
              <a:tr h="285268">
                <a:tc>
                  <a:txBody>
                    <a:bodyPr/>
                    <a:lstStyle/>
                    <a:p>
                      <a:pPr algn="ctr">
                        <a:spcAft>
                          <a:spcPts val="0"/>
                        </a:spcAft>
                      </a:pPr>
                      <a:r>
                        <a:rPr lang="en-US" sz="1000" dirty="0">
                          <a:effectLst/>
                        </a:rPr>
                        <a:t>File Shedders</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0</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extLst>
                  <a:ext uri="{0D108BD9-81ED-4DB2-BD59-A6C34878D82A}">
                    <a16:rowId xmlns:a16="http://schemas.microsoft.com/office/drawing/2014/main" val="2427249906"/>
                  </a:ext>
                </a:extLst>
              </a:tr>
              <a:tr h="285268">
                <a:tc>
                  <a:txBody>
                    <a:bodyPr/>
                    <a:lstStyle/>
                    <a:p>
                      <a:pPr algn="ctr">
                        <a:spcAft>
                          <a:spcPts val="0"/>
                        </a:spcAft>
                      </a:pPr>
                      <a:r>
                        <a:rPr lang="en-US" sz="1000" dirty="0">
                          <a:effectLst/>
                        </a:rPr>
                        <a:t>Schedule a scan feature</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extLst>
                  <a:ext uri="{0D108BD9-81ED-4DB2-BD59-A6C34878D82A}">
                    <a16:rowId xmlns:a16="http://schemas.microsoft.com/office/drawing/2014/main" val="4008404863"/>
                  </a:ext>
                </a:extLst>
              </a:tr>
              <a:tr h="285268">
                <a:tc>
                  <a:txBody>
                    <a:bodyPr/>
                    <a:lstStyle/>
                    <a:p>
                      <a:pPr algn="ctr">
                        <a:spcAft>
                          <a:spcPts val="0"/>
                        </a:spcAft>
                      </a:pPr>
                      <a:r>
                        <a:rPr lang="en-US" sz="1000" dirty="0">
                          <a:effectLst/>
                        </a:rPr>
                        <a:t>Try before you buy</a:t>
                      </a:r>
                      <a:endParaRPr lang="en-US" sz="2200" dirty="0">
                        <a:effectLst/>
                      </a:endParaRPr>
                    </a:p>
                  </a:txBody>
                  <a:tcPr marL="65733" marR="65733" marT="0" marB="0" anchor="b"/>
                </a:tc>
                <a:tc>
                  <a:txBody>
                    <a:bodyPr/>
                    <a:lstStyle/>
                    <a:p>
                      <a:pPr algn="ctr">
                        <a:spcAft>
                          <a:spcPts val="0"/>
                        </a:spcAft>
                      </a:pPr>
                      <a:r>
                        <a:rPr lang="en-US" sz="1000" dirty="0">
                          <a:effectLst/>
                        </a:rPr>
                        <a:t>2</a:t>
                      </a:r>
                      <a:endParaRPr lang="en-US" sz="2200" dirty="0">
                        <a:effectLst/>
                      </a:endParaRPr>
                    </a:p>
                  </a:txBody>
                  <a:tcPr marL="65733" marR="65733" marT="0" marB="0" anchor="b"/>
                </a:tc>
                <a:tc>
                  <a:txBody>
                    <a:bodyPr/>
                    <a:lstStyle/>
                    <a:p>
                      <a:pPr algn="ctr">
                        <a:spcAft>
                          <a:spcPts val="0"/>
                        </a:spcAft>
                      </a:pPr>
                      <a:r>
                        <a:rPr lang="en-US" sz="1000" dirty="0">
                          <a:effectLst/>
                        </a:rPr>
                        <a:t>2</a:t>
                      </a:r>
                      <a:endParaRPr lang="en-US" sz="2200" dirty="0">
                        <a:effectLst/>
                      </a:endParaRPr>
                    </a:p>
                  </a:txBody>
                  <a:tcPr marL="65733" marR="65733" marT="0" marB="0" anchor="b"/>
                </a:tc>
                <a:tc>
                  <a:txBody>
                    <a:bodyPr/>
                    <a:lstStyle/>
                    <a:p>
                      <a:pPr algn="ctr">
                        <a:spcAft>
                          <a:spcPts val="0"/>
                        </a:spcAft>
                      </a:pPr>
                      <a:r>
                        <a:rPr lang="en-US" sz="1000" dirty="0">
                          <a:effectLst/>
                        </a:rPr>
                        <a:t>99999</a:t>
                      </a:r>
                      <a:endParaRPr lang="en-US" sz="2200" dirty="0">
                        <a:effectLst/>
                      </a:endParaRPr>
                    </a:p>
                  </a:txBody>
                  <a:tcPr marL="65733" marR="65733" marT="0" marB="0" anchor="b"/>
                </a:tc>
                <a:tc>
                  <a:txBody>
                    <a:bodyPr/>
                    <a:lstStyle/>
                    <a:p>
                      <a:pPr algn="ctr">
                        <a:spcAft>
                          <a:spcPts val="0"/>
                        </a:spcAft>
                      </a:pPr>
                      <a:r>
                        <a:rPr lang="en-US" sz="1000" dirty="0">
                          <a:effectLst/>
                        </a:rPr>
                        <a:t>6</a:t>
                      </a:r>
                      <a:endParaRPr lang="en-US" sz="2200" dirty="0">
                        <a:effectLst/>
                      </a:endParaRPr>
                    </a:p>
                  </a:txBody>
                  <a:tcPr marL="65733" marR="65733" marT="0" marB="0" anchor="b"/>
                </a:tc>
                <a:extLst>
                  <a:ext uri="{0D108BD9-81ED-4DB2-BD59-A6C34878D82A}">
                    <a16:rowId xmlns:a16="http://schemas.microsoft.com/office/drawing/2014/main" val="3961908766"/>
                  </a:ext>
                </a:extLst>
              </a:tr>
              <a:tr h="285268">
                <a:tc>
                  <a:txBody>
                    <a:bodyPr/>
                    <a:lstStyle/>
                    <a:p>
                      <a:pPr algn="ctr">
                        <a:spcAft>
                          <a:spcPts val="0"/>
                        </a:spcAft>
                      </a:pPr>
                      <a:r>
                        <a:rPr lang="en-US" sz="1000" dirty="0">
                          <a:effectLst/>
                        </a:rPr>
                        <a:t>Scan logs reports availability</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extLst>
                  <a:ext uri="{0D108BD9-81ED-4DB2-BD59-A6C34878D82A}">
                    <a16:rowId xmlns:a16="http://schemas.microsoft.com/office/drawing/2014/main" val="1148683882"/>
                  </a:ext>
                </a:extLst>
              </a:tr>
              <a:tr h="285268">
                <a:tc>
                  <a:txBody>
                    <a:bodyPr/>
                    <a:lstStyle/>
                    <a:p>
                      <a:pPr algn="ctr">
                        <a:spcAft>
                          <a:spcPts val="0"/>
                        </a:spcAft>
                      </a:pPr>
                      <a:r>
                        <a:rPr lang="en-US" sz="1000" dirty="0">
                          <a:effectLst/>
                        </a:rPr>
                        <a:t>Frequency and regularity of updates for software</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0</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extLst>
                  <a:ext uri="{0D108BD9-81ED-4DB2-BD59-A6C34878D82A}">
                    <a16:rowId xmlns:a16="http://schemas.microsoft.com/office/drawing/2014/main" val="3995433458"/>
                  </a:ext>
                </a:extLst>
              </a:tr>
              <a:tr h="285268">
                <a:tc>
                  <a:txBody>
                    <a:bodyPr/>
                    <a:lstStyle/>
                    <a:p>
                      <a:pPr algn="ctr">
                        <a:spcAft>
                          <a:spcPts val="0"/>
                        </a:spcAft>
                      </a:pPr>
                      <a:r>
                        <a:rPr lang="en-US" sz="1000" dirty="0">
                          <a:effectLst/>
                        </a:rPr>
                        <a:t>Installation setup ease</a:t>
                      </a:r>
                      <a:endParaRPr lang="en-US" sz="2200" dirty="0">
                        <a:effectLst/>
                      </a:endParaRPr>
                    </a:p>
                  </a:txBody>
                  <a:tcPr marL="65733" marR="65733" marT="0" marB="0" anchor="b"/>
                </a:tc>
                <a:tc>
                  <a:txBody>
                    <a:bodyPr/>
                    <a:lstStyle/>
                    <a:p>
                      <a:pPr algn="ctr">
                        <a:spcAft>
                          <a:spcPts val="0"/>
                        </a:spcAft>
                      </a:pPr>
                      <a:r>
                        <a:rPr lang="en-US" sz="1000" dirty="0">
                          <a:effectLst/>
                        </a:rPr>
                        <a:t>Moderate</a:t>
                      </a:r>
                      <a:endParaRPr lang="en-US" sz="2200" dirty="0">
                        <a:effectLst/>
                      </a:endParaRPr>
                    </a:p>
                  </a:txBody>
                  <a:tcPr marL="65733" marR="65733" marT="0" marB="0" anchor="b"/>
                </a:tc>
                <a:tc>
                  <a:txBody>
                    <a:bodyPr/>
                    <a:lstStyle/>
                    <a:p>
                      <a:pPr algn="ctr">
                        <a:spcAft>
                          <a:spcPts val="0"/>
                        </a:spcAft>
                      </a:pPr>
                      <a:r>
                        <a:rPr lang="en-US" sz="1000" dirty="0">
                          <a:effectLst/>
                        </a:rPr>
                        <a:t>Moderate</a:t>
                      </a:r>
                      <a:endParaRPr lang="en-US" sz="2200" dirty="0">
                        <a:effectLst/>
                      </a:endParaRPr>
                    </a:p>
                  </a:txBody>
                  <a:tcPr marL="65733" marR="65733" marT="0" marB="0" anchor="b"/>
                </a:tc>
                <a:tc>
                  <a:txBody>
                    <a:bodyPr/>
                    <a:lstStyle/>
                    <a:p>
                      <a:pPr algn="ctr">
                        <a:spcAft>
                          <a:spcPts val="0"/>
                        </a:spcAft>
                      </a:pPr>
                      <a:r>
                        <a:rPr lang="en-US" sz="1000" dirty="0">
                          <a:effectLst/>
                        </a:rPr>
                        <a:t>Low</a:t>
                      </a:r>
                      <a:endParaRPr lang="en-US" sz="2200" dirty="0">
                        <a:effectLst/>
                      </a:endParaRPr>
                    </a:p>
                  </a:txBody>
                  <a:tcPr marL="65733" marR="65733" marT="0" marB="0" anchor="b"/>
                </a:tc>
                <a:tc>
                  <a:txBody>
                    <a:bodyPr/>
                    <a:lstStyle/>
                    <a:p>
                      <a:pPr algn="ctr">
                        <a:spcAft>
                          <a:spcPts val="0"/>
                        </a:spcAft>
                      </a:pPr>
                      <a:r>
                        <a:rPr lang="en-US" sz="1000" dirty="0">
                          <a:effectLst/>
                        </a:rPr>
                        <a:t>Moderate</a:t>
                      </a:r>
                      <a:endParaRPr lang="en-US" sz="2200" dirty="0">
                        <a:effectLst/>
                      </a:endParaRPr>
                    </a:p>
                  </a:txBody>
                  <a:tcPr marL="65733" marR="65733" marT="0" marB="0" anchor="b"/>
                </a:tc>
                <a:extLst>
                  <a:ext uri="{0D108BD9-81ED-4DB2-BD59-A6C34878D82A}">
                    <a16:rowId xmlns:a16="http://schemas.microsoft.com/office/drawing/2014/main" val="480935026"/>
                  </a:ext>
                </a:extLst>
              </a:tr>
              <a:tr h="285268">
                <a:tc>
                  <a:txBody>
                    <a:bodyPr/>
                    <a:lstStyle/>
                    <a:p>
                      <a:pPr algn="ctr">
                        <a:spcAft>
                          <a:spcPts val="0"/>
                        </a:spcAft>
                      </a:pPr>
                      <a:r>
                        <a:rPr lang="en-US" sz="1000" dirty="0">
                          <a:effectLst/>
                        </a:rPr>
                        <a:t>Online rating &amp; feedback</a:t>
                      </a:r>
                      <a:endParaRPr lang="en-US" sz="2200" dirty="0">
                        <a:effectLst/>
                      </a:endParaRPr>
                    </a:p>
                  </a:txBody>
                  <a:tcPr marL="65733" marR="65733" marT="0" marB="0" anchor="b"/>
                </a:tc>
                <a:tc>
                  <a:txBody>
                    <a:bodyPr/>
                    <a:lstStyle/>
                    <a:p>
                      <a:pPr algn="ctr">
                        <a:spcAft>
                          <a:spcPts val="0"/>
                        </a:spcAft>
                      </a:pPr>
                      <a:r>
                        <a:rPr lang="en-US" sz="1000" dirty="0">
                          <a:effectLst/>
                        </a:rPr>
                        <a:t>2</a:t>
                      </a:r>
                      <a:endParaRPr lang="en-US" sz="2200" dirty="0">
                        <a:effectLst/>
                      </a:endParaRPr>
                    </a:p>
                  </a:txBody>
                  <a:tcPr marL="65733" marR="65733" marT="0" marB="0" anchor="b"/>
                </a:tc>
                <a:tc>
                  <a:txBody>
                    <a:bodyPr/>
                    <a:lstStyle/>
                    <a:p>
                      <a:pPr algn="ctr">
                        <a:spcAft>
                          <a:spcPts val="0"/>
                        </a:spcAft>
                      </a:pPr>
                      <a:r>
                        <a:rPr lang="en-US" sz="1000" dirty="0">
                          <a:effectLst/>
                        </a:rPr>
                        <a:t>2</a:t>
                      </a:r>
                      <a:endParaRPr lang="en-US" sz="2200" dirty="0">
                        <a:effectLst/>
                      </a:endParaRPr>
                    </a:p>
                  </a:txBody>
                  <a:tcPr marL="65733" marR="65733" marT="0" marB="0" anchor="b"/>
                </a:tc>
                <a:tc>
                  <a:txBody>
                    <a:bodyPr/>
                    <a:lstStyle/>
                    <a:p>
                      <a:pPr algn="ctr">
                        <a:spcAft>
                          <a:spcPts val="0"/>
                        </a:spcAft>
                      </a:pPr>
                      <a:r>
                        <a:rPr lang="en-US" sz="1000" dirty="0">
                          <a:effectLst/>
                        </a:rPr>
                        <a:t>3</a:t>
                      </a:r>
                      <a:endParaRPr lang="en-US" sz="2200" dirty="0">
                        <a:effectLst/>
                      </a:endParaRPr>
                    </a:p>
                  </a:txBody>
                  <a:tcPr marL="65733" marR="65733" marT="0" marB="0" anchor="b"/>
                </a:tc>
                <a:tc>
                  <a:txBody>
                    <a:bodyPr/>
                    <a:lstStyle/>
                    <a:p>
                      <a:pPr algn="ctr">
                        <a:spcAft>
                          <a:spcPts val="0"/>
                        </a:spcAft>
                      </a:pPr>
                      <a:r>
                        <a:rPr lang="en-US" sz="1000" dirty="0">
                          <a:effectLst/>
                        </a:rPr>
                        <a:t>3</a:t>
                      </a:r>
                      <a:endParaRPr lang="en-US" sz="2200" dirty="0">
                        <a:effectLst/>
                      </a:endParaRPr>
                    </a:p>
                  </a:txBody>
                  <a:tcPr marL="65733" marR="65733" marT="0" marB="0" anchor="b"/>
                </a:tc>
                <a:extLst>
                  <a:ext uri="{0D108BD9-81ED-4DB2-BD59-A6C34878D82A}">
                    <a16:rowId xmlns:a16="http://schemas.microsoft.com/office/drawing/2014/main" val="1557117995"/>
                  </a:ext>
                </a:extLst>
              </a:tr>
              <a:tr h="285268">
                <a:tc>
                  <a:txBody>
                    <a:bodyPr/>
                    <a:lstStyle/>
                    <a:p>
                      <a:pPr algn="ctr">
                        <a:spcAft>
                          <a:spcPts val="0"/>
                        </a:spcAft>
                      </a:pPr>
                      <a:r>
                        <a:rPr lang="en-US" sz="1000" dirty="0">
                          <a:effectLst/>
                        </a:rPr>
                        <a:t>Parental Controls</a:t>
                      </a:r>
                      <a:endParaRPr lang="en-US" sz="2200" dirty="0">
                        <a:effectLst/>
                      </a:endParaRPr>
                    </a:p>
                  </a:txBody>
                  <a:tcPr marL="65733" marR="65733" marT="0" marB="0" anchor="b"/>
                </a:tc>
                <a:tc>
                  <a:txBody>
                    <a:bodyPr/>
                    <a:lstStyle/>
                    <a:p>
                      <a:pPr algn="ctr">
                        <a:spcAft>
                          <a:spcPts val="0"/>
                        </a:spcAft>
                      </a:pPr>
                      <a:r>
                        <a:rPr lang="en-US" sz="1000" dirty="0">
                          <a:effectLst/>
                        </a:rPr>
                        <a:t>0</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extLst>
                  <a:ext uri="{0D108BD9-81ED-4DB2-BD59-A6C34878D82A}">
                    <a16:rowId xmlns:a16="http://schemas.microsoft.com/office/drawing/2014/main" val="3453031860"/>
                  </a:ext>
                </a:extLst>
              </a:tr>
              <a:tr h="285268">
                <a:tc>
                  <a:txBody>
                    <a:bodyPr/>
                    <a:lstStyle/>
                    <a:p>
                      <a:pPr algn="ctr">
                        <a:spcAft>
                          <a:spcPts val="0"/>
                        </a:spcAft>
                      </a:pPr>
                      <a:r>
                        <a:rPr lang="en-US" sz="1000" dirty="0">
                          <a:effectLst/>
                        </a:rPr>
                        <a:t>Privacy Filter</a:t>
                      </a:r>
                      <a:endParaRPr lang="en-US" sz="2200" dirty="0">
                        <a:effectLst/>
                      </a:endParaRPr>
                    </a:p>
                  </a:txBody>
                  <a:tcPr marL="65733" marR="65733" marT="0" marB="0" anchor="b"/>
                </a:tc>
                <a:tc>
                  <a:txBody>
                    <a:bodyPr/>
                    <a:lstStyle/>
                    <a:p>
                      <a:pPr algn="ctr">
                        <a:spcAft>
                          <a:spcPts val="0"/>
                        </a:spcAft>
                      </a:pPr>
                      <a:r>
                        <a:rPr lang="en-US" sz="1000" dirty="0">
                          <a:effectLst/>
                        </a:rPr>
                        <a:t>0</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tc>
                  <a:txBody>
                    <a:bodyPr/>
                    <a:lstStyle/>
                    <a:p>
                      <a:pPr algn="ctr">
                        <a:spcAft>
                          <a:spcPts val="0"/>
                        </a:spcAft>
                      </a:pPr>
                      <a:r>
                        <a:rPr lang="en-US" sz="1000" dirty="0">
                          <a:effectLst/>
                        </a:rPr>
                        <a:t>0</a:t>
                      </a:r>
                      <a:endParaRPr lang="en-US" sz="2200" dirty="0">
                        <a:effectLst/>
                      </a:endParaRPr>
                    </a:p>
                  </a:txBody>
                  <a:tcPr marL="65733" marR="65733" marT="0" marB="0" anchor="b"/>
                </a:tc>
                <a:tc>
                  <a:txBody>
                    <a:bodyPr/>
                    <a:lstStyle/>
                    <a:p>
                      <a:pPr algn="ctr">
                        <a:spcAft>
                          <a:spcPts val="0"/>
                        </a:spcAft>
                      </a:pPr>
                      <a:r>
                        <a:rPr lang="en-US" sz="1000" dirty="0">
                          <a:effectLst/>
                        </a:rPr>
                        <a:t>1</a:t>
                      </a:r>
                      <a:endParaRPr lang="en-US" sz="2200" dirty="0">
                        <a:effectLst/>
                      </a:endParaRPr>
                    </a:p>
                  </a:txBody>
                  <a:tcPr marL="65733" marR="65733" marT="0" marB="0" anchor="b"/>
                </a:tc>
                <a:extLst>
                  <a:ext uri="{0D108BD9-81ED-4DB2-BD59-A6C34878D82A}">
                    <a16:rowId xmlns:a16="http://schemas.microsoft.com/office/drawing/2014/main" val="2030130173"/>
                  </a:ext>
                </a:extLst>
              </a:tr>
              <a:tr h="285268">
                <a:tc>
                  <a:txBody>
                    <a:bodyPr/>
                    <a:lstStyle/>
                    <a:p>
                      <a:pPr algn="ctr">
                        <a:spcAft>
                          <a:spcPts val="0"/>
                        </a:spcAft>
                      </a:pPr>
                      <a:r>
                        <a:rPr lang="en-US" sz="1000" dirty="0">
                          <a:effectLst/>
                        </a:rPr>
                        <a:t>Anti-worm, Anti Trojan and Antispyware</a:t>
                      </a:r>
                      <a:endParaRPr lang="en-US" sz="2200" dirty="0">
                        <a:effectLst/>
                      </a:endParaRPr>
                    </a:p>
                  </a:txBody>
                  <a:tcPr marL="65733" marR="65733" marT="0" marB="0" anchor="b"/>
                </a:tc>
                <a:tc>
                  <a:txBody>
                    <a:bodyPr/>
                    <a:lstStyle/>
                    <a:p>
                      <a:pPr algn="ctr">
                        <a:spcAft>
                          <a:spcPts val="0"/>
                        </a:spcAft>
                      </a:pPr>
                      <a:r>
                        <a:rPr lang="en-US" sz="1000" dirty="0">
                          <a:effectLst/>
                        </a:rPr>
                        <a:t>99.98%</a:t>
                      </a:r>
                      <a:endParaRPr lang="en-US" sz="2200" dirty="0">
                        <a:effectLst/>
                      </a:endParaRPr>
                    </a:p>
                  </a:txBody>
                  <a:tcPr marL="65733" marR="65733" marT="0" marB="0" anchor="b"/>
                </a:tc>
                <a:tc>
                  <a:txBody>
                    <a:bodyPr/>
                    <a:lstStyle/>
                    <a:p>
                      <a:pPr algn="ctr">
                        <a:spcAft>
                          <a:spcPts val="0"/>
                        </a:spcAft>
                      </a:pPr>
                      <a:r>
                        <a:rPr lang="en-US" sz="1000" dirty="0">
                          <a:effectLst/>
                        </a:rPr>
                        <a:t>99.88%</a:t>
                      </a:r>
                      <a:endParaRPr lang="en-US" sz="2200" dirty="0">
                        <a:effectLst/>
                      </a:endParaRPr>
                    </a:p>
                  </a:txBody>
                  <a:tcPr marL="65733" marR="65733" marT="0" marB="0" anchor="b"/>
                </a:tc>
                <a:tc>
                  <a:txBody>
                    <a:bodyPr/>
                    <a:lstStyle/>
                    <a:p>
                      <a:pPr algn="ctr">
                        <a:spcAft>
                          <a:spcPts val="0"/>
                        </a:spcAft>
                      </a:pPr>
                      <a:r>
                        <a:rPr lang="en-US" sz="1000" dirty="0">
                          <a:effectLst/>
                        </a:rPr>
                        <a:t>99.98%</a:t>
                      </a:r>
                      <a:endParaRPr lang="en-US" sz="2200" dirty="0">
                        <a:effectLst/>
                      </a:endParaRPr>
                    </a:p>
                  </a:txBody>
                  <a:tcPr marL="65733" marR="65733" marT="0" marB="0" anchor="b"/>
                </a:tc>
                <a:tc>
                  <a:txBody>
                    <a:bodyPr/>
                    <a:lstStyle/>
                    <a:p>
                      <a:pPr algn="ctr">
                        <a:spcAft>
                          <a:spcPts val="0"/>
                        </a:spcAft>
                      </a:pPr>
                      <a:r>
                        <a:rPr lang="en-US" sz="1000" dirty="0">
                          <a:effectLst/>
                        </a:rPr>
                        <a:t>99.99%</a:t>
                      </a:r>
                      <a:endParaRPr lang="en-US" sz="2200" dirty="0">
                        <a:effectLst/>
                      </a:endParaRPr>
                    </a:p>
                  </a:txBody>
                  <a:tcPr marL="65733" marR="65733" marT="0" marB="0" anchor="b"/>
                </a:tc>
                <a:extLst>
                  <a:ext uri="{0D108BD9-81ED-4DB2-BD59-A6C34878D82A}">
                    <a16:rowId xmlns:a16="http://schemas.microsoft.com/office/drawing/2014/main" val="3493858169"/>
                  </a:ext>
                </a:extLst>
              </a:tr>
            </a:tbl>
          </a:graphicData>
        </a:graphic>
      </p:graphicFrame>
    </p:spTree>
    <p:extLst>
      <p:ext uri="{BB962C8B-B14F-4D97-AF65-F5344CB8AC3E}">
        <p14:creationId xmlns:p14="http://schemas.microsoft.com/office/powerpoint/2010/main" val="180393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B2A73EF-30B4-42DD-A0CD-46FE25BDC983}"/>
              </a:ext>
            </a:extLst>
          </p:cNvPr>
          <p:cNvSpPr>
            <a:spLocks noGrp="1"/>
          </p:cNvSpPr>
          <p:nvPr>
            <p:ph type="title"/>
          </p:nvPr>
        </p:nvSpPr>
        <p:spPr>
          <a:xfrm>
            <a:off x="-3460" y="635000"/>
            <a:ext cx="3572751" cy="5105400"/>
          </a:xfrm>
        </p:spPr>
        <p:txBody>
          <a:bodyPr>
            <a:normAutofit/>
          </a:bodyPr>
          <a:lstStyle/>
          <a:p>
            <a:r>
              <a:rPr lang="en-US" sz="4000" dirty="0">
                <a:solidFill>
                  <a:srgbClr val="FFFFFF"/>
                </a:solidFill>
                <a:cs typeface="Calibri Light"/>
              </a:rPr>
              <a:t>IMPLEMENTINGANALYTIC HIERARCHY PROCESS (AHP) </a:t>
            </a:r>
            <a:endParaRPr lang="en-US" dirty="0"/>
          </a:p>
        </p:txBody>
      </p:sp>
      <p:graphicFrame>
        <p:nvGraphicFramePr>
          <p:cNvPr id="12" name="Content Placeholder 2">
            <a:extLst>
              <a:ext uri="{FF2B5EF4-FFF2-40B4-BE49-F238E27FC236}">
                <a16:creationId xmlns:a16="http://schemas.microsoft.com/office/drawing/2014/main" id="{A714A258-CE49-4A2B-B2AF-194552F0ED0C}"/>
              </a:ext>
            </a:extLst>
          </p:cNvPr>
          <p:cNvGraphicFramePr/>
          <p:nvPr>
            <p:extLst>
              <p:ext uri="{D42A27DB-BD31-4B8C-83A1-F6EECF244321}">
                <p14:modId xmlns:p14="http://schemas.microsoft.com/office/powerpoint/2010/main" val="162923770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026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40E68-CD49-475F-B412-9D7CF7BA7F7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285750" indent="-285750" algn="ctr"/>
            <a:r>
              <a:rPr lang="en-US" sz="1800" kern="1200">
                <a:solidFill>
                  <a:srgbClr val="FFFFFF"/>
                </a:solidFill>
                <a:latin typeface="+mj-lt"/>
                <a:ea typeface="+mj-ea"/>
                <a:cs typeface="+mj-cs"/>
              </a:rPr>
              <a:t>STEP 2</a:t>
            </a:r>
          </a:p>
          <a:p>
            <a:pPr lvl="1" algn="ctr" rtl="0">
              <a:lnSpc>
                <a:spcPct val="90000"/>
              </a:lnSpc>
              <a:spcBef>
                <a:spcPct val="0"/>
              </a:spcBef>
            </a:pPr>
            <a:r>
              <a:rPr lang="en-US" kern="1200">
                <a:solidFill>
                  <a:srgbClr val="FFFFFF"/>
                </a:solidFill>
                <a:latin typeface="+mj-lt"/>
                <a:ea typeface="+mj-ea"/>
                <a:cs typeface="+mj-cs"/>
              </a:rPr>
              <a:t>Data are collected from experts or decisionmakers corresponding to the hierarchic structure</a:t>
            </a:r>
          </a:p>
        </p:txBody>
      </p:sp>
      <p:pic>
        <p:nvPicPr>
          <p:cNvPr id="7" name="Picture 4" descr="A screenshot of a cell phone&#10;&#10;Description generated with very high confidence">
            <a:extLst>
              <a:ext uri="{FF2B5EF4-FFF2-40B4-BE49-F238E27FC236}">
                <a16:creationId xmlns:a16="http://schemas.microsoft.com/office/drawing/2014/main" id="{A4C72F1E-4D92-4112-B18F-20DE1F9ADEEA}"/>
              </a:ext>
            </a:extLst>
          </p:cNvPr>
          <p:cNvPicPr>
            <a:picLocks noChangeAspect="1"/>
          </p:cNvPicPr>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112612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112F8C1-F51A-4EC0-A2B5-8772E76DE47E}"/>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Project Motivation and scope</a:t>
            </a:r>
            <a:endParaRPr lang="en-US" sz="4000">
              <a:solidFill>
                <a:srgbClr val="FFFFFF"/>
              </a:solidFill>
              <a:cs typeface="Calibri Light" panose="020F0302020204030204"/>
            </a:endParaRPr>
          </a:p>
        </p:txBody>
      </p:sp>
      <p:sp>
        <p:nvSpPr>
          <p:cNvPr id="4" name="TextBox 3">
            <a:extLst>
              <a:ext uri="{FF2B5EF4-FFF2-40B4-BE49-F238E27FC236}">
                <a16:creationId xmlns:a16="http://schemas.microsoft.com/office/drawing/2014/main" id="{16CF6902-ADA4-4ABF-B4C0-A6CAC8F2DF4C}"/>
              </a:ext>
            </a:extLst>
          </p:cNvPr>
          <p:cNvSpPr txBox="1"/>
          <p:nvPr/>
        </p:nvSpPr>
        <p:spPr>
          <a:xfrm>
            <a:off x="1057965" y="4293704"/>
            <a:ext cx="1024172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cs typeface="Calibri"/>
            </a:endParaRPr>
          </a:p>
        </p:txBody>
      </p:sp>
      <p:graphicFrame>
        <p:nvGraphicFramePr>
          <p:cNvPr id="6" name="Content Placeholder 2">
            <a:extLst>
              <a:ext uri="{FF2B5EF4-FFF2-40B4-BE49-F238E27FC236}">
                <a16:creationId xmlns:a16="http://schemas.microsoft.com/office/drawing/2014/main" id="{B40D2F22-3914-452B-817A-A42457EC5BB0}"/>
              </a:ext>
            </a:extLst>
          </p:cNvPr>
          <p:cNvGraphicFramePr>
            <a:graphicFrameLocks noGrp="1"/>
          </p:cNvGraphicFramePr>
          <p:nvPr>
            <p:ph idx="1"/>
            <p:extLst>
              <p:ext uri="{D42A27DB-BD31-4B8C-83A1-F6EECF244321}">
                <p14:modId xmlns:p14="http://schemas.microsoft.com/office/powerpoint/2010/main" val="26485298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934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385CE8-093C-47E2-B32A-5010B41BC889}"/>
              </a:ext>
            </a:extLst>
          </p:cNvPr>
          <p:cNvSpPr>
            <a:spLocks noGrp="1"/>
          </p:cNvSpPr>
          <p:nvPr>
            <p:ph type="title"/>
          </p:nvPr>
        </p:nvSpPr>
        <p:spPr>
          <a:xfrm>
            <a:off x="1018604" y="1053042"/>
            <a:ext cx="4458424" cy="3068357"/>
          </a:xfrm>
        </p:spPr>
        <p:txBody>
          <a:bodyPr vert="horz" lIns="91440" tIns="45720" rIns="91440" bIns="45720" rtlCol="0" anchor="b">
            <a:normAutofit/>
          </a:bodyPr>
          <a:lstStyle/>
          <a:p>
            <a:pPr marL="285750" indent="-285750"/>
            <a:r>
              <a:rPr lang="en-US" sz="4200">
                <a:solidFill>
                  <a:srgbClr val="FFFFFF"/>
                </a:solidFill>
              </a:rPr>
              <a:t>STEP 3</a:t>
            </a:r>
          </a:p>
          <a:p>
            <a:pPr lvl="1" algn="l" rtl="0">
              <a:lnSpc>
                <a:spcPct val="90000"/>
              </a:lnSpc>
              <a:spcBef>
                <a:spcPct val="0"/>
              </a:spcBef>
            </a:pPr>
            <a:r>
              <a:rPr lang="en-US" sz="4200" kern="1200">
                <a:solidFill>
                  <a:srgbClr val="FFFFFF"/>
                </a:solidFill>
                <a:latin typeface="+mj-lt"/>
                <a:ea typeface="+mj-ea"/>
                <a:cs typeface="+mj-cs"/>
              </a:rPr>
              <a:t>The pairwise comparisons of various criteria generated</a:t>
            </a:r>
          </a:p>
        </p:txBody>
      </p:sp>
      <p:pic>
        <p:nvPicPr>
          <p:cNvPr id="7" name="Picture 4" descr="A picture containing clock, sky&#10;&#10;Description generated with very high confidence">
            <a:extLst>
              <a:ext uri="{FF2B5EF4-FFF2-40B4-BE49-F238E27FC236}">
                <a16:creationId xmlns:a16="http://schemas.microsoft.com/office/drawing/2014/main" id="{35F4084A-AC03-420F-B363-15E4B777B564}"/>
              </a:ext>
            </a:extLst>
          </p:cNvPr>
          <p:cNvPicPr>
            <a:picLocks noChangeAspect="1"/>
          </p:cNvPicPr>
          <p:nvPr/>
        </p:nvPicPr>
        <p:blipFill>
          <a:blip r:embed="rId2"/>
          <a:stretch>
            <a:fillRect/>
          </a:stretch>
        </p:blipFill>
        <p:spPr>
          <a:xfrm>
            <a:off x="6479229" y="1040739"/>
            <a:ext cx="5390093" cy="1347523"/>
          </a:xfrm>
          <a:prstGeom prst="rect">
            <a:avLst/>
          </a:prstGeom>
        </p:spPr>
      </p:pic>
      <p:cxnSp>
        <p:nvCxnSpPr>
          <p:cNvPr id="19" name="Straight Connector 18">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7">
            <a:extLst>
              <a:ext uri="{FF2B5EF4-FFF2-40B4-BE49-F238E27FC236}">
                <a16:creationId xmlns:a16="http://schemas.microsoft.com/office/drawing/2014/main" id="{99436ABD-CE3F-4E37-A76D-BE0C4E16C16F}"/>
              </a:ext>
            </a:extLst>
          </p:cNvPr>
          <p:cNvPicPr>
            <a:picLocks noGrp="1" noChangeAspect="1"/>
          </p:cNvPicPr>
          <p:nvPr>
            <p:ph idx="1"/>
          </p:nvPr>
        </p:nvPicPr>
        <p:blipFill>
          <a:blip r:embed="rId3"/>
          <a:stretch>
            <a:fillRect/>
          </a:stretch>
        </p:blipFill>
        <p:spPr>
          <a:xfrm>
            <a:off x="6479229" y="4467637"/>
            <a:ext cx="5390093" cy="1360998"/>
          </a:xfrm>
          <a:prstGeom prst="rect">
            <a:avLst/>
          </a:prstGeom>
        </p:spPr>
      </p:pic>
    </p:spTree>
    <p:extLst>
      <p:ext uri="{BB962C8B-B14F-4D97-AF65-F5344CB8AC3E}">
        <p14:creationId xmlns:p14="http://schemas.microsoft.com/office/powerpoint/2010/main" val="168285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FE059A-DF97-4822-84DC-166DA267D2A1}"/>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2900">
                <a:solidFill>
                  <a:srgbClr val="FFFFFF"/>
                </a:solidFill>
              </a:rPr>
              <a:t>STEP 4</a:t>
            </a:r>
          </a:p>
          <a:p>
            <a:pPr lvl="1" algn="l" rtl="0">
              <a:lnSpc>
                <a:spcPct val="90000"/>
              </a:lnSpc>
              <a:spcBef>
                <a:spcPct val="0"/>
              </a:spcBef>
            </a:pPr>
            <a:r>
              <a:rPr lang="en-US" sz="2900" kern="1200">
                <a:solidFill>
                  <a:srgbClr val="FFFFFF"/>
                </a:solidFill>
                <a:latin typeface="+mj-lt"/>
                <a:ea typeface="+mj-ea"/>
                <a:cs typeface="+mj-cs"/>
              </a:rPr>
              <a:t>The principal eigenvalue and the corresponding normalized right eigenvector of the comparison matrix  were calculated</a:t>
            </a:r>
          </a:p>
        </p:txBody>
      </p:sp>
      <p:pic>
        <p:nvPicPr>
          <p:cNvPr id="6" name="Picture 6" descr="A screenshot of a cell phone&#10;&#10;Description generated with very high confidence">
            <a:extLst>
              <a:ext uri="{FF2B5EF4-FFF2-40B4-BE49-F238E27FC236}">
                <a16:creationId xmlns:a16="http://schemas.microsoft.com/office/drawing/2014/main" id="{32521EF7-7649-4225-87B6-A2EED8F778D2}"/>
              </a:ext>
            </a:extLst>
          </p:cNvPr>
          <p:cNvPicPr>
            <a:picLocks noChangeAspect="1"/>
          </p:cNvPicPr>
          <p:nvPr/>
        </p:nvPicPr>
        <p:blipFill>
          <a:blip r:embed="rId2"/>
          <a:stretch>
            <a:fillRect/>
          </a:stretch>
        </p:blipFill>
        <p:spPr>
          <a:xfrm>
            <a:off x="6479229" y="1034002"/>
            <a:ext cx="5390093" cy="1360998"/>
          </a:xfrm>
          <a:prstGeom prst="rect">
            <a:avLst/>
          </a:prstGeom>
        </p:spPr>
      </p:pic>
      <p:cxnSp>
        <p:nvCxnSpPr>
          <p:cNvPr id="13" name="Straight Connector 12">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49E0A6A7-9F97-4DAC-962D-04687571085B}"/>
              </a:ext>
            </a:extLst>
          </p:cNvPr>
          <p:cNvPicPr>
            <a:picLocks noGrp="1" noChangeAspect="1"/>
          </p:cNvPicPr>
          <p:nvPr>
            <p:ph idx="1"/>
          </p:nvPr>
        </p:nvPicPr>
        <p:blipFill>
          <a:blip r:embed="rId3"/>
          <a:stretch>
            <a:fillRect/>
          </a:stretch>
        </p:blipFill>
        <p:spPr>
          <a:xfrm>
            <a:off x="6418269" y="4342402"/>
            <a:ext cx="5390093" cy="1387948"/>
          </a:xfrm>
          <a:prstGeom prst="rect">
            <a:avLst/>
          </a:prstGeom>
        </p:spPr>
      </p:pic>
    </p:spTree>
    <p:extLst>
      <p:ext uri="{BB962C8B-B14F-4D97-AF65-F5344CB8AC3E}">
        <p14:creationId xmlns:p14="http://schemas.microsoft.com/office/powerpoint/2010/main" val="1255293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FE059A-DF97-4822-84DC-166DA267D2A1}"/>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2900" dirty="0">
                <a:solidFill>
                  <a:srgbClr val="FFFFFF"/>
                </a:solidFill>
              </a:rPr>
              <a:t>STEP 5</a:t>
            </a:r>
          </a:p>
          <a:p>
            <a:pPr lvl="1" algn="l"/>
            <a:r>
              <a:rPr lang="en-US" sz="2900" kern="1200" dirty="0">
                <a:solidFill>
                  <a:schemeClr val="bg1"/>
                </a:solidFill>
                <a:latin typeface="+mj-lt"/>
                <a:ea typeface="+mj-ea"/>
                <a:cs typeface="+mj-cs"/>
              </a:rPr>
              <a:t>The consistency of the matrix of order n is evaluated.  Consistency Index and consistency ratio were calculated.</a:t>
            </a:r>
          </a:p>
          <a:p>
            <a:pPr lvl="1" algn="l">
              <a:lnSpc>
                <a:spcPct val="90000"/>
              </a:lnSpc>
              <a:spcBef>
                <a:spcPct val="0"/>
              </a:spcBef>
            </a:pPr>
            <a:endParaRPr lang="en-US" sz="2900" kern="1200" dirty="0">
              <a:solidFill>
                <a:srgbClr val="FFFFFF"/>
              </a:solidFill>
              <a:latin typeface="+mj-lt"/>
              <a:ea typeface="+mj-ea"/>
              <a:cs typeface="Calibri Light"/>
            </a:endParaRPr>
          </a:p>
        </p:txBody>
      </p:sp>
      <p:cxnSp>
        <p:nvCxnSpPr>
          <p:cNvPr id="13" name="Straight Connector 12">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7">
            <a:extLst>
              <a:ext uri="{FF2B5EF4-FFF2-40B4-BE49-F238E27FC236}">
                <a16:creationId xmlns:a16="http://schemas.microsoft.com/office/drawing/2014/main" id="{ED158265-61AB-495D-B876-DB0B1A157C4D}"/>
              </a:ext>
            </a:extLst>
          </p:cNvPr>
          <p:cNvPicPr>
            <a:picLocks noGrp="1" noChangeAspect="1"/>
          </p:cNvPicPr>
          <p:nvPr>
            <p:ph idx="1"/>
          </p:nvPr>
        </p:nvPicPr>
        <p:blipFill>
          <a:blip r:embed="rId2"/>
          <a:stretch>
            <a:fillRect/>
          </a:stretch>
        </p:blipFill>
        <p:spPr>
          <a:xfrm>
            <a:off x="6296342" y="686276"/>
            <a:ext cx="2200275" cy="371475"/>
          </a:xfrm>
          <a:prstGeom prst="rect">
            <a:avLst/>
          </a:prstGeom>
        </p:spPr>
      </p:pic>
      <p:pic>
        <p:nvPicPr>
          <p:cNvPr id="9" name="Picture 9" descr="A screenshot of a cell phone&#10;&#10;Description generated with high confidence">
            <a:extLst>
              <a:ext uri="{FF2B5EF4-FFF2-40B4-BE49-F238E27FC236}">
                <a16:creationId xmlns:a16="http://schemas.microsoft.com/office/drawing/2014/main" id="{F99CC50E-B178-49F8-9987-44D659EBADBB}"/>
              </a:ext>
            </a:extLst>
          </p:cNvPr>
          <p:cNvPicPr>
            <a:picLocks noChangeAspect="1"/>
          </p:cNvPicPr>
          <p:nvPr/>
        </p:nvPicPr>
        <p:blipFill>
          <a:blip r:embed="rId3"/>
          <a:stretch>
            <a:fillRect/>
          </a:stretch>
        </p:blipFill>
        <p:spPr>
          <a:xfrm>
            <a:off x="6300470" y="1464310"/>
            <a:ext cx="590550" cy="342900"/>
          </a:xfrm>
          <a:prstGeom prst="rect">
            <a:avLst/>
          </a:prstGeom>
        </p:spPr>
      </p:pic>
      <p:pic>
        <p:nvPicPr>
          <p:cNvPr id="12" name="Picture 13">
            <a:extLst>
              <a:ext uri="{FF2B5EF4-FFF2-40B4-BE49-F238E27FC236}">
                <a16:creationId xmlns:a16="http://schemas.microsoft.com/office/drawing/2014/main" id="{C9E7FCAF-051B-4592-BBDE-DAC72808A1AF}"/>
              </a:ext>
            </a:extLst>
          </p:cNvPr>
          <p:cNvPicPr>
            <a:picLocks noChangeAspect="1"/>
          </p:cNvPicPr>
          <p:nvPr/>
        </p:nvPicPr>
        <p:blipFill>
          <a:blip r:embed="rId4"/>
          <a:stretch>
            <a:fillRect/>
          </a:stretch>
        </p:blipFill>
        <p:spPr>
          <a:xfrm>
            <a:off x="6301105" y="3872865"/>
            <a:ext cx="4933950" cy="600075"/>
          </a:xfrm>
          <a:prstGeom prst="rect">
            <a:avLst/>
          </a:prstGeom>
        </p:spPr>
      </p:pic>
      <p:pic>
        <p:nvPicPr>
          <p:cNvPr id="16" name="Picture 16">
            <a:extLst>
              <a:ext uri="{FF2B5EF4-FFF2-40B4-BE49-F238E27FC236}">
                <a16:creationId xmlns:a16="http://schemas.microsoft.com/office/drawing/2014/main" id="{50BBAB7F-CA0C-49EA-9E5D-A258A8CB3517}"/>
              </a:ext>
            </a:extLst>
          </p:cNvPr>
          <p:cNvPicPr>
            <a:picLocks noChangeAspect="1"/>
          </p:cNvPicPr>
          <p:nvPr/>
        </p:nvPicPr>
        <p:blipFill>
          <a:blip r:embed="rId5"/>
          <a:stretch>
            <a:fillRect/>
          </a:stretch>
        </p:blipFill>
        <p:spPr>
          <a:xfrm>
            <a:off x="6301740" y="2369820"/>
            <a:ext cx="5786120" cy="690880"/>
          </a:xfrm>
          <a:prstGeom prst="rect">
            <a:avLst/>
          </a:prstGeom>
        </p:spPr>
      </p:pic>
    </p:spTree>
    <p:extLst>
      <p:ext uri="{BB962C8B-B14F-4D97-AF65-F5344CB8AC3E}">
        <p14:creationId xmlns:p14="http://schemas.microsoft.com/office/powerpoint/2010/main" val="326407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9B17C8-7947-48F7-BE9B-5C0D7925972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endParaRPr lang="en-US" sz="4800" kern="1200">
              <a:solidFill>
                <a:srgbClr val="FFFFFF"/>
              </a:solidFill>
              <a:latin typeface="+mj-lt"/>
              <a:ea typeface="+mj-ea"/>
              <a:cs typeface="+mj-cs"/>
            </a:endParaRPr>
          </a:p>
          <a:p>
            <a:pPr>
              <a:lnSpc>
                <a:spcPct val="100000"/>
              </a:lnSpc>
              <a:spcBef>
                <a:spcPts val="0"/>
              </a:spcBef>
            </a:pPr>
            <a:r>
              <a:rPr lang="en-US" dirty="0">
                <a:solidFill>
                  <a:schemeClr val="bg1"/>
                </a:solidFill>
                <a:cs typeface="Calibri Light"/>
              </a:rPr>
              <a:t>STEP 6</a:t>
            </a:r>
          </a:p>
          <a:p>
            <a:pPr lvl="1"/>
            <a:br>
              <a:rPr lang="en-US" dirty="0">
                <a:solidFill>
                  <a:schemeClr val="bg1"/>
                </a:solidFill>
                <a:cs typeface="Calibri Light"/>
              </a:rPr>
            </a:br>
            <a:r>
              <a:rPr lang="en-US" dirty="0">
                <a:solidFill>
                  <a:schemeClr val="bg1"/>
                </a:solidFill>
                <a:cs typeface="Calibri Light"/>
              </a:rPr>
              <a:t>The rating of each alternative is multiplied by the weights of the sub-criteria and aggregated to get local ratings </a:t>
            </a:r>
          </a:p>
          <a:p>
            <a:endParaRPr lang="en-US" dirty="0">
              <a:cs typeface="Calibri Light"/>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B01A0F74-7E26-47F2-900A-FE4EF72F302B}"/>
              </a:ext>
            </a:extLst>
          </p:cNvPr>
          <p:cNvPicPr>
            <a:picLocks noGrp="1" noChangeAspect="1"/>
          </p:cNvPicPr>
          <p:nvPr>
            <p:ph idx="1"/>
          </p:nvPr>
        </p:nvPicPr>
        <p:blipFill>
          <a:blip r:embed="rId2"/>
          <a:stretch>
            <a:fillRect/>
          </a:stretch>
        </p:blipFill>
        <p:spPr>
          <a:xfrm>
            <a:off x="5153822" y="1335837"/>
            <a:ext cx="6553545" cy="4194267"/>
          </a:xfrm>
          <a:prstGeom prst="rect">
            <a:avLst/>
          </a:prstGeom>
        </p:spPr>
      </p:pic>
    </p:spTree>
    <p:extLst>
      <p:ext uri="{BB962C8B-B14F-4D97-AF65-F5344CB8AC3E}">
        <p14:creationId xmlns:p14="http://schemas.microsoft.com/office/powerpoint/2010/main" val="563524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352BAE-839A-4A5D-B07D-75212271D3DD}"/>
              </a:ext>
            </a:extLst>
          </p:cNvPr>
          <p:cNvSpPr>
            <a:spLocks noGrp="1"/>
          </p:cNvSpPr>
          <p:nvPr>
            <p:ph type="title"/>
          </p:nvPr>
        </p:nvSpPr>
        <p:spPr>
          <a:xfrm>
            <a:off x="724747" y="213360"/>
            <a:ext cx="3096427" cy="5613236"/>
          </a:xfrm>
        </p:spPr>
        <p:txBody>
          <a:bodyPr anchor="ctr">
            <a:normAutofit/>
          </a:bodyPr>
          <a:lstStyle/>
          <a:p>
            <a:r>
              <a:rPr lang="en-US">
                <a:solidFill>
                  <a:srgbClr val="FFFFFF"/>
                </a:solidFill>
                <a:cs typeface="Calibri Light"/>
              </a:rPr>
              <a:t>Triangular Distribution</a:t>
            </a:r>
          </a:p>
          <a:p>
            <a:endParaRPr lang="en-US">
              <a:solidFill>
                <a:srgbClr val="FFFFFF"/>
              </a:solidFill>
              <a:cs typeface="Calibri Light"/>
            </a:endParaRPr>
          </a:p>
        </p:txBody>
      </p:sp>
      <p:sp>
        <p:nvSpPr>
          <p:cNvPr id="3" name="Content Placeholder 2">
            <a:extLst>
              <a:ext uri="{FF2B5EF4-FFF2-40B4-BE49-F238E27FC236}">
                <a16:creationId xmlns:a16="http://schemas.microsoft.com/office/drawing/2014/main" id="{3EE33065-7CBF-47B7-8B3A-0A79EF876C0F}"/>
              </a:ext>
            </a:extLst>
          </p:cNvPr>
          <p:cNvSpPr>
            <a:spLocks noGrp="1"/>
          </p:cNvSpPr>
          <p:nvPr>
            <p:ph idx="1"/>
          </p:nvPr>
        </p:nvSpPr>
        <p:spPr>
          <a:xfrm>
            <a:off x="4699818" y="640082"/>
            <a:ext cx="6848715" cy="2484884"/>
          </a:xfrm>
        </p:spPr>
        <p:txBody>
          <a:bodyPr vert="horz" lIns="91440" tIns="45720" rIns="91440" bIns="45720" rtlCol="0" anchor="ctr">
            <a:normAutofit/>
          </a:bodyPr>
          <a:lstStyle/>
          <a:p>
            <a:r>
              <a:rPr lang="en-US" sz="2000">
                <a:cs typeface="Calibri"/>
              </a:rPr>
              <a:t>For real time experience we took scan log from Symantec Anti-Virus software extracting log into a csv file. CSV file contains the details of start time of scan, end time of scan, logged by details, type of scan, scan status, Total files that got scanned, trusted files. Below is the snapshot of csv file of scan logs.</a:t>
            </a:r>
            <a:endParaRPr lang="en-US" sz="2000"/>
          </a:p>
        </p:txBody>
      </p:sp>
      <p:pic>
        <p:nvPicPr>
          <p:cNvPr id="4" name="Picture 4" descr="A screenshot of a cell phone&#10;&#10;Description generated with very high confidence">
            <a:extLst>
              <a:ext uri="{FF2B5EF4-FFF2-40B4-BE49-F238E27FC236}">
                <a16:creationId xmlns:a16="http://schemas.microsoft.com/office/drawing/2014/main" id="{FE9CE02B-BEA8-4CE4-B15C-F9E0BAC46CBE}"/>
              </a:ext>
            </a:extLst>
          </p:cNvPr>
          <p:cNvPicPr>
            <a:picLocks noChangeAspect="1"/>
          </p:cNvPicPr>
          <p:nvPr/>
        </p:nvPicPr>
        <p:blipFill>
          <a:blip r:embed="rId2"/>
          <a:stretch>
            <a:fillRect/>
          </a:stretch>
        </p:blipFill>
        <p:spPr>
          <a:xfrm>
            <a:off x="-13821" y="4232539"/>
            <a:ext cx="12257111" cy="2620591"/>
          </a:xfrm>
          <a:prstGeom prst="rect">
            <a:avLst/>
          </a:prstGeom>
        </p:spPr>
      </p:pic>
    </p:spTree>
    <p:extLst>
      <p:ext uri="{BB962C8B-B14F-4D97-AF65-F5344CB8AC3E}">
        <p14:creationId xmlns:p14="http://schemas.microsoft.com/office/powerpoint/2010/main" val="1314573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AAEE2-4134-4E6B-8220-A1A4FB7BFE8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Calculations :</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4">
            <a:extLst>
              <a:ext uri="{FF2B5EF4-FFF2-40B4-BE49-F238E27FC236}">
                <a16:creationId xmlns:a16="http://schemas.microsoft.com/office/drawing/2014/main" id="{771B2925-C690-4E18-990C-B9A53108D818}"/>
              </a:ext>
            </a:extLst>
          </p:cNvPr>
          <p:cNvPicPr>
            <a:picLocks noChangeAspect="1"/>
          </p:cNvPicPr>
          <p:nvPr/>
        </p:nvPicPr>
        <p:blipFill>
          <a:blip r:embed="rId2"/>
          <a:stretch>
            <a:fillRect/>
          </a:stretch>
        </p:blipFill>
        <p:spPr>
          <a:xfrm>
            <a:off x="331567" y="2945719"/>
            <a:ext cx="5455917" cy="2959834"/>
          </a:xfrm>
          <a:prstGeom prst="rect">
            <a:avLst/>
          </a:prstGeom>
        </p:spPr>
      </p:pic>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9" descr="A screenshot of a cell phone&#10;&#10;Description generated with very high confidence">
            <a:extLst>
              <a:ext uri="{FF2B5EF4-FFF2-40B4-BE49-F238E27FC236}">
                <a16:creationId xmlns:a16="http://schemas.microsoft.com/office/drawing/2014/main" id="{1983DABA-4B42-4854-8038-C540BF2232C3}"/>
              </a:ext>
            </a:extLst>
          </p:cNvPr>
          <p:cNvPicPr>
            <a:picLocks noGrp="1" noChangeAspect="1"/>
          </p:cNvPicPr>
          <p:nvPr>
            <p:ph idx="1"/>
          </p:nvPr>
        </p:nvPicPr>
        <p:blipFill>
          <a:blip r:embed="rId3"/>
          <a:stretch>
            <a:fillRect/>
          </a:stretch>
        </p:blipFill>
        <p:spPr>
          <a:xfrm>
            <a:off x="6445073" y="3004825"/>
            <a:ext cx="5455917" cy="2841623"/>
          </a:xfrm>
          <a:prstGeom prst="rect">
            <a:avLst/>
          </a:prstGeom>
        </p:spPr>
      </p:pic>
    </p:spTree>
    <p:extLst>
      <p:ext uri="{BB962C8B-B14F-4D97-AF65-F5344CB8AC3E}">
        <p14:creationId xmlns:p14="http://schemas.microsoft.com/office/powerpoint/2010/main" val="167831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ADB93-1BAF-4183-B33C-63A5FF22AD2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chemeClr val="bg1"/>
                </a:solidFill>
                <a:cs typeface="Calibri Light"/>
              </a:rPr>
              <a:t>Fitting the triangular distributed model</a:t>
            </a:r>
            <a:endParaRPr lang="en-US" dirty="0">
              <a:solidFill>
                <a:schemeClr val="bg1"/>
              </a:solidFill>
              <a:ea typeface="+mj-ea"/>
              <a:cs typeface="+mj-cs"/>
            </a:endParaRPr>
          </a:p>
        </p:txBody>
      </p:sp>
      <p:cxnSp>
        <p:nvCxnSpPr>
          <p:cNvPr id="7"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877E40C1-152B-4462-87E8-698D72441E9B}"/>
              </a:ext>
            </a:extLst>
          </p:cNvPr>
          <p:cNvPicPr>
            <a:picLocks noGrp="1" noChangeAspect="1"/>
          </p:cNvPicPr>
          <p:nvPr>
            <p:ph idx="1"/>
          </p:nvPr>
        </p:nvPicPr>
        <p:blipFill>
          <a:blip r:embed="rId2"/>
          <a:stretch>
            <a:fillRect/>
          </a:stretch>
        </p:blipFill>
        <p:spPr>
          <a:xfrm>
            <a:off x="5153822" y="713250"/>
            <a:ext cx="6553545" cy="5439441"/>
          </a:xfrm>
          <a:prstGeom prst="rect">
            <a:avLst/>
          </a:prstGeom>
        </p:spPr>
      </p:pic>
    </p:spTree>
    <p:extLst>
      <p:ext uri="{BB962C8B-B14F-4D97-AF65-F5344CB8AC3E}">
        <p14:creationId xmlns:p14="http://schemas.microsoft.com/office/powerpoint/2010/main" val="1054626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25C73-A4B6-48EC-ABBD-07A177E1456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b="1" kern="1200">
                <a:solidFill>
                  <a:schemeClr val="bg1"/>
                </a:solidFill>
                <a:latin typeface="+mj-lt"/>
                <a:ea typeface="+mj-ea"/>
                <a:cs typeface="+mj-cs"/>
              </a:rPr>
              <a:t>Goal Hierarchy Diagram</a:t>
            </a:r>
            <a:endParaRPr lang="en-US" sz="2800" kern="1200">
              <a:solidFill>
                <a:schemeClr val="bg1"/>
              </a:solidFill>
              <a:latin typeface="+mj-lt"/>
              <a:ea typeface="+mj-ea"/>
              <a:cs typeface="+mj-cs"/>
            </a:endParaRPr>
          </a:p>
        </p:txBody>
      </p:sp>
      <p:sp>
        <p:nvSpPr>
          <p:cNvPr id="4" name="Text Placeholder 3">
            <a:extLst>
              <a:ext uri="{FF2B5EF4-FFF2-40B4-BE49-F238E27FC236}">
                <a16:creationId xmlns:a16="http://schemas.microsoft.com/office/drawing/2014/main" id="{D1B96C5F-5F0F-40FC-BAA1-5606C1D2286C}"/>
              </a:ext>
            </a:extLst>
          </p:cNvPr>
          <p:cNvSpPr>
            <a:spLocks noGrp="1"/>
          </p:cNvSpPr>
          <p:nvPr>
            <p:ph type="body" sz="half" idx="2"/>
          </p:nvPr>
        </p:nvSpPr>
        <p:spPr>
          <a:xfrm>
            <a:off x="643468" y="2638044"/>
            <a:ext cx="3363974" cy="3415622"/>
          </a:xfrm>
        </p:spPr>
        <p:txBody>
          <a:bodyPr vert="horz" lIns="91440" tIns="45720" rIns="91440" bIns="45720" rtlCol="0" anchor="t">
            <a:normAutofit/>
          </a:bodyPr>
          <a:lstStyle/>
          <a:p>
            <a:pPr indent="-228600">
              <a:buFont typeface="Arial" panose="020B0604020202020204" pitchFamily="34" charset="0"/>
              <a:buChar char="•"/>
            </a:pPr>
            <a:r>
              <a:rPr lang="en-US" sz="1700">
                <a:solidFill>
                  <a:schemeClr val="bg1"/>
                </a:solidFill>
              </a:rPr>
              <a:t>Tool: Logical Decisions for Windows</a:t>
            </a:r>
          </a:p>
          <a:p>
            <a:pPr indent="-228600">
              <a:buFont typeface="Arial" panose="020B0604020202020204" pitchFamily="34" charset="0"/>
              <a:buChar char="•"/>
            </a:pPr>
            <a:endParaRPr lang="en-US" sz="1700">
              <a:solidFill>
                <a:schemeClr val="bg1"/>
              </a:solidFill>
            </a:endParaRPr>
          </a:p>
          <a:p>
            <a:r>
              <a:rPr lang="en-US" sz="1700">
                <a:solidFill>
                  <a:schemeClr val="bg1"/>
                </a:solidFill>
              </a:rPr>
              <a:t>•Created and organized the goals (objectives)</a:t>
            </a:r>
            <a:endParaRPr lang="en-US" sz="1700">
              <a:solidFill>
                <a:schemeClr val="bg1"/>
              </a:solidFill>
              <a:cs typeface="Calibri" panose="020F0502020204030204"/>
            </a:endParaRPr>
          </a:p>
          <a:p>
            <a:r>
              <a:rPr lang="en-US" sz="1700">
                <a:solidFill>
                  <a:schemeClr val="bg1"/>
                </a:solidFill>
              </a:rPr>
              <a:t>•Defined and placed the measures under the appropriate goals and assigned ranges for the numerical variable</a:t>
            </a:r>
            <a:endParaRPr lang="en-US" sz="1700">
              <a:solidFill>
                <a:schemeClr val="bg1"/>
              </a:solidFill>
              <a:cs typeface="Calibri" panose="020F0502020204030204"/>
            </a:endParaRPr>
          </a:p>
          <a:p>
            <a:r>
              <a:rPr lang="en-US" sz="1700">
                <a:solidFill>
                  <a:schemeClr val="bg1"/>
                </a:solidFill>
              </a:rPr>
              <a:t>•Built Goal Hierarchy and assigned calculated weights to the factors and variables. </a:t>
            </a:r>
            <a:endParaRPr lang="en-US" sz="1700">
              <a:solidFill>
                <a:schemeClr val="bg1"/>
              </a:solidFill>
              <a:cs typeface="Calibri" panose="020F0502020204030204"/>
            </a:endParaRPr>
          </a:p>
          <a:p>
            <a:pPr indent="-228600">
              <a:buFont typeface="Arial" panose="020B0604020202020204" pitchFamily="34" charset="0"/>
              <a:buChar char="•"/>
            </a:pPr>
            <a:endParaRPr lang="en-US" sz="1700">
              <a:solidFill>
                <a:schemeClr val="bg1"/>
              </a:solidFill>
            </a:endParaRPr>
          </a:p>
        </p:txBody>
      </p:sp>
      <p:pic>
        <p:nvPicPr>
          <p:cNvPr id="7" name="Picture 7" descr="A close up of a logo&#10;&#10;Description generated with very high confidence">
            <a:extLst>
              <a:ext uri="{FF2B5EF4-FFF2-40B4-BE49-F238E27FC236}">
                <a16:creationId xmlns:a16="http://schemas.microsoft.com/office/drawing/2014/main" id="{34E6685B-E040-4EDF-94F2-0586F2104D99}"/>
              </a:ext>
            </a:extLst>
          </p:cNvPr>
          <p:cNvPicPr>
            <a:picLocks noChangeAspect="1"/>
          </p:cNvPicPr>
          <p:nvPr/>
        </p:nvPicPr>
        <p:blipFill>
          <a:blip r:embed="rId2"/>
          <a:stretch>
            <a:fillRect/>
          </a:stretch>
        </p:blipFill>
        <p:spPr>
          <a:xfrm>
            <a:off x="5490541" y="132125"/>
            <a:ext cx="5243581" cy="6593304"/>
          </a:xfrm>
          <a:prstGeom prst="rect">
            <a:avLst/>
          </a:prstGeom>
        </p:spPr>
      </p:pic>
    </p:spTree>
    <p:extLst>
      <p:ext uri="{BB962C8B-B14F-4D97-AF65-F5344CB8AC3E}">
        <p14:creationId xmlns:p14="http://schemas.microsoft.com/office/powerpoint/2010/main" val="416989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B36A-6686-4981-B861-8C2F97BF5018}"/>
              </a:ext>
            </a:extLst>
          </p:cNvPr>
          <p:cNvSpPr>
            <a:spLocks noGrp="1"/>
          </p:cNvSpPr>
          <p:nvPr>
            <p:ph type="title"/>
          </p:nvPr>
        </p:nvSpPr>
        <p:spPr>
          <a:xfrm>
            <a:off x="411163" y="1276851"/>
            <a:ext cx="3300580" cy="561975"/>
          </a:xfrm>
        </p:spPr>
        <p:txBody>
          <a:bodyPr>
            <a:normAutofit fontScale="90000"/>
          </a:bodyPr>
          <a:lstStyle/>
          <a:p>
            <a:r>
              <a:rPr lang="en-US" b="1">
                <a:cs typeface="Calibri Light"/>
              </a:rPr>
              <a:t>Alternatives Ranking</a:t>
            </a:r>
            <a:endParaRPr lang="en-US" b="1"/>
          </a:p>
        </p:txBody>
      </p:sp>
      <p:pic>
        <p:nvPicPr>
          <p:cNvPr id="5" name="Picture 5" descr="A screenshot of a cell phone&#10;&#10;Description generated with very high confidence">
            <a:extLst>
              <a:ext uri="{FF2B5EF4-FFF2-40B4-BE49-F238E27FC236}">
                <a16:creationId xmlns:a16="http://schemas.microsoft.com/office/drawing/2014/main" id="{0315DE6F-7A13-4007-A2C3-14BD7C34B117}"/>
              </a:ext>
            </a:extLst>
          </p:cNvPr>
          <p:cNvPicPr>
            <a:picLocks noGrp="1" noChangeAspect="1"/>
          </p:cNvPicPr>
          <p:nvPr>
            <p:ph idx="1"/>
          </p:nvPr>
        </p:nvPicPr>
        <p:blipFill>
          <a:blip r:embed="rId2"/>
          <a:stretch>
            <a:fillRect/>
          </a:stretch>
        </p:blipFill>
        <p:spPr>
          <a:xfrm>
            <a:off x="5342857" y="3187115"/>
            <a:ext cx="5667375" cy="2705100"/>
          </a:xfrm>
          <a:prstGeom prst="rect">
            <a:avLst/>
          </a:prstGeom>
        </p:spPr>
      </p:pic>
      <p:sp>
        <p:nvSpPr>
          <p:cNvPr id="4" name="Text Placeholder 3">
            <a:extLst>
              <a:ext uri="{FF2B5EF4-FFF2-40B4-BE49-F238E27FC236}">
                <a16:creationId xmlns:a16="http://schemas.microsoft.com/office/drawing/2014/main" id="{4F88C396-1584-4D04-9B81-A6F856D401CC}"/>
              </a:ext>
            </a:extLst>
          </p:cNvPr>
          <p:cNvSpPr>
            <a:spLocks noGrp="1"/>
          </p:cNvSpPr>
          <p:nvPr>
            <p:ph type="body" sz="half" idx="2"/>
          </p:nvPr>
        </p:nvSpPr>
        <p:spPr>
          <a:xfrm>
            <a:off x="461796" y="2799347"/>
            <a:ext cx="3471027" cy="3480720"/>
          </a:xfrm>
        </p:spPr>
        <p:txBody>
          <a:bodyPr vert="horz" lIns="91440" tIns="45720" rIns="91440" bIns="45720" rtlCol="0" anchor="t">
            <a:normAutofit lnSpcReduction="10000"/>
          </a:bodyPr>
          <a:lstStyle/>
          <a:p>
            <a:pPr marL="285750" indent="-285750">
              <a:buChar char="•"/>
            </a:pPr>
            <a:r>
              <a:rPr lang="en-US">
                <a:cs typeface="Calibri"/>
              </a:rPr>
              <a:t>Ranking of alternatives for Best Anti-Virus Software shows that following ranks:</a:t>
            </a:r>
          </a:p>
          <a:p>
            <a:pPr marL="342900" indent="-342900">
              <a:buAutoNum type="arabicPeriod"/>
            </a:pPr>
            <a:r>
              <a:rPr lang="en-US">
                <a:cs typeface="Calibri"/>
              </a:rPr>
              <a:t>Bitdefender Internet Security- 87%</a:t>
            </a:r>
          </a:p>
          <a:p>
            <a:pPr marL="342900" indent="-342900">
              <a:buAutoNum type="arabicPeriod"/>
            </a:pPr>
            <a:r>
              <a:rPr lang="en-US">
                <a:cs typeface="Calibri"/>
              </a:rPr>
              <a:t>Kaspersky- 80.5%</a:t>
            </a:r>
          </a:p>
          <a:p>
            <a:pPr marL="342900" indent="-342900">
              <a:buAutoNum type="arabicPeriod"/>
            </a:pPr>
            <a:r>
              <a:rPr lang="en-US">
                <a:cs typeface="Calibri"/>
              </a:rPr>
              <a:t>Symantec End Point Encryption- 65.5%</a:t>
            </a:r>
          </a:p>
          <a:p>
            <a:pPr marL="342900" indent="-342900">
              <a:buAutoNum type="arabicPeriod"/>
            </a:pPr>
            <a:r>
              <a:rPr lang="en-US">
                <a:cs typeface="Calibri"/>
              </a:rPr>
              <a:t>Windows Defender(Pre-Installed)- 64.5%</a:t>
            </a:r>
          </a:p>
          <a:p>
            <a:pPr marL="285750" indent="-285750">
              <a:buChar char="•"/>
            </a:pPr>
            <a:r>
              <a:rPr lang="en-US">
                <a:cs typeface="Calibri"/>
              </a:rPr>
              <a:t>The diagram also gives how much each individual goal is affecting the ranking of each alternative. Security plays a very important role in how an alternative is selected.</a:t>
            </a:r>
          </a:p>
          <a:p>
            <a:endParaRPr lang="en-US">
              <a:cs typeface="Calibri"/>
            </a:endParaRPr>
          </a:p>
        </p:txBody>
      </p:sp>
      <p:pic>
        <p:nvPicPr>
          <p:cNvPr id="9" name="Picture 9" descr="A screenshot of a cell phone&#10;&#10;Description generated with very high confidence">
            <a:extLst>
              <a:ext uri="{FF2B5EF4-FFF2-40B4-BE49-F238E27FC236}">
                <a16:creationId xmlns:a16="http://schemas.microsoft.com/office/drawing/2014/main" id="{09F409A8-22A9-4386-B1D4-FE54D189561A}"/>
              </a:ext>
            </a:extLst>
          </p:cNvPr>
          <p:cNvPicPr>
            <a:picLocks noChangeAspect="1"/>
          </p:cNvPicPr>
          <p:nvPr/>
        </p:nvPicPr>
        <p:blipFill>
          <a:blip r:embed="rId3"/>
          <a:stretch>
            <a:fillRect/>
          </a:stretch>
        </p:blipFill>
        <p:spPr>
          <a:xfrm>
            <a:off x="3873667" y="545926"/>
            <a:ext cx="8317831" cy="1701480"/>
          </a:xfrm>
          <a:prstGeom prst="rect">
            <a:avLst/>
          </a:prstGeom>
        </p:spPr>
      </p:pic>
    </p:spTree>
    <p:extLst>
      <p:ext uri="{BB962C8B-B14F-4D97-AF65-F5344CB8AC3E}">
        <p14:creationId xmlns:p14="http://schemas.microsoft.com/office/powerpoint/2010/main" val="1866117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15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37F86-7FEC-47A3-8A50-1B1EEE7BB3B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Ranking for each individual goal for the alternatives</a:t>
            </a:r>
          </a:p>
        </p:txBody>
      </p:sp>
      <p:pic>
        <p:nvPicPr>
          <p:cNvPr id="5" name="Picture 5" descr="A close up of a map&#10;&#10;Description generated with high confidence">
            <a:extLst>
              <a:ext uri="{FF2B5EF4-FFF2-40B4-BE49-F238E27FC236}">
                <a16:creationId xmlns:a16="http://schemas.microsoft.com/office/drawing/2014/main" id="{50DCE512-90C2-4B01-BE0C-E7A24FC1F05C}"/>
              </a:ext>
            </a:extLst>
          </p:cNvPr>
          <p:cNvPicPr>
            <a:picLocks noGrp="1" noChangeAspect="1"/>
          </p:cNvPicPr>
          <p:nvPr>
            <p:ph idx="1"/>
          </p:nvPr>
        </p:nvPicPr>
        <p:blipFill>
          <a:blip r:embed="rId2"/>
          <a:stretch>
            <a:fillRect/>
          </a:stretch>
        </p:blipFill>
        <p:spPr>
          <a:xfrm>
            <a:off x="4038600" y="1306787"/>
            <a:ext cx="7188199" cy="4241037"/>
          </a:xfrm>
          <a:prstGeom prst="rect">
            <a:avLst/>
          </a:prstGeom>
        </p:spPr>
      </p:pic>
    </p:spTree>
    <p:extLst>
      <p:ext uri="{BB962C8B-B14F-4D97-AF65-F5344CB8AC3E}">
        <p14:creationId xmlns:p14="http://schemas.microsoft.com/office/powerpoint/2010/main" val="199881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70E31A4-080A-45F0-A88C-C5805BC3379F}"/>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Specific exclusions from the scope</a:t>
            </a:r>
          </a:p>
        </p:txBody>
      </p:sp>
      <p:graphicFrame>
        <p:nvGraphicFramePr>
          <p:cNvPr id="20" name="Content Placeholder 2">
            <a:extLst>
              <a:ext uri="{FF2B5EF4-FFF2-40B4-BE49-F238E27FC236}">
                <a16:creationId xmlns:a16="http://schemas.microsoft.com/office/drawing/2014/main" id="{65136DE7-E178-45A9-998B-57A3ABBE4F9B}"/>
              </a:ext>
            </a:extLst>
          </p:cNvPr>
          <p:cNvGraphicFramePr>
            <a:graphicFrameLocks noGrp="1"/>
          </p:cNvGraphicFramePr>
          <p:nvPr>
            <p:ph idx="1"/>
            <p:extLst>
              <p:ext uri="{D42A27DB-BD31-4B8C-83A1-F6EECF244321}">
                <p14:modId xmlns:p14="http://schemas.microsoft.com/office/powerpoint/2010/main" val="36469603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770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F7FD9-932B-48F4-81CA-A9937F9823B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2780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97274A-AEF6-4146-8EE0-3B82FAE4AFE7}"/>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High - Level Project Plan</a:t>
            </a:r>
          </a:p>
        </p:txBody>
      </p:sp>
      <p:pic>
        <p:nvPicPr>
          <p:cNvPr id="4" name="Picture 4" descr="A screenshot of a cell phone&#10;&#10;Description generated with very high confidence">
            <a:extLst>
              <a:ext uri="{FF2B5EF4-FFF2-40B4-BE49-F238E27FC236}">
                <a16:creationId xmlns:a16="http://schemas.microsoft.com/office/drawing/2014/main" id="{1875FD85-67A7-4324-A39F-29937585A611}"/>
              </a:ext>
            </a:extLst>
          </p:cNvPr>
          <p:cNvPicPr>
            <a:picLocks noGrp="1" noChangeAspect="1"/>
          </p:cNvPicPr>
          <p:nvPr>
            <p:ph idx="1"/>
          </p:nvPr>
        </p:nvPicPr>
        <p:blipFill rotWithShape="1">
          <a:blip r:embed="rId2"/>
          <a:srcRect t="6604" r="-235"/>
          <a:stretch/>
        </p:blipFill>
        <p:spPr>
          <a:xfrm>
            <a:off x="3662236" y="149012"/>
            <a:ext cx="7554847" cy="6536267"/>
          </a:xfrm>
          <a:prstGeom prst="rect">
            <a:avLst/>
          </a:prstGeom>
        </p:spPr>
      </p:pic>
    </p:spTree>
    <p:extLst>
      <p:ext uri="{BB962C8B-B14F-4D97-AF65-F5344CB8AC3E}">
        <p14:creationId xmlns:p14="http://schemas.microsoft.com/office/powerpoint/2010/main" val="179489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generated with very high confidence">
            <a:extLst>
              <a:ext uri="{FF2B5EF4-FFF2-40B4-BE49-F238E27FC236}">
                <a16:creationId xmlns:a16="http://schemas.microsoft.com/office/drawing/2014/main" id="{C3D1C357-C8D5-4455-9061-EA9FA6FA2FF5}"/>
              </a:ext>
            </a:extLst>
          </p:cNvPr>
          <p:cNvPicPr>
            <a:picLocks noChangeAspect="1"/>
          </p:cNvPicPr>
          <p:nvPr/>
        </p:nvPicPr>
        <p:blipFill>
          <a:blip r:embed="rId2"/>
          <a:stretch>
            <a:fillRect/>
          </a:stretch>
        </p:blipFill>
        <p:spPr>
          <a:xfrm>
            <a:off x="2422290" y="559960"/>
            <a:ext cx="7096900" cy="5571066"/>
          </a:xfrm>
          <a:prstGeom prst="rect">
            <a:avLst/>
          </a:prstGeom>
        </p:spPr>
      </p:pic>
    </p:spTree>
    <p:extLst>
      <p:ext uri="{BB962C8B-B14F-4D97-AF65-F5344CB8AC3E}">
        <p14:creationId xmlns:p14="http://schemas.microsoft.com/office/powerpoint/2010/main" val="326342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A12CDE61-3527-48B6-99AE-E4A4F663170A}"/>
              </a:ext>
            </a:extLst>
          </p:cNvPr>
          <p:cNvSpPr>
            <a:spLocks noGrp="1"/>
          </p:cNvSpPr>
          <p:nvPr>
            <p:ph type="title"/>
          </p:nvPr>
        </p:nvSpPr>
        <p:spPr>
          <a:xfrm>
            <a:off x="535020" y="685800"/>
            <a:ext cx="2780271" cy="5105400"/>
          </a:xfrm>
        </p:spPr>
        <p:txBody>
          <a:bodyPr>
            <a:normAutofit/>
          </a:bodyPr>
          <a:lstStyle/>
          <a:p>
            <a:r>
              <a:rPr lang="en-US" sz="3400">
                <a:solidFill>
                  <a:srgbClr val="FFFFFF"/>
                </a:solidFill>
                <a:cs typeface="Calibri Light"/>
              </a:rPr>
              <a:t>Brainstorming and identifying variables</a:t>
            </a:r>
            <a:endParaRPr lang="en-US" sz="3400">
              <a:solidFill>
                <a:srgbClr val="FFFFFF"/>
              </a:solidFill>
            </a:endParaRPr>
          </a:p>
        </p:txBody>
      </p:sp>
      <p:graphicFrame>
        <p:nvGraphicFramePr>
          <p:cNvPr id="5" name="Content Placeholder 2">
            <a:extLst>
              <a:ext uri="{FF2B5EF4-FFF2-40B4-BE49-F238E27FC236}">
                <a16:creationId xmlns:a16="http://schemas.microsoft.com/office/drawing/2014/main" id="{F2460731-2289-4E92-9A0F-A59122DC2DF1}"/>
              </a:ext>
            </a:extLst>
          </p:cNvPr>
          <p:cNvGraphicFramePr>
            <a:graphicFrameLocks noGrp="1"/>
          </p:cNvGraphicFramePr>
          <p:nvPr>
            <p:ph idx="1"/>
            <p:extLst>
              <p:ext uri="{D42A27DB-BD31-4B8C-83A1-F6EECF244321}">
                <p14:modId xmlns:p14="http://schemas.microsoft.com/office/powerpoint/2010/main" val="258416535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5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5" name="Content Placeholder 2">
            <a:extLst>
              <a:ext uri="{FF2B5EF4-FFF2-40B4-BE49-F238E27FC236}">
                <a16:creationId xmlns:a16="http://schemas.microsoft.com/office/drawing/2014/main" id="{DD1730AC-4FD8-47F0-8FF8-8CFB5EE713F8}"/>
              </a:ext>
            </a:extLst>
          </p:cNvPr>
          <p:cNvGraphicFramePr>
            <a:graphicFrameLocks noGrp="1"/>
          </p:cNvGraphicFramePr>
          <p:nvPr>
            <p:ph idx="1"/>
            <p:extLst>
              <p:ext uri="{D42A27DB-BD31-4B8C-83A1-F6EECF244321}">
                <p14:modId xmlns:p14="http://schemas.microsoft.com/office/powerpoint/2010/main" val="13502180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94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B66D2-9088-4F02-94EA-F7B5C0A553C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Data Acquisition</a:t>
            </a:r>
            <a:endParaRPr lang="en-US" sz="2800">
              <a:solidFill>
                <a:schemeClr val="bg1"/>
              </a:solidFill>
            </a:endParaRPr>
          </a:p>
        </p:txBody>
      </p:sp>
      <p:sp>
        <p:nvSpPr>
          <p:cNvPr id="3" name="Content Placeholder 2">
            <a:extLst>
              <a:ext uri="{FF2B5EF4-FFF2-40B4-BE49-F238E27FC236}">
                <a16:creationId xmlns:a16="http://schemas.microsoft.com/office/drawing/2014/main" id="{6DC97E03-226A-41AF-942F-612E24AC003E}"/>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a:solidFill>
                  <a:schemeClr val="bg1"/>
                </a:solidFill>
                <a:cs typeface="Calibri"/>
              </a:rPr>
              <a:t>We have asked a set of questions in the survey using Google forms and 52 responses are exported for further analysis.  All the responses will be contributing data to build the decision model which benefit common people to make a better decision for selecting antivirus software.</a:t>
            </a:r>
          </a:p>
          <a:p>
            <a:endParaRPr lang="en-US" sz="2000">
              <a:solidFill>
                <a:schemeClr val="bg1"/>
              </a:solidFill>
              <a:cs typeface="Calibri"/>
            </a:endParaRPr>
          </a:p>
        </p:txBody>
      </p:sp>
      <p:pic>
        <p:nvPicPr>
          <p:cNvPr id="4" name="Picture 4" descr="A screenshot of a cell phone&#10;&#10;Description generated with high confidence">
            <a:extLst>
              <a:ext uri="{FF2B5EF4-FFF2-40B4-BE49-F238E27FC236}">
                <a16:creationId xmlns:a16="http://schemas.microsoft.com/office/drawing/2014/main" id="{D4915B03-9491-4712-B73B-53767B8F6250}"/>
              </a:ext>
            </a:extLst>
          </p:cNvPr>
          <p:cNvPicPr>
            <a:picLocks noChangeAspect="1"/>
          </p:cNvPicPr>
          <p:nvPr/>
        </p:nvPicPr>
        <p:blipFill>
          <a:blip r:embed="rId2"/>
          <a:stretch>
            <a:fillRect/>
          </a:stretch>
        </p:blipFill>
        <p:spPr>
          <a:xfrm>
            <a:off x="4982803" y="1581126"/>
            <a:ext cx="6931489" cy="3606000"/>
          </a:xfrm>
          <a:prstGeom prst="rect">
            <a:avLst/>
          </a:prstGeom>
        </p:spPr>
      </p:pic>
    </p:spTree>
    <p:extLst>
      <p:ext uri="{BB962C8B-B14F-4D97-AF65-F5344CB8AC3E}">
        <p14:creationId xmlns:p14="http://schemas.microsoft.com/office/powerpoint/2010/main" val="313787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D17C272-C31B-4E02-8194-19DD10049CA1}"/>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Interesting results from survey</a:t>
            </a:r>
          </a:p>
        </p:txBody>
      </p:sp>
      <p:pic>
        <p:nvPicPr>
          <p:cNvPr id="4" name="Picture 4" descr="A screenshot of a cell phone&#10;&#10;Description generated with high confidence">
            <a:extLst>
              <a:ext uri="{FF2B5EF4-FFF2-40B4-BE49-F238E27FC236}">
                <a16:creationId xmlns:a16="http://schemas.microsoft.com/office/drawing/2014/main" id="{F7267B9C-4B78-42D2-B0E1-0FB9639870EA}"/>
              </a:ext>
            </a:extLst>
          </p:cNvPr>
          <p:cNvPicPr>
            <a:picLocks noGrp="1" noChangeAspect="1"/>
          </p:cNvPicPr>
          <p:nvPr>
            <p:ph idx="1"/>
          </p:nvPr>
        </p:nvPicPr>
        <p:blipFill>
          <a:blip r:embed="rId2"/>
          <a:stretch>
            <a:fillRect/>
          </a:stretch>
        </p:blipFill>
        <p:spPr>
          <a:xfrm>
            <a:off x="4259648" y="77892"/>
            <a:ext cx="7812902" cy="6708987"/>
          </a:xfrm>
          <a:prstGeom prst="rect">
            <a:avLst/>
          </a:prstGeom>
        </p:spPr>
      </p:pic>
    </p:spTree>
    <p:extLst>
      <p:ext uri="{BB962C8B-B14F-4D97-AF65-F5344CB8AC3E}">
        <p14:creationId xmlns:p14="http://schemas.microsoft.com/office/powerpoint/2010/main" val="498457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Decision Model for Anti-Virus Software Selection  -To help common people in choosing the right Anti-Virus </vt:lpstr>
      <vt:lpstr>Project Motivation and scope</vt:lpstr>
      <vt:lpstr>Specific exclusions from the scope</vt:lpstr>
      <vt:lpstr>PowerPoint Presentation</vt:lpstr>
      <vt:lpstr>PowerPoint Presentation</vt:lpstr>
      <vt:lpstr>Brainstorming and identifying variables</vt:lpstr>
      <vt:lpstr>PowerPoint Presentation</vt:lpstr>
      <vt:lpstr>Data Acquisition</vt:lpstr>
      <vt:lpstr>PowerPoint Presentation</vt:lpstr>
      <vt:lpstr>Factor Analysis using SPSS</vt:lpstr>
      <vt:lpstr>Scree plot graphs the eigenvalue against the factor number.  </vt:lpstr>
      <vt:lpstr>Rotated Component Matrix</vt:lpstr>
      <vt:lpstr> After 11 iterations , this is the calculated rotated component matrix :</vt:lpstr>
      <vt:lpstr>PowerPoint Presentation</vt:lpstr>
      <vt:lpstr>Affinity Diagram</vt:lpstr>
      <vt:lpstr>Measures Identified </vt:lpstr>
      <vt:lpstr>Identify Alternatives</vt:lpstr>
      <vt:lpstr>IMPLEMENTINGANALYTIC HIERARCHY PROCESS (AHP) </vt:lpstr>
      <vt:lpstr>STEP 2 Data are collected from experts or decisionmakers corresponding to the hierarchic structure</vt:lpstr>
      <vt:lpstr>STEP 3 The pairwise comparisons of various criteria generated</vt:lpstr>
      <vt:lpstr>STEP 4 The principal eigenvalue and the corresponding normalized right eigenvector of the comparison matrix  were calculated</vt:lpstr>
      <vt:lpstr>STEP 5 The consistency of the matrix of order n is evaluated.  Consistency Index and consistency ratio were calculated. </vt:lpstr>
      <vt:lpstr> STEP 6  The rating of each alternative is multiplied by the weights of the sub-criteria and aggregated to get local ratings  </vt:lpstr>
      <vt:lpstr>Triangular Distribution </vt:lpstr>
      <vt:lpstr>Calculations :</vt:lpstr>
      <vt:lpstr>Fitting the triangular distributed model</vt:lpstr>
      <vt:lpstr>Goal Hierarchy Diagram</vt:lpstr>
      <vt:lpstr>Alternatives Ranking</vt:lpstr>
      <vt:lpstr>Ranking for each individual goal for the alternatives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cp:revision>
  <dcterms:created xsi:type="dcterms:W3CDTF">2013-07-15T20:26:40Z</dcterms:created>
  <dcterms:modified xsi:type="dcterms:W3CDTF">2019-05-06T20:16:22Z</dcterms:modified>
</cp:coreProperties>
</file>