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4DED-2095-4857-89DB-7B9F3ABD174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7F1C-040A-42FC-BC7C-251D15E4D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27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4DED-2095-4857-89DB-7B9F3ABD174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7F1C-040A-42FC-BC7C-251D15E4D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76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4DED-2095-4857-89DB-7B9F3ABD174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7F1C-040A-42FC-BC7C-251D15E4D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11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4DED-2095-4857-89DB-7B9F3ABD174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7F1C-040A-42FC-BC7C-251D15E4DA5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9205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4DED-2095-4857-89DB-7B9F3ABD174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7F1C-040A-42FC-BC7C-251D15E4D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54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4DED-2095-4857-89DB-7B9F3ABD174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7F1C-040A-42FC-BC7C-251D15E4D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3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4DED-2095-4857-89DB-7B9F3ABD174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7F1C-040A-42FC-BC7C-251D15E4D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42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4DED-2095-4857-89DB-7B9F3ABD174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7F1C-040A-42FC-BC7C-251D15E4D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14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4DED-2095-4857-89DB-7B9F3ABD174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7F1C-040A-42FC-BC7C-251D15E4D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4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4DED-2095-4857-89DB-7B9F3ABD174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7F1C-040A-42FC-BC7C-251D15E4D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8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4DED-2095-4857-89DB-7B9F3ABD174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7F1C-040A-42FC-BC7C-251D15E4D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7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4DED-2095-4857-89DB-7B9F3ABD174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7F1C-040A-42FC-BC7C-251D15E4D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7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4DED-2095-4857-89DB-7B9F3ABD174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7F1C-040A-42FC-BC7C-251D15E4D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8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4DED-2095-4857-89DB-7B9F3ABD174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7F1C-040A-42FC-BC7C-251D15E4D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26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4DED-2095-4857-89DB-7B9F3ABD174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7F1C-040A-42FC-BC7C-251D15E4D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4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4DED-2095-4857-89DB-7B9F3ABD174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7F1C-040A-42FC-BC7C-251D15E4D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8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4DED-2095-4857-89DB-7B9F3ABD174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7F1C-040A-42FC-BC7C-251D15E4D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03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F7F4DED-2095-4857-89DB-7B9F3ABD174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87F1C-040A-42FC-BC7C-251D15E4D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71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0919-8B6F-46C3-AB6B-198AB939E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655" y="342900"/>
            <a:ext cx="8825658" cy="1876425"/>
          </a:xfrm>
        </p:spPr>
        <p:txBody>
          <a:bodyPr/>
          <a:lstStyle/>
          <a:p>
            <a:r>
              <a:rPr lang="en-IN" dirty="0"/>
              <a:t>Hackathon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ADD69-FE61-4366-AF8E-2BC208433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5" y="2124075"/>
            <a:ext cx="9320958" cy="3514725"/>
          </a:xfrm>
        </p:spPr>
        <p:txBody>
          <a:bodyPr/>
          <a:lstStyle/>
          <a:p>
            <a:r>
              <a:rPr lang="en-IN" dirty="0"/>
              <a:t>Team Pegasus</a:t>
            </a:r>
          </a:p>
          <a:p>
            <a:endParaRPr lang="en-IN" dirty="0"/>
          </a:p>
          <a:p>
            <a:r>
              <a:rPr lang="en-IN" dirty="0"/>
              <a:t>Sravya</a:t>
            </a:r>
          </a:p>
          <a:p>
            <a:r>
              <a:rPr lang="en-IN" dirty="0" err="1"/>
              <a:t>Prathyusha</a:t>
            </a:r>
            <a:endParaRPr lang="en-IN" dirty="0"/>
          </a:p>
          <a:p>
            <a:r>
              <a:rPr lang="en-IN" dirty="0"/>
              <a:t>Sai Kumar</a:t>
            </a:r>
          </a:p>
          <a:p>
            <a:r>
              <a:rPr lang="en-IN" dirty="0" err="1"/>
              <a:t>sasleen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13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7CFC8-09AF-4240-86D7-716132BB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088" y="470303"/>
            <a:ext cx="9404723" cy="1400530"/>
          </a:xfrm>
        </p:spPr>
        <p:txBody>
          <a:bodyPr/>
          <a:lstStyle/>
          <a:p>
            <a:r>
              <a:rPr lang="en-IN" dirty="0"/>
              <a:t>Welcome page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3A96CA-9A1C-48E8-9E60-CA0A4C404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897" y="2440781"/>
            <a:ext cx="3838575" cy="1819275"/>
          </a:xfrm>
        </p:spPr>
      </p:pic>
    </p:spTree>
    <p:extLst>
      <p:ext uri="{BB962C8B-B14F-4D97-AF65-F5344CB8AC3E}">
        <p14:creationId xmlns:p14="http://schemas.microsoft.com/office/powerpoint/2010/main" val="848204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FCDCD-7E91-4D7A-8E4B-9C3B21394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Lets post</a:t>
            </a:r>
            <a:endParaRPr lang="en-US" dirty="0"/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9A02BA41-D2B8-40CA-8197-5FB4EB94D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590" y="1730801"/>
            <a:ext cx="2867025" cy="2676525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3385B9-5243-4ACC-8D86-B2417D5D268F}"/>
              </a:ext>
            </a:extLst>
          </p:cNvPr>
          <p:cNvSpPr txBox="1"/>
          <p:nvPr/>
        </p:nvSpPr>
        <p:spPr>
          <a:xfrm flipH="1">
            <a:off x="6464104" y="2646485"/>
            <a:ext cx="3586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After clicking on create post, it will redirect you to create a post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989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9B7DE-8668-40F3-8A6B-E31D6CEBD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My posts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A8C077-A875-4E70-AD82-0652E09C8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516" y="2476500"/>
            <a:ext cx="3703659" cy="21216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D26731-6FC1-4BEE-902D-EC7DAE337E17}"/>
              </a:ext>
            </a:extLst>
          </p:cNvPr>
          <p:cNvSpPr txBox="1"/>
          <p:nvPr/>
        </p:nvSpPr>
        <p:spPr>
          <a:xfrm>
            <a:off x="6409592" y="2540977"/>
            <a:ext cx="4413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After clicking submit , you can see your posts on the wall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85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2217D-E27B-4F85-80B9-8D578C796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557" y="2149633"/>
            <a:ext cx="9404723" cy="1400530"/>
          </a:xfrm>
        </p:spPr>
        <p:txBody>
          <a:bodyPr/>
          <a:lstStyle/>
          <a:p>
            <a:r>
              <a:rPr lang="en-IN" dirty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159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20</TotalTime>
  <Words>42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Hackathon</vt:lpstr>
      <vt:lpstr>Welcome page</vt:lpstr>
      <vt:lpstr>Lets post</vt:lpstr>
      <vt:lpstr>My posts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</dc:title>
  <dc:creator>Sravya Para</dc:creator>
  <cp:lastModifiedBy>Para, Sravya (UMKC-Student)</cp:lastModifiedBy>
  <cp:revision>3</cp:revision>
  <dcterms:created xsi:type="dcterms:W3CDTF">2018-04-16T16:30:49Z</dcterms:created>
  <dcterms:modified xsi:type="dcterms:W3CDTF">2018-04-16T16:51:13Z</dcterms:modified>
</cp:coreProperties>
</file>