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22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2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50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E213-AA3F-4CBA-B2C7-914BD80BDD1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B0ECAF-4001-44E2-9CE6-76229163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0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E0F6-D34C-4EFF-A3CD-3B76CD753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425" y="944809"/>
            <a:ext cx="9144000" cy="999400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Team 4 ASE Project Increment2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F7EDE-AEE1-47CE-A3AE-FC5EE8AD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1258"/>
            <a:ext cx="8055006" cy="2736542"/>
          </a:xfrm>
        </p:spPr>
        <p:txBody>
          <a:bodyPr/>
          <a:lstStyle/>
          <a:p>
            <a:pPr algn="ctr"/>
            <a:r>
              <a:rPr lang="en-IN" sz="3200" dirty="0"/>
              <a:t>           Smart Newspaper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IN" dirty="0"/>
              <a:t>Sravya , Sai Kumar, </a:t>
            </a:r>
            <a:r>
              <a:rPr lang="en-IN" dirty="0" err="1"/>
              <a:t>Prathyusha</a:t>
            </a:r>
            <a:r>
              <a:rPr lang="en-IN" dirty="0"/>
              <a:t>, </a:t>
            </a:r>
            <a:r>
              <a:rPr lang="en-IN" dirty="0" err="1"/>
              <a:t>Sasleen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3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D4B5-91E2-4AA2-8BBC-8828439FA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6336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Increment 2 updates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F931C-3C2E-44B6-94B5-339A98217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8699"/>
            <a:ext cx="9144000" cy="3349101"/>
          </a:xfrm>
        </p:spPr>
        <p:txBody>
          <a:bodyPr/>
          <a:lstStyle/>
          <a:p>
            <a:pPr algn="l"/>
            <a:endParaRPr lang="en-IN" sz="2600" dirty="0"/>
          </a:p>
          <a:p>
            <a:pPr algn="l"/>
            <a:r>
              <a:rPr lang="en-IN" sz="2600" dirty="0"/>
              <a:t>Implemented object recognition using Google tensor flow,</a:t>
            </a:r>
          </a:p>
          <a:p>
            <a:pPr algn="l"/>
            <a:r>
              <a:rPr lang="en-IN" sz="2600" dirty="0"/>
              <a:t>text recognition </a:t>
            </a:r>
          </a:p>
          <a:p>
            <a:pPr algn="l"/>
            <a:endParaRPr lang="en-IN" sz="2600" dirty="0"/>
          </a:p>
          <a:p>
            <a:pPr algn="l"/>
            <a:r>
              <a:rPr lang="en-IN" sz="2600" dirty="0"/>
              <a:t>It recognizes the image when placed </a:t>
            </a:r>
            <a:r>
              <a:rPr lang="en-IN" sz="2600" dirty="0" err="1"/>
              <a:t>infront</a:t>
            </a:r>
            <a:r>
              <a:rPr lang="en-IN" sz="2600" dirty="0"/>
              <a:t> of the </a:t>
            </a:r>
            <a:r>
              <a:rPr lang="en-IN" sz="2600" dirty="0" err="1"/>
              <a:t>canera</a:t>
            </a:r>
            <a:r>
              <a:rPr lang="en-IN" sz="2600" dirty="0"/>
              <a:t> and gives the details about the object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3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FEDF3-72F1-458E-8D98-C80F3F29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1" y="485775"/>
            <a:ext cx="3877484" cy="5886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839383-1276-42C8-8FD6-B092818A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240" y="381000"/>
            <a:ext cx="4388819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0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5985B7-4983-4BAE-8C59-BBB7BEF3B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61925"/>
            <a:ext cx="50196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5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D782-F119-44A3-8E28-8F7323F3B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825" y="582613"/>
            <a:ext cx="9144000" cy="1116012"/>
          </a:xfrm>
        </p:spPr>
        <p:txBody>
          <a:bodyPr/>
          <a:lstStyle/>
          <a:p>
            <a:pPr algn="l"/>
            <a:r>
              <a:rPr lang="en-IN" dirty="0"/>
              <a:t>Unity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CBA9-8C38-4D61-86BD-DC5D497B5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362" y="1698625"/>
            <a:ext cx="8924925" cy="3381375"/>
          </a:xfrm>
        </p:spPr>
        <p:txBody>
          <a:bodyPr/>
          <a:lstStyle/>
          <a:p>
            <a:pPr algn="l"/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tried our 1</a:t>
            </a:r>
            <a:r>
              <a:rPr lang="en-IN" baseline="30000" dirty="0"/>
              <a:t>st</a:t>
            </a:r>
            <a:r>
              <a:rPr lang="en-IN" dirty="0"/>
              <a:t> attempt in unity by creating a </a:t>
            </a:r>
          </a:p>
          <a:p>
            <a:pPr algn="l"/>
            <a:r>
              <a:rPr lang="en-IN" dirty="0"/>
              <a:t>marker based 3-D model created a 3-D model </a:t>
            </a:r>
          </a:p>
          <a:p>
            <a:pPr algn="l"/>
            <a:r>
              <a:rPr lang="en-IN" dirty="0"/>
              <a:t>such that when the given image is recognized </a:t>
            </a:r>
          </a:p>
          <a:p>
            <a:pPr algn="l"/>
            <a:r>
              <a:rPr lang="en-IN" dirty="0"/>
              <a:t>the 3-D model is popped up.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Our next step would be video playback instead of</a:t>
            </a:r>
          </a:p>
          <a:p>
            <a:pPr algn="l"/>
            <a:r>
              <a:rPr lang="en-IN" dirty="0"/>
              <a:t>a 3-D object</a:t>
            </a:r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C16A3-5585-4C4F-8931-A3FC6DD4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838200"/>
            <a:ext cx="38195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4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EF6D-015C-4F10-9BC1-22697BA4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Increment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31-0D19-45F0-9222-59DBB166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 the object </a:t>
            </a:r>
            <a:r>
              <a:rPr lang="en-IN"/>
              <a:t>and text </a:t>
            </a:r>
            <a:r>
              <a:rPr lang="en-IN" dirty="0"/>
              <a:t>recognition API to unity such that when the relevant image is scanned the related video is played.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8182-3E6E-49D2-98EB-D9156DF2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42" y="3587719"/>
            <a:ext cx="10515600" cy="1325563"/>
          </a:xfrm>
        </p:spPr>
        <p:txBody>
          <a:bodyPr/>
          <a:lstStyle/>
          <a:p>
            <a:r>
              <a:rPr lang="en-IN" dirty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2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120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Team 4 ASE Project Increment2</vt:lpstr>
      <vt:lpstr>Increment 2 updates</vt:lpstr>
      <vt:lpstr>PowerPoint Presentation</vt:lpstr>
      <vt:lpstr>PowerPoint Presentation</vt:lpstr>
      <vt:lpstr>Unity</vt:lpstr>
      <vt:lpstr>For Increment 3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ASE Project Increment2</dc:title>
  <dc:creator>Para, Sravya (UMKC-Student)</dc:creator>
  <cp:lastModifiedBy>Para, Sravya (UMKC-Student)</cp:lastModifiedBy>
  <cp:revision>5</cp:revision>
  <dcterms:created xsi:type="dcterms:W3CDTF">2018-03-21T05:16:42Z</dcterms:created>
  <dcterms:modified xsi:type="dcterms:W3CDTF">2018-03-21T15:23:01Z</dcterms:modified>
</cp:coreProperties>
</file>