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 id="2147483668" r:id="rId5"/>
  </p:sldMasterIdLst>
  <p:notesMasterIdLst>
    <p:notesMasterId r:id="rId41"/>
  </p:notesMasterIdLst>
  <p:sldIdLst>
    <p:sldId id="256" r:id="rId6"/>
    <p:sldId id="333" r:id="rId7"/>
    <p:sldId id="300" r:id="rId8"/>
    <p:sldId id="360" r:id="rId9"/>
    <p:sldId id="361" r:id="rId10"/>
    <p:sldId id="301" r:id="rId11"/>
    <p:sldId id="337" r:id="rId12"/>
    <p:sldId id="279" r:id="rId13"/>
    <p:sldId id="362" r:id="rId14"/>
    <p:sldId id="334" r:id="rId15"/>
    <p:sldId id="302" r:id="rId16"/>
    <p:sldId id="335" r:id="rId17"/>
    <p:sldId id="336" r:id="rId18"/>
    <p:sldId id="338" r:id="rId19"/>
    <p:sldId id="340" r:id="rId20"/>
    <p:sldId id="341" r:id="rId21"/>
    <p:sldId id="342" r:id="rId22"/>
    <p:sldId id="343" r:id="rId23"/>
    <p:sldId id="344" r:id="rId24"/>
    <p:sldId id="345" r:id="rId25"/>
    <p:sldId id="346" r:id="rId26"/>
    <p:sldId id="347" r:id="rId27"/>
    <p:sldId id="348" r:id="rId28"/>
    <p:sldId id="349" r:id="rId29"/>
    <p:sldId id="350" r:id="rId30"/>
    <p:sldId id="351" r:id="rId31"/>
    <p:sldId id="352" r:id="rId32"/>
    <p:sldId id="353" r:id="rId33"/>
    <p:sldId id="354" r:id="rId34"/>
    <p:sldId id="355" r:id="rId35"/>
    <p:sldId id="356" r:id="rId36"/>
    <p:sldId id="357" r:id="rId37"/>
    <p:sldId id="358" r:id="rId38"/>
    <p:sldId id="295" r:id="rId39"/>
    <p:sldId id="359"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58987E-AD84-45AF-813A-BCE287F9A66C}">
          <p14:sldIdLst>
            <p14:sldId id="256"/>
            <p14:sldId id="333"/>
            <p14:sldId id="300"/>
            <p14:sldId id="360"/>
            <p14:sldId id="361"/>
            <p14:sldId id="301"/>
            <p14:sldId id="337"/>
            <p14:sldId id="279"/>
            <p14:sldId id="362"/>
            <p14:sldId id="334"/>
            <p14:sldId id="302"/>
            <p14:sldId id="335"/>
            <p14:sldId id="336"/>
            <p14:sldId id="338"/>
            <p14:sldId id="340"/>
            <p14:sldId id="341"/>
            <p14:sldId id="342"/>
            <p14:sldId id="343"/>
            <p14:sldId id="344"/>
            <p14:sldId id="345"/>
            <p14:sldId id="346"/>
            <p14:sldId id="347"/>
            <p14:sldId id="348"/>
            <p14:sldId id="349"/>
            <p14:sldId id="350"/>
            <p14:sldId id="351"/>
            <p14:sldId id="352"/>
            <p14:sldId id="353"/>
            <p14:sldId id="354"/>
            <p14:sldId id="355"/>
            <p14:sldId id="356"/>
            <p14:sldId id="357"/>
            <p14:sldId id="358"/>
            <p14:sldId id="295"/>
            <p14:sldId id="3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56D5FB-1A19-46C7-8456-D3A6E4B8C688}" v="214" dt="2019-09-30T02:16:34.8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65" autoAdjust="0"/>
    <p:restoredTop sz="59410" autoAdjust="0"/>
  </p:normalViewPr>
  <p:slideViewPr>
    <p:cSldViewPr snapToGrid="0">
      <p:cViewPr varScale="1">
        <p:scale>
          <a:sx n="72" d="100"/>
          <a:sy n="72" d="100"/>
        </p:scale>
        <p:origin x="642" y="6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microsoft.com/office/2016/11/relationships/changesInfo" Target="changesInfos/changesInfo1.xml"/><Relationship Id="rId20" Type="http://schemas.openxmlformats.org/officeDocument/2006/relationships/slide" Target="slides/slide15.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kanta Sami" userId="0149fb89-df86-4092-81e8-fd646437bcb2" providerId="ADAL" clId="{2956D5FB-1A19-46C7-8456-D3A6E4B8C688}"/>
    <pc:docChg chg="undo custSel addSld delSld modSld sldOrd modSection">
      <pc:chgData name="Manikanta Sami" userId="0149fb89-df86-4092-81e8-fd646437bcb2" providerId="ADAL" clId="{2956D5FB-1A19-46C7-8456-D3A6E4B8C688}" dt="2019-09-30T02:16:52.957" v="1746" actId="404"/>
      <pc:docMkLst>
        <pc:docMk/>
      </pc:docMkLst>
      <pc:sldChg chg="addSp delSp modSp modNotesTx">
        <pc:chgData name="Manikanta Sami" userId="0149fb89-df86-4092-81e8-fd646437bcb2" providerId="ADAL" clId="{2956D5FB-1A19-46C7-8456-D3A6E4B8C688}" dt="2019-09-30T00:05:58.317" v="1313" actId="20577"/>
        <pc:sldMkLst>
          <pc:docMk/>
          <pc:sldMk cId="1740068099" sldId="256"/>
        </pc:sldMkLst>
        <pc:spChg chg="add del mod">
          <ac:chgData name="Manikanta Sami" userId="0149fb89-df86-4092-81e8-fd646437bcb2" providerId="ADAL" clId="{2956D5FB-1A19-46C7-8456-D3A6E4B8C688}" dt="2019-09-29T22:13:39.511" v="618"/>
          <ac:spMkLst>
            <pc:docMk/>
            <pc:sldMk cId="1740068099" sldId="256"/>
            <ac:spMk id="3" creationId="{6EE266EF-C23F-48D8-9CB5-2E28AA889D6E}"/>
          </ac:spMkLst>
        </pc:spChg>
        <pc:spChg chg="mod">
          <ac:chgData name="Manikanta Sami" userId="0149fb89-df86-4092-81e8-fd646437bcb2" providerId="ADAL" clId="{2956D5FB-1A19-46C7-8456-D3A6E4B8C688}" dt="2019-09-29T22:13:39.511" v="618"/>
          <ac:spMkLst>
            <pc:docMk/>
            <pc:sldMk cId="1740068099" sldId="256"/>
            <ac:spMk id="9" creationId="{612FA86D-3646-4E7C-B5C8-6AAF06DCFCC2}"/>
          </ac:spMkLst>
        </pc:spChg>
      </pc:sldChg>
      <pc:sldChg chg="addSp delSp modSp ord">
        <pc:chgData name="Manikanta Sami" userId="0149fb89-df86-4092-81e8-fd646437bcb2" providerId="ADAL" clId="{2956D5FB-1A19-46C7-8456-D3A6E4B8C688}" dt="2019-09-29T23:44:47.056" v="1281" actId="403"/>
        <pc:sldMkLst>
          <pc:docMk/>
          <pc:sldMk cId="832474657" sldId="279"/>
        </pc:sldMkLst>
        <pc:spChg chg="mod">
          <ac:chgData name="Manikanta Sami" userId="0149fb89-df86-4092-81e8-fd646437bcb2" providerId="ADAL" clId="{2956D5FB-1A19-46C7-8456-D3A6E4B8C688}" dt="2019-09-29T23:22:52.080" v="1100"/>
          <ac:spMkLst>
            <pc:docMk/>
            <pc:sldMk cId="832474657" sldId="279"/>
            <ac:spMk id="2" creationId="{00000000-0000-0000-0000-000000000000}"/>
          </ac:spMkLst>
        </pc:spChg>
        <pc:spChg chg="del mod">
          <ac:chgData name="Manikanta Sami" userId="0149fb89-df86-4092-81e8-fd646437bcb2" providerId="ADAL" clId="{2956D5FB-1A19-46C7-8456-D3A6E4B8C688}" dt="2019-09-29T23:22:33.415" v="1090"/>
          <ac:spMkLst>
            <pc:docMk/>
            <pc:sldMk cId="832474657" sldId="279"/>
            <ac:spMk id="3" creationId="{00000000-0000-0000-0000-000000000000}"/>
          </ac:spMkLst>
        </pc:spChg>
        <pc:spChg chg="add del mod">
          <ac:chgData name="Manikanta Sami" userId="0149fb89-df86-4092-81e8-fd646437bcb2" providerId="ADAL" clId="{2956D5FB-1A19-46C7-8456-D3A6E4B8C688}" dt="2019-09-29T22:13:39.511" v="618"/>
          <ac:spMkLst>
            <pc:docMk/>
            <pc:sldMk cId="832474657" sldId="279"/>
            <ac:spMk id="4" creationId="{3311766A-E250-41D6-8CC2-E5E09976A016}"/>
          </ac:spMkLst>
        </pc:spChg>
        <pc:spChg chg="add del mod">
          <ac:chgData name="Manikanta Sami" userId="0149fb89-df86-4092-81e8-fd646437bcb2" providerId="ADAL" clId="{2956D5FB-1A19-46C7-8456-D3A6E4B8C688}" dt="2019-09-29T22:13:39.511" v="618"/>
          <ac:spMkLst>
            <pc:docMk/>
            <pc:sldMk cId="832474657" sldId="279"/>
            <ac:spMk id="5" creationId="{7B0A5AED-BC6E-46D8-9F6E-B9590F9EF7B6}"/>
          </ac:spMkLst>
        </pc:spChg>
        <pc:spChg chg="add del mod">
          <ac:chgData name="Manikanta Sami" userId="0149fb89-df86-4092-81e8-fd646437bcb2" providerId="ADAL" clId="{2956D5FB-1A19-46C7-8456-D3A6E4B8C688}" dt="2019-09-29T23:22:24.486" v="1085"/>
          <ac:spMkLst>
            <pc:docMk/>
            <pc:sldMk cId="832474657" sldId="279"/>
            <ac:spMk id="6" creationId="{5C81240A-94DB-40D8-A0FC-CF097481C2D9}"/>
          </ac:spMkLst>
        </pc:spChg>
        <pc:spChg chg="add del mod">
          <ac:chgData name="Manikanta Sami" userId="0149fb89-df86-4092-81e8-fd646437bcb2" providerId="ADAL" clId="{2956D5FB-1A19-46C7-8456-D3A6E4B8C688}" dt="2019-09-29T23:22:24.486" v="1085"/>
          <ac:spMkLst>
            <pc:docMk/>
            <pc:sldMk cId="832474657" sldId="279"/>
            <ac:spMk id="7" creationId="{F9F82CB0-DBB8-4A56-B988-6B4AB5726084}"/>
          </ac:spMkLst>
        </pc:spChg>
        <pc:spChg chg="add mod">
          <ac:chgData name="Manikanta Sami" userId="0149fb89-df86-4092-81e8-fd646437bcb2" providerId="ADAL" clId="{2956D5FB-1A19-46C7-8456-D3A6E4B8C688}" dt="2019-09-29T23:44:47.056" v="1281" actId="403"/>
          <ac:spMkLst>
            <pc:docMk/>
            <pc:sldMk cId="832474657" sldId="279"/>
            <ac:spMk id="8" creationId="{5289735A-2453-4419-B3A8-D367CDECC861}"/>
          </ac:spMkLst>
        </pc:spChg>
        <pc:spChg chg="add mod">
          <ac:chgData name="Manikanta Sami" userId="0149fb89-df86-4092-81e8-fd646437bcb2" providerId="ADAL" clId="{2956D5FB-1A19-46C7-8456-D3A6E4B8C688}" dt="2019-09-29T23:22:33.415" v="1090"/>
          <ac:spMkLst>
            <pc:docMk/>
            <pc:sldMk cId="832474657" sldId="279"/>
            <ac:spMk id="9" creationId="{B032224D-BC15-42E5-B1FE-BFC9A53185E6}"/>
          </ac:spMkLst>
        </pc:spChg>
        <pc:spChg chg="add mod">
          <ac:chgData name="Manikanta Sami" userId="0149fb89-df86-4092-81e8-fd646437bcb2" providerId="ADAL" clId="{2956D5FB-1A19-46C7-8456-D3A6E4B8C688}" dt="2019-09-29T23:44:31.076" v="1280" actId="20577"/>
          <ac:spMkLst>
            <pc:docMk/>
            <pc:sldMk cId="832474657" sldId="279"/>
            <ac:spMk id="10" creationId="{F9DFFA35-2998-4003-A892-955B0CC1B5CC}"/>
          </ac:spMkLst>
        </pc:spChg>
        <pc:spChg chg="add mod">
          <ac:chgData name="Manikanta Sami" userId="0149fb89-df86-4092-81e8-fd646437bcb2" providerId="ADAL" clId="{2956D5FB-1A19-46C7-8456-D3A6E4B8C688}" dt="2019-09-29T23:43:45.866" v="1267" actId="113"/>
          <ac:spMkLst>
            <pc:docMk/>
            <pc:sldMk cId="832474657" sldId="279"/>
            <ac:spMk id="11" creationId="{6AD23831-F3D3-4367-9A22-4A3E1D052ED0}"/>
          </ac:spMkLst>
        </pc:spChg>
      </pc:sldChg>
      <pc:sldChg chg="addSp delSp modSp">
        <pc:chgData name="Manikanta Sami" userId="0149fb89-df86-4092-81e8-fd646437bcb2" providerId="ADAL" clId="{2956D5FB-1A19-46C7-8456-D3A6E4B8C688}" dt="2019-09-30T02:13:22.735" v="1699"/>
        <pc:sldMkLst>
          <pc:docMk/>
          <pc:sldMk cId="888486623" sldId="295"/>
        </pc:sldMkLst>
        <pc:spChg chg="mod">
          <ac:chgData name="Manikanta Sami" userId="0149fb89-df86-4092-81e8-fd646437bcb2" providerId="ADAL" clId="{2956D5FB-1A19-46C7-8456-D3A6E4B8C688}" dt="2019-09-30T02:13:18.416" v="1697"/>
          <ac:spMkLst>
            <pc:docMk/>
            <pc:sldMk cId="888486623" sldId="295"/>
            <ac:spMk id="2" creationId="{00000000-0000-0000-0000-000000000000}"/>
          </ac:spMkLst>
        </pc:spChg>
        <pc:spChg chg="add del mod">
          <ac:chgData name="Manikanta Sami" userId="0149fb89-df86-4092-81e8-fd646437bcb2" providerId="ADAL" clId="{2956D5FB-1A19-46C7-8456-D3A6E4B8C688}" dt="2019-09-29T22:13:39.511" v="618"/>
          <ac:spMkLst>
            <pc:docMk/>
            <pc:sldMk cId="888486623" sldId="295"/>
            <ac:spMk id="3" creationId="{20C93287-76AC-4038-8518-BFBBBA63C871}"/>
          </ac:spMkLst>
        </pc:spChg>
        <pc:spChg chg="add del mod">
          <ac:chgData name="Manikanta Sami" userId="0149fb89-df86-4092-81e8-fd646437bcb2" providerId="ADAL" clId="{2956D5FB-1A19-46C7-8456-D3A6E4B8C688}" dt="2019-09-29T22:13:39.511" v="618"/>
          <ac:spMkLst>
            <pc:docMk/>
            <pc:sldMk cId="888486623" sldId="295"/>
            <ac:spMk id="4" creationId="{2587842E-9529-488B-AA5C-77C3AAD810BC}"/>
          </ac:spMkLst>
        </pc:spChg>
        <pc:spChg chg="mod">
          <ac:chgData name="Manikanta Sami" userId="0149fb89-df86-4092-81e8-fd646437bcb2" providerId="ADAL" clId="{2956D5FB-1A19-46C7-8456-D3A6E4B8C688}" dt="2019-09-30T02:12:54.423" v="1691" actId="27636"/>
          <ac:spMkLst>
            <pc:docMk/>
            <pc:sldMk cId="888486623" sldId="295"/>
            <ac:spMk id="5" creationId="{00000000-0000-0000-0000-000000000000}"/>
          </ac:spMkLst>
        </pc:spChg>
        <pc:spChg chg="add del mod">
          <ac:chgData name="Manikanta Sami" userId="0149fb89-df86-4092-81e8-fd646437bcb2" providerId="ADAL" clId="{2956D5FB-1A19-46C7-8456-D3A6E4B8C688}" dt="2019-09-30T02:12:48.366" v="1689"/>
          <ac:spMkLst>
            <pc:docMk/>
            <pc:sldMk cId="888486623" sldId="295"/>
            <ac:spMk id="6" creationId="{63B4669C-B1FB-4F4B-A274-50BB2E634F1B}"/>
          </ac:spMkLst>
        </pc:spChg>
        <pc:spChg chg="add del mod">
          <ac:chgData name="Manikanta Sami" userId="0149fb89-df86-4092-81e8-fd646437bcb2" providerId="ADAL" clId="{2956D5FB-1A19-46C7-8456-D3A6E4B8C688}" dt="2019-09-30T02:12:48.366" v="1689"/>
          <ac:spMkLst>
            <pc:docMk/>
            <pc:sldMk cId="888486623" sldId="295"/>
            <ac:spMk id="7" creationId="{9875157E-CDAE-47B3-B8C6-B1CA83761BC9}"/>
          </ac:spMkLst>
        </pc:spChg>
        <pc:spChg chg="add mod">
          <ac:chgData name="Manikanta Sami" userId="0149fb89-df86-4092-81e8-fd646437bcb2" providerId="ADAL" clId="{2956D5FB-1A19-46C7-8456-D3A6E4B8C688}" dt="2019-09-30T02:13:13.149" v="1695" actId="255"/>
          <ac:spMkLst>
            <pc:docMk/>
            <pc:sldMk cId="888486623" sldId="295"/>
            <ac:spMk id="8" creationId="{4237F238-0F59-412C-A4D8-B719A139158D}"/>
          </ac:spMkLst>
        </pc:spChg>
        <pc:spChg chg="add mod">
          <ac:chgData name="Manikanta Sami" userId="0149fb89-df86-4092-81e8-fd646437bcb2" providerId="ADAL" clId="{2956D5FB-1A19-46C7-8456-D3A6E4B8C688}" dt="2019-09-30T02:13:22.735" v="1699"/>
          <ac:spMkLst>
            <pc:docMk/>
            <pc:sldMk cId="888486623" sldId="295"/>
            <ac:spMk id="9" creationId="{26214E2F-DF0F-481D-BCA4-82D7CDA3EEF1}"/>
          </ac:spMkLst>
        </pc:spChg>
      </pc:sldChg>
      <pc:sldChg chg="addSp delSp modSp">
        <pc:chgData name="Manikanta Sami" userId="0149fb89-df86-4092-81e8-fd646437bcb2" providerId="ADAL" clId="{2956D5FB-1A19-46C7-8456-D3A6E4B8C688}" dt="2019-09-29T22:18:41.194" v="684" actId="14100"/>
        <pc:sldMkLst>
          <pc:docMk/>
          <pc:sldMk cId="2876438492" sldId="300"/>
        </pc:sldMkLst>
        <pc:spChg chg="add del mod">
          <ac:chgData name="Manikanta Sami" userId="0149fb89-df86-4092-81e8-fd646437bcb2" providerId="ADAL" clId="{2956D5FB-1A19-46C7-8456-D3A6E4B8C688}" dt="2019-09-29T22:18:27.427" v="683" actId="14100"/>
          <ac:spMkLst>
            <pc:docMk/>
            <pc:sldMk cId="2876438492" sldId="300"/>
            <ac:spMk id="2" creationId="{00000000-0000-0000-0000-000000000000}"/>
          </ac:spMkLst>
        </pc:spChg>
        <pc:spChg chg="add del mod">
          <ac:chgData name="Manikanta Sami" userId="0149fb89-df86-4092-81e8-fd646437bcb2" providerId="ADAL" clId="{2956D5FB-1A19-46C7-8456-D3A6E4B8C688}" dt="2019-09-29T22:13:39.511" v="618"/>
          <ac:spMkLst>
            <pc:docMk/>
            <pc:sldMk cId="2876438492" sldId="300"/>
            <ac:spMk id="3" creationId="{A9E508F1-1B3D-4F1B-BEE2-0CFAFF296068}"/>
          </ac:spMkLst>
        </pc:spChg>
        <pc:spChg chg="add del mod">
          <ac:chgData name="Manikanta Sami" userId="0149fb89-df86-4092-81e8-fd646437bcb2" providerId="ADAL" clId="{2956D5FB-1A19-46C7-8456-D3A6E4B8C688}" dt="2019-09-29T22:13:39.511" v="618"/>
          <ac:spMkLst>
            <pc:docMk/>
            <pc:sldMk cId="2876438492" sldId="300"/>
            <ac:spMk id="4" creationId="{DD7FAF0B-AC7D-4416-B3EC-8EC5513984F5}"/>
          </ac:spMkLst>
        </pc:spChg>
        <pc:spChg chg="add del mod">
          <ac:chgData name="Manikanta Sami" userId="0149fb89-df86-4092-81e8-fd646437bcb2" providerId="ADAL" clId="{2956D5FB-1A19-46C7-8456-D3A6E4B8C688}" dt="2019-09-29T22:13:39.511" v="618"/>
          <ac:spMkLst>
            <pc:docMk/>
            <pc:sldMk cId="2876438492" sldId="300"/>
            <ac:spMk id="5" creationId="{E49928A7-A999-46CF-9F2C-34E8D0838508}"/>
          </ac:spMkLst>
        </pc:spChg>
        <pc:spChg chg="mod">
          <ac:chgData name="Manikanta Sami" userId="0149fb89-df86-4092-81e8-fd646437bcb2" providerId="ADAL" clId="{2956D5FB-1A19-46C7-8456-D3A6E4B8C688}" dt="2019-09-29T22:18:17.246" v="682" actId="14100"/>
          <ac:spMkLst>
            <pc:docMk/>
            <pc:sldMk cId="2876438492" sldId="300"/>
            <ac:spMk id="7" creationId="{057AD903-EBAD-447E-9147-6C05D00377CA}"/>
          </ac:spMkLst>
        </pc:spChg>
        <pc:grpChg chg="mod">
          <ac:chgData name="Manikanta Sami" userId="0149fb89-df86-4092-81e8-fd646437bcb2" providerId="ADAL" clId="{2956D5FB-1A19-46C7-8456-D3A6E4B8C688}" dt="2019-09-29T22:18:41.194" v="684" actId="14100"/>
          <ac:grpSpMkLst>
            <pc:docMk/>
            <pc:sldMk cId="2876438492" sldId="300"/>
            <ac:grpSpMk id="1196" creationId="{00000000-0000-0000-0000-000000000000}"/>
          </ac:grpSpMkLst>
        </pc:grpChg>
      </pc:sldChg>
      <pc:sldChg chg="addSp delSp modSp add modNotesTx">
        <pc:chgData name="Manikanta Sami" userId="0149fb89-df86-4092-81e8-fd646437bcb2" providerId="ADAL" clId="{2956D5FB-1A19-46C7-8456-D3A6E4B8C688}" dt="2019-09-29T23:37:42.133" v="1169" actId="20577"/>
        <pc:sldMkLst>
          <pc:docMk/>
          <pc:sldMk cId="725133906" sldId="301"/>
        </pc:sldMkLst>
        <pc:spChg chg="del mod">
          <ac:chgData name="Manikanta Sami" userId="0149fb89-df86-4092-81e8-fd646437bcb2" providerId="ADAL" clId="{2956D5FB-1A19-46C7-8456-D3A6E4B8C688}" dt="2019-09-29T23:20:14.378" v="1079" actId="478"/>
          <ac:spMkLst>
            <pc:docMk/>
            <pc:sldMk cId="725133906" sldId="301"/>
            <ac:spMk id="2" creationId="{00000000-0000-0000-0000-000000000000}"/>
          </ac:spMkLst>
        </pc:spChg>
        <pc:spChg chg="mod">
          <ac:chgData name="Manikanta Sami" userId="0149fb89-df86-4092-81e8-fd646437bcb2" providerId="ADAL" clId="{2956D5FB-1A19-46C7-8456-D3A6E4B8C688}" dt="2019-09-29T23:17:06.595" v="1060" actId="20577"/>
          <ac:spMkLst>
            <pc:docMk/>
            <pc:sldMk cId="725133906" sldId="301"/>
            <ac:spMk id="3" creationId="{00000000-0000-0000-0000-000000000000}"/>
          </ac:spMkLst>
        </pc:spChg>
        <pc:spChg chg="add mod">
          <ac:chgData name="Manikanta Sami" userId="0149fb89-df86-4092-81e8-fd646437bcb2" providerId="ADAL" clId="{2956D5FB-1A19-46C7-8456-D3A6E4B8C688}" dt="2019-09-29T23:19:57.341" v="1074"/>
          <ac:spMkLst>
            <pc:docMk/>
            <pc:sldMk cId="725133906" sldId="301"/>
            <ac:spMk id="5" creationId="{2F4C1641-4A34-45DC-BA05-10D70EBB5CB6}"/>
          </ac:spMkLst>
        </pc:spChg>
        <pc:spChg chg="add mod">
          <ac:chgData name="Manikanta Sami" userId="0149fb89-df86-4092-81e8-fd646437bcb2" providerId="ADAL" clId="{2956D5FB-1A19-46C7-8456-D3A6E4B8C688}" dt="2019-09-29T23:20:08.184" v="1078"/>
          <ac:spMkLst>
            <pc:docMk/>
            <pc:sldMk cId="725133906" sldId="301"/>
            <ac:spMk id="6" creationId="{2C4399C1-32C2-4F11-9472-5382A8DB92EB}"/>
          </ac:spMkLst>
        </pc:spChg>
        <pc:spChg chg="del">
          <ac:chgData name="Manikanta Sami" userId="0149fb89-df86-4092-81e8-fd646437bcb2" providerId="ADAL" clId="{2956D5FB-1A19-46C7-8456-D3A6E4B8C688}" dt="2019-09-29T22:36:00.693" v="715" actId="478"/>
          <ac:spMkLst>
            <pc:docMk/>
            <pc:sldMk cId="725133906" sldId="301"/>
            <ac:spMk id="9"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10"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11"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12"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13"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14"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15"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16"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17"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18"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19"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20"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21"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22"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23"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24"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25"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26"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27"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28"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29"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30"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31"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32"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33"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34"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35"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36"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37"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38"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39"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40"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41"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42"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43"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44"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45"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46"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47"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48"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49"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50"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51"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52"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53"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54"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55"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56"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57"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58"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59"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60"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61"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62"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63"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64"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65"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66"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67"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68"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69"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70"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71"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72"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73"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74"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75"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76"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77"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78"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79"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80"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81"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82"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83"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84"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85"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86"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87"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88"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89"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90"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91"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92"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93"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94"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95"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96"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97"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98"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99"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100"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101"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102"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103"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104"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105"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106" creationId="{00000000-0000-0000-0000-000000000000}"/>
          </ac:spMkLst>
        </pc:spChg>
        <pc:spChg chg="del">
          <ac:chgData name="Manikanta Sami" userId="0149fb89-df86-4092-81e8-fd646437bcb2" providerId="ADAL" clId="{2956D5FB-1A19-46C7-8456-D3A6E4B8C688}" dt="2019-09-29T22:36:00.693" v="715" actId="478"/>
          <ac:spMkLst>
            <pc:docMk/>
            <pc:sldMk cId="725133906" sldId="301"/>
            <ac:spMk id="107" creationId="{00000000-0000-0000-0000-000000000000}"/>
          </ac:spMkLst>
        </pc:spChg>
      </pc:sldChg>
      <pc:sldChg chg="addSp delSp modSp del">
        <pc:chgData name="Manikanta Sami" userId="0149fb89-df86-4092-81e8-fd646437bcb2" providerId="ADAL" clId="{2956D5FB-1A19-46C7-8456-D3A6E4B8C688}" dt="2019-09-29T22:19:21.395" v="685" actId="2696"/>
        <pc:sldMkLst>
          <pc:docMk/>
          <pc:sldMk cId="3686921078" sldId="301"/>
        </pc:sldMkLst>
        <pc:spChg chg="add del mod">
          <ac:chgData name="Manikanta Sami" userId="0149fb89-df86-4092-81e8-fd646437bcb2" providerId="ADAL" clId="{2956D5FB-1A19-46C7-8456-D3A6E4B8C688}" dt="2019-09-29T22:13:39.511" v="618"/>
          <ac:spMkLst>
            <pc:docMk/>
            <pc:sldMk cId="3686921078" sldId="301"/>
            <ac:spMk id="5" creationId="{99951B8B-8F8A-4CC8-8B86-F3597A37D649}"/>
          </ac:spMkLst>
        </pc:spChg>
        <pc:spChg chg="add del mod">
          <ac:chgData name="Manikanta Sami" userId="0149fb89-df86-4092-81e8-fd646437bcb2" providerId="ADAL" clId="{2956D5FB-1A19-46C7-8456-D3A6E4B8C688}" dt="2019-09-29T22:13:39.511" v="618"/>
          <ac:spMkLst>
            <pc:docMk/>
            <pc:sldMk cId="3686921078" sldId="301"/>
            <ac:spMk id="6" creationId="{943228A0-9355-4E8C-AF45-38B47E046405}"/>
          </ac:spMkLst>
        </pc:spChg>
      </pc:sldChg>
      <pc:sldChg chg="addSp delSp modSp">
        <pc:chgData name="Manikanta Sami" userId="0149fb89-df86-4092-81e8-fd646437bcb2" providerId="ADAL" clId="{2956D5FB-1A19-46C7-8456-D3A6E4B8C688}" dt="2019-09-29T22:13:39.511" v="618"/>
        <pc:sldMkLst>
          <pc:docMk/>
          <pc:sldMk cId="1242948728" sldId="302"/>
        </pc:sldMkLst>
        <pc:spChg chg="add del mod">
          <ac:chgData name="Manikanta Sami" userId="0149fb89-df86-4092-81e8-fd646437bcb2" providerId="ADAL" clId="{2956D5FB-1A19-46C7-8456-D3A6E4B8C688}" dt="2019-09-29T22:13:39.511" v="618"/>
          <ac:spMkLst>
            <pc:docMk/>
            <pc:sldMk cId="1242948728" sldId="302"/>
            <ac:spMk id="6" creationId="{D08CF8D1-4AD4-4E1C-AD68-FF1B46911ED0}"/>
          </ac:spMkLst>
        </pc:spChg>
        <pc:spChg chg="add del mod">
          <ac:chgData name="Manikanta Sami" userId="0149fb89-df86-4092-81e8-fd646437bcb2" providerId="ADAL" clId="{2956D5FB-1A19-46C7-8456-D3A6E4B8C688}" dt="2019-09-29T22:13:39.511" v="618"/>
          <ac:spMkLst>
            <pc:docMk/>
            <pc:sldMk cId="1242948728" sldId="302"/>
            <ac:spMk id="7" creationId="{082153B5-8568-4841-BA13-B072D3696F9D}"/>
          </ac:spMkLst>
        </pc:spChg>
      </pc:sldChg>
      <pc:sldChg chg="addSp delSp modSp ord modTransition modAnim modNotesTx">
        <pc:chgData name="Manikanta Sami" userId="0149fb89-df86-4092-81e8-fd646437bcb2" providerId="ADAL" clId="{2956D5FB-1A19-46C7-8456-D3A6E4B8C688}" dt="2019-09-29T23:49:29.693" v="1292"/>
        <pc:sldMkLst>
          <pc:docMk/>
          <pc:sldMk cId="3193321457" sldId="333"/>
        </pc:sldMkLst>
        <pc:spChg chg="add del mod">
          <ac:chgData name="Manikanta Sami" userId="0149fb89-df86-4092-81e8-fd646437bcb2" providerId="ADAL" clId="{2956D5FB-1A19-46C7-8456-D3A6E4B8C688}" dt="2019-09-29T15:14:37.695" v="597" actId="478"/>
          <ac:spMkLst>
            <pc:docMk/>
            <pc:sldMk cId="3193321457" sldId="333"/>
            <ac:spMk id="2" creationId="{792EFBAD-8729-4558-986A-3E832E44166E}"/>
          </ac:spMkLst>
        </pc:spChg>
        <pc:spChg chg="add del mod">
          <ac:chgData name="Manikanta Sami" userId="0149fb89-df86-4092-81e8-fd646437bcb2" providerId="ADAL" clId="{2956D5FB-1A19-46C7-8456-D3A6E4B8C688}" dt="2019-09-29T22:13:39.511" v="618"/>
          <ac:spMkLst>
            <pc:docMk/>
            <pc:sldMk cId="3193321457" sldId="333"/>
            <ac:spMk id="3" creationId="{5C10108C-E1F8-4AA4-BCF4-C10A5D74F7B1}"/>
          </ac:spMkLst>
        </pc:spChg>
        <pc:spChg chg="add del mod">
          <ac:chgData name="Manikanta Sami" userId="0149fb89-df86-4092-81e8-fd646437bcb2" providerId="ADAL" clId="{2956D5FB-1A19-46C7-8456-D3A6E4B8C688}" dt="2019-09-29T22:13:39.511" v="618"/>
          <ac:spMkLst>
            <pc:docMk/>
            <pc:sldMk cId="3193321457" sldId="333"/>
            <ac:spMk id="4" creationId="{A93CBBA8-9D28-48C7-B658-8719B819DBC4}"/>
          </ac:spMkLst>
        </pc:spChg>
        <pc:spChg chg="mod">
          <ac:chgData name="Manikanta Sami" userId="0149fb89-df86-4092-81e8-fd646437bcb2" providerId="ADAL" clId="{2956D5FB-1A19-46C7-8456-D3A6E4B8C688}" dt="2019-09-29T22:13:59.866" v="622"/>
          <ac:spMkLst>
            <pc:docMk/>
            <pc:sldMk cId="3193321457" sldId="333"/>
            <ac:spMk id="5" creationId="{00000000-0000-0000-0000-000000000000}"/>
          </ac:spMkLst>
        </pc:spChg>
        <pc:spChg chg="add del mod">
          <ac:chgData name="Manikanta Sami" userId="0149fb89-df86-4092-81e8-fd646437bcb2" providerId="ADAL" clId="{2956D5FB-1A19-46C7-8456-D3A6E4B8C688}" dt="2019-09-29T22:13:39.511" v="618"/>
          <ac:spMkLst>
            <pc:docMk/>
            <pc:sldMk cId="3193321457" sldId="333"/>
            <ac:spMk id="10" creationId="{A7DEB931-0D6F-454F-9336-FA818AD21A4C}"/>
          </ac:spMkLst>
        </pc:spChg>
        <pc:spChg chg="add del mod">
          <ac:chgData name="Manikanta Sami" userId="0149fb89-df86-4092-81e8-fd646437bcb2" providerId="ADAL" clId="{2956D5FB-1A19-46C7-8456-D3A6E4B8C688}" dt="2019-09-29T22:13:19.774" v="606" actId="478"/>
          <ac:spMkLst>
            <pc:docMk/>
            <pc:sldMk cId="3193321457" sldId="333"/>
            <ac:spMk id="16" creationId="{DBEEC37F-E92C-4729-9BB9-19EC20ED306F}"/>
          </ac:spMkLst>
        </pc:spChg>
        <pc:spChg chg="add del mod">
          <ac:chgData name="Manikanta Sami" userId="0149fb89-df86-4092-81e8-fd646437bcb2" providerId="ADAL" clId="{2956D5FB-1A19-46C7-8456-D3A6E4B8C688}" dt="2019-09-29T22:13:53.078" v="620" actId="478"/>
          <ac:spMkLst>
            <pc:docMk/>
            <pc:sldMk cId="3193321457" sldId="333"/>
            <ac:spMk id="17" creationId="{596F7FE6-DA4C-495A-AC65-0597B6FC271C}"/>
          </ac:spMkLst>
        </pc:spChg>
        <pc:spChg chg="add mod">
          <ac:chgData name="Manikanta Sami" userId="0149fb89-df86-4092-81e8-fd646437bcb2" providerId="ADAL" clId="{2956D5FB-1A19-46C7-8456-D3A6E4B8C688}" dt="2019-09-29T22:13:45.438" v="619"/>
          <ac:spMkLst>
            <pc:docMk/>
            <pc:sldMk cId="3193321457" sldId="333"/>
            <ac:spMk id="18" creationId="{50C1273F-8E64-4A94-86A6-41BDAA614093}"/>
          </ac:spMkLst>
        </pc:spChg>
        <pc:spChg chg="add mod">
          <ac:chgData name="Manikanta Sami" userId="0149fb89-df86-4092-81e8-fd646437bcb2" providerId="ADAL" clId="{2956D5FB-1A19-46C7-8456-D3A6E4B8C688}" dt="2019-09-29T22:14:02.348" v="623"/>
          <ac:spMkLst>
            <pc:docMk/>
            <pc:sldMk cId="3193321457" sldId="333"/>
            <ac:spMk id="19" creationId="{88684566-9EF8-4886-8597-3A931A5BBF89}"/>
          </ac:spMkLst>
        </pc:spChg>
        <pc:grpChg chg="mod">
          <ac:chgData name="Manikanta Sami" userId="0149fb89-df86-4092-81e8-fd646437bcb2" providerId="ADAL" clId="{2956D5FB-1A19-46C7-8456-D3A6E4B8C688}" dt="2019-09-29T23:46:32.125" v="1283" actId="14100"/>
          <ac:grpSpMkLst>
            <pc:docMk/>
            <pc:sldMk cId="3193321457" sldId="333"/>
            <ac:grpSpMk id="13" creationId="{00000000-0000-0000-0000-000000000000}"/>
          </ac:grpSpMkLst>
        </pc:grpChg>
      </pc:sldChg>
      <pc:sldChg chg="addSp delSp modSp">
        <pc:chgData name="Manikanta Sami" userId="0149fb89-df86-4092-81e8-fd646437bcb2" providerId="ADAL" clId="{2956D5FB-1A19-46C7-8456-D3A6E4B8C688}" dt="2019-09-29T22:13:39.511" v="618"/>
        <pc:sldMkLst>
          <pc:docMk/>
          <pc:sldMk cId="1180708468" sldId="334"/>
        </pc:sldMkLst>
        <pc:spChg chg="add del mod">
          <ac:chgData name="Manikanta Sami" userId="0149fb89-df86-4092-81e8-fd646437bcb2" providerId="ADAL" clId="{2956D5FB-1A19-46C7-8456-D3A6E4B8C688}" dt="2019-09-29T22:13:39.511" v="618"/>
          <ac:spMkLst>
            <pc:docMk/>
            <pc:sldMk cId="1180708468" sldId="334"/>
            <ac:spMk id="3" creationId="{A0382FB6-0D81-4724-A93B-79E0BD1D52B6}"/>
          </ac:spMkLst>
        </pc:spChg>
        <pc:spChg chg="add del mod">
          <ac:chgData name="Manikanta Sami" userId="0149fb89-df86-4092-81e8-fd646437bcb2" providerId="ADAL" clId="{2956D5FB-1A19-46C7-8456-D3A6E4B8C688}" dt="2019-09-29T22:13:39.511" v="618"/>
          <ac:spMkLst>
            <pc:docMk/>
            <pc:sldMk cId="1180708468" sldId="334"/>
            <ac:spMk id="6" creationId="{40C3A04E-330E-4C26-A499-850464D97669}"/>
          </ac:spMkLst>
        </pc:spChg>
        <pc:spChg chg="add del mod">
          <ac:chgData name="Manikanta Sami" userId="0149fb89-df86-4092-81e8-fd646437bcb2" providerId="ADAL" clId="{2956D5FB-1A19-46C7-8456-D3A6E4B8C688}" dt="2019-09-29T22:13:39.511" v="618"/>
          <ac:spMkLst>
            <pc:docMk/>
            <pc:sldMk cId="1180708468" sldId="334"/>
            <ac:spMk id="7" creationId="{940CEC24-0B30-4B77-879A-DE5F5E60A08A}"/>
          </ac:spMkLst>
        </pc:spChg>
      </pc:sldChg>
      <pc:sldChg chg="addSp delSp modSp del modTransition">
        <pc:chgData name="Manikanta Sami" userId="0149fb89-df86-4092-81e8-fd646437bcb2" providerId="ADAL" clId="{2956D5FB-1A19-46C7-8456-D3A6E4B8C688}" dt="2019-09-29T22:32:13.582" v="687" actId="2696"/>
        <pc:sldMkLst>
          <pc:docMk/>
          <pc:sldMk cId="914724249" sldId="335"/>
        </pc:sldMkLst>
        <pc:spChg chg="add del mod">
          <ac:chgData name="Manikanta Sami" userId="0149fb89-df86-4092-81e8-fd646437bcb2" providerId="ADAL" clId="{2956D5FB-1A19-46C7-8456-D3A6E4B8C688}" dt="2019-09-29T22:13:39.511" v="618"/>
          <ac:spMkLst>
            <pc:docMk/>
            <pc:sldMk cId="914724249" sldId="335"/>
            <ac:spMk id="2" creationId="{8FA348E8-C028-4B1C-A60E-6E212586D854}"/>
          </ac:spMkLst>
        </pc:spChg>
        <pc:spChg chg="add del mod">
          <ac:chgData name="Manikanta Sami" userId="0149fb89-df86-4092-81e8-fd646437bcb2" providerId="ADAL" clId="{2956D5FB-1A19-46C7-8456-D3A6E4B8C688}" dt="2019-09-29T22:13:39.511" v="618"/>
          <ac:spMkLst>
            <pc:docMk/>
            <pc:sldMk cId="914724249" sldId="335"/>
            <ac:spMk id="3" creationId="{0C6843C5-2949-4347-829C-5415DCB2C2F9}"/>
          </ac:spMkLst>
        </pc:spChg>
        <pc:spChg chg="add del mod">
          <ac:chgData name="Manikanta Sami" userId="0149fb89-df86-4092-81e8-fd646437bcb2" providerId="ADAL" clId="{2956D5FB-1A19-46C7-8456-D3A6E4B8C688}" dt="2019-09-29T22:13:39.511" v="618"/>
          <ac:spMkLst>
            <pc:docMk/>
            <pc:sldMk cId="914724249" sldId="335"/>
            <ac:spMk id="5" creationId="{145A35C7-672A-4094-AE52-D74AD0D5150F}"/>
          </ac:spMkLst>
        </pc:spChg>
      </pc:sldChg>
      <pc:sldChg chg="add ord modNotesTx">
        <pc:chgData name="Manikanta Sami" userId="0149fb89-df86-4092-81e8-fd646437bcb2" providerId="ADAL" clId="{2956D5FB-1A19-46C7-8456-D3A6E4B8C688}" dt="2019-09-30T01:21:20.121" v="1511" actId="6549"/>
        <pc:sldMkLst>
          <pc:docMk/>
          <pc:sldMk cId="3236964457" sldId="335"/>
        </pc:sldMkLst>
      </pc:sldChg>
      <pc:sldChg chg="add del">
        <pc:chgData name="Manikanta Sami" userId="0149fb89-df86-4092-81e8-fd646437bcb2" providerId="ADAL" clId="{2956D5FB-1A19-46C7-8456-D3A6E4B8C688}" dt="2019-09-30T00:50:56.918" v="1335" actId="2696"/>
        <pc:sldMkLst>
          <pc:docMk/>
          <pc:sldMk cId="3478558000" sldId="335"/>
        </pc:sldMkLst>
      </pc:sldChg>
      <pc:sldChg chg="addSp delSp modSp modTransition modNotesTx">
        <pc:chgData name="Manikanta Sami" userId="0149fb89-df86-4092-81e8-fd646437bcb2" providerId="ADAL" clId="{2956D5FB-1A19-46C7-8456-D3A6E4B8C688}" dt="2019-09-30T01:07:15.889" v="1446" actId="20577"/>
        <pc:sldMkLst>
          <pc:docMk/>
          <pc:sldMk cId="419981848" sldId="336"/>
        </pc:sldMkLst>
        <pc:spChg chg="add del mod">
          <ac:chgData name="Manikanta Sami" userId="0149fb89-df86-4092-81e8-fd646437bcb2" providerId="ADAL" clId="{2956D5FB-1A19-46C7-8456-D3A6E4B8C688}" dt="2019-09-29T22:13:39.511" v="618"/>
          <ac:spMkLst>
            <pc:docMk/>
            <pc:sldMk cId="419981848" sldId="336"/>
            <ac:spMk id="2" creationId="{907D6A1A-11C4-45FC-AD77-D98A8EBFC0FE}"/>
          </ac:spMkLst>
        </pc:spChg>
        <pc:spChg chg="add del mod">
          <ac:chgData name="Manikanta Sami" userId="0149fb89-df86-4092-81e8-fd646437bcb2" providerId="ADAL" clId="{2956D5FB-1A19-46C7-8456-D3A6E4B8C688}" dt="2019-09-29T22:13:39.511" v="618"/>
          <ac:spMkLst>
            <pc:docMk/>
            <pc:sldMk cId="419981848" sldId="336"/>
            <ac:spMk id="3" creationId="{4C5A7266-773A-470A-A9EB-CB31C0F988C6}"/>
          </ac:spMkLst>
        </pc:spChg>
        <pc:spChg chg="mod">
          <ac:chgData name="Manikanta Sami" userId="0149fb89-df86-4092-81e8-fd646437bcb2" providerId="ADAL" clId="{2956D5FB-1A19-46C7-8456-D3A6E4B8C688}" dt="2019-09-30T00:51:20.668" v="1348" actId="6549"/>
          <ac:spMkLst>
            <pc:docMk/>
            <pc:sldMk cId="419981848" sldId="336"/>
            <ac:spMk id="4" creationId="{00000000-0000-0000-0000-000000000000}"/>
          </ac:spMkLst>
        </pc:spChg>
        <pc:spChg chg="add del mod">
          <ac:chgData name="Manikanta Sami" userId="0149fb89-df86-4092-81e8-fd646437bcb2" providerId="ADAL" clId="{2956D5FB-1A19-46C7-8456-D3A6E4B8C688}" dt="2019-09-29T22:13:39.511" v="618"/>
          <ac:spMkLst>
            <pc:docMk/>
            <pc:sldMk cId="419981848" sldId="336"/>
            <ac:spMk id="5" creationId="{D5F63567-8F79-4BE9-AC33-6801AD068BE7}"/>
          </ac:spMkLst>
        </pc:spChg>
      </pc:sldChg>
      <pc:sldChg chg="addSp delSp modSp del modTransition">
        <pc:chgData name="Manikanta Sami" userId="0149fb89-df86-4092-81e8-fd646437bcb2" providerId="ADAL" clId="{2956D5FB-1A19-46C7-8456-D3A6E4B8C688}" dt="2019-09-29T23:18:38.397" v="1061" actId="2696"/>
        <pc:sldMkLst>
          <pc:docMk/>
          <pc:sldMk cId="1106733238" sldId="337"/>
        </pc:sldMkLst>
        <pc:spChg chg="mod">
          <ac:chgData name="Manikanta Sami" userId="0149fb89-df86-4092-81e8-fd646437bcb2" providerId="ADAL" clId="{2956D5FB-1A19-46C7-8456-D3A6E4B8C688}" dt="2019-09-29T22:13:39.511" v="618"/>
          <ac:spMkLst>
            <pc:docMk/>
            <pc:sldMk cId="1106733238" sldId="337"/>
            <ac:spMk id="2" creationId="{00000000-0000-0000-0000-000000000000}"/>
          </ac:spMkLst>
        </pc:spChg>
        <pc:spChg chg="add del mod">
          <ac:chgData name="Manikanta Sami" userId="0149fb89-df86-4092-81e8-fd646437bcb2" providerId="ADAL" clId="{2956D5FB-1A19-46C7-8456-D3A6E4B8C688}" dt="2019-09-29T22:13:39.511" v="618"/>
          <ac:spMkLst>
            <pc:docMk/>
            <pc:sldMk cId="1106733238" sldId="337"/>
            <ac:spMk id="4" creationId="{CED8655B-3E8E-4BEE-8718-98A00E609762}"/>
          </ac:spMkLst>
        </pc:spChg>
        <pc:spChg chg="add del mod">
          <ac:chgData name="Manikanta Sami" userId="0149fb89-df86-4092-81e8-fd646437bcb2" providerId="ADAL" clId="{2956D5FB-1A19-46C7-8456-D3A6E4B8C688}" dt="2019-09-29T22:13:39.511" v="618"/>
          <ac:spMkLst>
            <pc:docMk/>
            <pc:sldMk cId="1106733238" sldId="337"/>
            <ac:spMk id="5" creationId="{7A3BB4A4-9298-4D33-8016-A300277BF673}"/>
          </ac:spMkLst>
        </pc:spChg>
      </pc:sldChg>
      <pc:sldChg chg="addSp modSp add modTransition">
        <pc:chgData name="Manikanta Sami" userId="0149fb89-df86-4092-81e8-fd646437bcb2" providerId="ADAL" clId="{2956D5FB-1A19-46C7-8456-D3A6E4B8C688}" dt="2019-09-29T23:19:37.446" v="1073" actId="403"/>
        <pc:sldMkLst>
          <pc:docMk/>
          <pc:sldMk cId="2779114517" sldId="337"/>
        </pc:sldMkLst>
        <pc:spChg chg="mod">
          <ac:chgData name="Manikanta Sami" userId="0149fb89-df86-4092-81e8-fd646437bcb2" providerId="ADAL" clId="{2956D5FB-1A19-46C7-8456-D3A6E4B8C688}" dt="2019-09-29T23:18:59.309" v="1065" actId="27636"/>
          <ac:spMkLst>
            <pc:docMk/>
            <pc:sldMk cId="2779114517" sldId="337"/>
            <ac:spMk id="2" creationId="{00000000-0000-0000-0000-000000000000}"/>
          </ac:spMkLst>
        </pc:spChg>
        <pc:spChg chg="mod">
          <ac:chgData name="Manikanta Sami" userId="0149fb89-df86-4092-81e8-fd646437bcb2" providerId="ADAL" clId="{2956D5FB-1A19-46C7-8456-D3A6E4B8C688}" dt="2019-09-29T23:19:25.313" v="1069"/>
          <ac:spMkLst>
            <pc:docMk/>
            <pc:sldMk cId="2779114517" sldId="337"/>
            <ac:spMk id="3" creationId="{00000000-0000-0000-0000-000000000000}"/>
          </ac:spMkLst>
        </pc:spChg>
        <pc:spChg chg="add mod">
          <ac:chgData name="Manikanta Sami" userId="0149fb89-df86-4092-81e8-fd646437bcb2" providerId="ADAL" clId="{2956D5FB-1A19-46C7-8456-D3A6E4B8C688}" dt="2019-09-29T23:19:37.446" v="1073" actId="403"/>
          <ac:spMkLst>
            <pc:docMk/>
            <pc:sldMk cId="2779114517" sldId="337"/>
            <ac:spMk id="4" creationId="{7419D0BA-2B99-480F-B17A-988F2D9B5C1C}"/>
          </ac:spMkLst>
        </pc:spChg>
        <pc:spChg chg="add mod">
          <ac:chgData name="Manikanta Sami" userId="0149fb89-df86-4092-81e8-fd646437bcb2" providerId="ADAL" clId="{2956D5FB-1A19-46C7-8456-D3A6E4B8C688}" dt="2019-09-29T23:19:33.096" v="1071"/>
          <ac:spMkLst>
            <pc:docMk/>
            <pc:sldMk cId="2779114517" sldId="337"/>
            <ac:spMk id="5" creationId="{3C919600-D679-4855-B39F-76498B36EC63}"/>
          </ac:spMkLst>
        </pc:spChg>
      </pc:sldChg>
      <pc:sldChg chg="addSp delSp modSp modTransition modNotesTx">
        <pc:chgData name="Manikanta Sami" userId="0149fb89-df86-4092-81e8-fd646437bcb2" providerId="ADAL" clId="{2956D5FB-1A19-46C7-8456-D3A6E4B8C688}" dt="2019-09-30T01:41:53.113" v="1598" actId="20577"/>
        <pc:sldMkLst>
          <pc:docMk/>
          <pc:sldMk cId="2063592259" sldId="338"/>
        </pc:sldMkLst>
        <pc:spChg chg="mod">
          <ac:chgData name="Manikanta Sami" userId="0149fb89-df86-4092-81e8-fd646437bcb2" providerId="ADAL" clId="{2956D5FB-1A19-46C7-8456-D3A6E4B8C688}" dt="2019-09-30T01:08:27.171" v="1448" actId="27636"/>
          <ac:spMkLst>
            <pc:docMk/>
            <pc:sldMk cId="2063592259" sldId="338"/>
            <ac:spMk id="2" creationId="{00000000-0000-0000-0000-000000000000}"/>
          </ac:spMkLst>
        </pc:spChg>
        <pc:spChg chg="mod">
          <ac:chgData name="Manikanta Sami" userId="0149fb89-df86-4092-81e8-fd646437bcb2" providerId="ADAL" clId="{2956D5FB-1A19-46C7-8456-D3A6E4B8C688}" dt="2019-09-30T01:08:38.440" v="1452"/>
          <ac:spMkLst>
            <pc:docMk/>
            <pc:sldMk cId="2063592259" sldId="338"/>
            <ac:spMk id="3" creationId="{00000000-0000-0000-0000-000000000000}"/>
          </ac:spMkLst>
        </pc:spChg>
        <pc:spChg chg="add del mod">
          <ac:chgData name="Manikanta Sami" userId="0149fb89-df86-4092-81e8-fd646437bcb2" providerId="ADAL" clId="{2956D5FB-1A19-46C7-8456-D3A6E4B8C688}" dt="2019-09-29T22:13:39.511" v="618"/>
          <ac:spMkLst>
            <pc:docMk/>
            <pc:sldMk cId="2063592259" sldId="338"/>
            <ac:spMk id="4" creationId="{6847CE31-B039-4851-B611-6698CFFC75BD}"/>
          </ac:spMkLst>
        </pc:spChg>
        <pc:spChg chg="add del mod">
          <ac:chgData name="Manikanta Sami" userId="0149fb89-df86-4092-81e8-fd646437bcb2" providerId="ADAL" clId="{2956D5FB-1A19-46C7-8456-D3A6E4B8C688}" dt="2019-09-29T22:13:39.511" v="618"/>
          <ac:spMkLst>
            <pc:docMk/>
            <pc:sldMk cId="2063592259" sldId="338"/>
            <ac:spMk id="5" creationId="{4CBF6D4A-5AB4-4874-8FAB-D46E390D96DC}"/>
          </ac:spMkLst>
        </pc:spChg>
        <pc:spChg chg="add mod">
          <ac:chgData name="Manikanta Sami" userId="0149fb89-df86-4092-81e8-fd646437bcb2" providerId="ADAL" clId="{2956D5FB-1A19-46C7-8456-D3A6E4B8C688}" dt="2019-09-30T01:08:47.362" v="1454" actId="2710"/>
          <ac:spMkLst>
            <pc:docMk/>
            <pc:sldMk cId="2063592259" sldId="338"/>
            <ac:spMk id="6" creationId="{CFFD62B6-C186-4DA2-8E19-F41D2902024F}"/>
          </ac:spMkLst>
        </pc:spChg>
        <pc:spChg chg="add mod">
          <ac:chgData name="Manikanta Sami" userId="0149fb89-df86-4092-81e8-fd646437bcb2" providerId="ADAL" clId="{2956D5FB-1A19-46C7-8456-D3A6E4B8C688}" dt="2019-09-30T01:08:55.758" v="1455"/>
          <ac:spMkLst>
            <pc:docMk/>
            <pc:sldMk cId="2063592259" sldId="338"/>
            <ac:spMk id="7" creationId="{BA0B9B41-85CB-47B7-A18B-60D5EAEDC697}"/>
          </ac:spMkLst>
        </pc:spChg>
        <pc:picChg chg="add mod">
          <ac:chgData name="Manikanta Sami" userId="0149fb89-df86-4092-81e8-fd646437bcb2" providerId="ADAL" clId="{2956D5FB-1A19-46C7-8456-D3A6E4B8C688}" dt="2019-09-30T01:11:46.084" v="1460" actId="14100"/>
          <ac:picMkLst>
            <pc:docMk/>
            <pc:sldMk cId="2063592259" sldId="338"/>
            <ac:picMk id="8" creationId="{40F2B26B-AA28-45DA-B66B-2D5D29EDA9DE}"/>
          </ac:picMkLst>
        </pc:picChg>
      </pc:sldChg>
      <pc:sldChg chg="addSp delSp modSp">
        <pc:chgData name="Manikanta Sami" userId="0149fb89-df86-4092-81e8-fd646437bcb2" providerId="ADAL" clId="{2956D5FB-1A19-46C7-8456-D3A6E4B8C688}" dt="2019-09-30T01:32:01.195" v="1525"/>
        <pc:sldMkLst>
          <pc:docMk/>
          <pc:sldMk cId="2824270520" sldId="340"/>
        </pc:sldMkLst>
        <pc:spChg chg="mod">
          <ac:chgData name="Manikanta Sami" userId="0149fb89-df86-4092-81e8-fd646437bcb2" providerId="ADAL" clId="{2956D5FB-1A19-46C7-8456-D3A6E4B8C688}" dt="2019-09-30T01:31:55.687" v="1523"/>
          <ac:spMkLst>
            <pc:docMk/>
            <pc:sldMk cId="2824270520" sldId="340"/>
            <ac:spMk id="2" creationId="{00000000-0000-0000-0000-000000000000}"/>
          </ac:spMkLst>
        </pc:spChg>
        <pc:spChg chg="mod">
          <ac:chgData name="Manikanta Sami" userId="0149fb89-df86-4092-81e8-fd646437bcb2" providerId="ADAL" clId="{2956D5FB-1A19-46C7-8456-D3A6E4B8C688}" dt="2019-09-30T01:31:42.255" v="1515" actId="27636"/>
          <ac:spMkLst>
            <pc:docMk/>
            <pc:sldMk cId="2824270520" sldId="340"/>
            <ac:spMk id="3" creationId="{00000000-0000-0000-0000-000000000000}"/>
          </ac:spMkLst>
        </pc:spChg>
        <pc:spChg chg="add del mod">
          <ac:chgData name="Manikanta Sami" userId="0149fb89-df86-4092-81e8-fd646437bcb2" providerId="ADAL" clId="{2956D5FB-1A19-46C7-8456-D3A6E4B8C688}" dt="2019-09-29T22:13:39.511" v="618"/>
          <ac:spMkLst>
            <pc:docMk/>
            <pc:sldMk cId="2824270520" sldId="340"/>
            <ac:spMk id="4" creationId="{22B531A9-59BA-434D-8F0E-EA17780E57D4}"/>
          </ac:spMkLst>
        </pc:spChg>
        <pc:spChg chg="add del mod">
          <ac:chgData name="Manikanta Sami" userId="0149fb89-df86-4092-81e8-fd646437bcb2" providerId="ADAL" clId="{2956D5FB-1A19-46C7-8456-D3A6E4B8C688}" dt="2019-09-29T22:13:39.511" v="618"/>
          <ac:spMkLst>
            <pc:docMk/>
            <pc:sldMk cId="2824270520" sldId="340"/>
            <ac:spMk id="5" creationId="{46D986F5-3511-4251-9414-96BB31D5D8B7}"/>
          </ac:spMkLst>
        </pc:spChg>
        <pc:spChg chg="add mod">
          <ac:chgData name="Manikanta Sami" userId="0149fb89-df86-4092-81e8-fd646437bcb2" providerId="ADAL" clId="{2956D5FB-1A19-46C7-8456-D3A6E4B8C688}" dt="2019-09-30T01:31:50.869" v="1521" actId="12"/>
          <ac:spMkLst>
            <pc:docMk/>
            <pc:sldMk cId="2824270520" sldId="340"/>
            <ac:spMk id="6" creationId="{767F7C81-F19C-45A1-9A92-9AC640A58B79}"/>
          </ac:spMkLst>
        </pc:spChg>
        <pc:spChg chg="add mod">
          <ac:chgData name="Manikanta Sami" userId="0149fb89-df86-4092-81e8-fd646437bcb2" providerId="ADAL" clId="{2956D5FB-1A19-46C7-8456-D3A6E4B8C688}" dt="2019-09-30T01:32:01.195" v="1525"/>
          <ac:spMkLst>
            <pc:docMk/>
            <pc:sldMk cId="2824270520" sldId="340"/>
            <ac:spMk id="7" creationId="{C739DB81-6FCF-4383-B05C-E959E32BB80E}"/>
          </ac:spMkLst>
        </pc:spChg>
      </pc:sldChg>
      <pc:sldChg chg="addSp delSp modSp">
        <pc:chgData name="Manikanta Sami" userId="0149fb89-df86-4092-81e8-fd646437bcb2" providerId="ADAL" clId="{2956D5FB-1A19-46C7-8456-D3A6E4B8C688}" dt="2019-09-30T01:32:45.171" v="1536"/>
        <pc:sldMkLst>
          <pc:docMk/>
          <pc:sldMk cId="3814779673" sldId="341"/>
        </pc:sldMkLst>
        <pc:spChg chg="add del mod">
          <ac:chgData name="Manikanta Sami" userId="0149fb89-df86-4092-81e8-fd646437bcb2" providerId="ADAL" clId="{2956D5FB-1A19-46C7-8456-D3A6E4B8C688}" dt="2019-09-29T22:13:39.511" v="618"/>
          <ac:spMkLst>
            <pc:docMk/>
            <pc:sldMk cId="3814779673" sldId="341"/>
            <ac:spMk id="4" creationId="{1C9BA890-C73B-48CF-A0F5-387DFFEB7390}"/>
          </ac:spMkLst>
        </pc:spChg>
        <pc:spChg chg="add del mod">
          <ac:chgData name="Manikanta Sami" userId="0149fb89-df86-4092-81e8-fd646437bcb2" providerId="ADAL" clId="{2956D5FB-1A19-46C7-8456-D3A6E4B8C688}" dt="2019-09-29T22:13:39.511" v="618"/>
          <ac:spMkLst>
            <pc:docMk/>
            <pc:sldMk cId="3814779673" sldId="341"/>
            <ac:spMk id="7" creationId="{2631169E-74A8-4837-9C6A-775FB6CABD46}"/>
          </ac:spMkLst>
        </pc:spChg>
        <pc:spChg chg="add del mod">
          <ac:chgData name="Manikanta Sami" userId="0149fb89-df86-4092-81e8-fd646437bcb2" providerId="ADAL" clId="{2956D5FB-1A19-46C7-8456-D3A6E4B8C688}" dt="2019-09-29T22:13:39.511" v="618"/>
          <ac:spMkLst>
            <pc:docMk/>
            <pc:sldMk cId="3814779673" sldId="341"/>
            <ac:spMk id="8" creationId="{89B8DF19-E8AB-41FB-B9A4-6B963B7C2DE8}"/>
          </ac:spMkLst>
        </pc:spChg>
        <pc:spChg chg="mod">
          <ac:chgData name="Manikanta Sami" userId="0149fb89-df86-4092-81e8-fd646437bcb2" providerId="ADAL" clId="{2956D5FB-1A19-46C7-8456-D3A6E4B8C688}" dt="2019-09-30T01:32:40.184" v="1534"/>
          <ac:spMkLst>
            <pc:docMk/>
            <pc:sldMk cId="3814779673" sldId="341"/>
            <ac:spMk id="9" creationId="{00000000-0000-0000-0000-000000000000}"/>
          </ac:spMkLst>
        </pc:spChg>
        <pc:spChg chg="add del mod">
          <ac:chgData name="Manikanta Sami" userId="0149fb89-df86-4092-81e8-fd646437bcb2" providerId="ADAL" clId="{2956D5FB-1A19-46C7-8456-D3A6E4B8C688}" dt="2019-09-30T01:32:16.092" v="1527" actId="478"/>
          <ac:spMkLst>
            <pc:docMk/>
            <pc:sldMk cId="3814779673" sldId="341"/>
            <ac:spMk id="57" creationId="{32D45316-BA5B-402A-925B-F0A6F9AF80CE}"/>
          </ac:spMkLst>
        </pc:spChg>
        <pc:spChg chg="add mod">
          <ac:chgData name="Manikanta Sami" userId="0149fb89-df86-4092-81e8-fd646437bcb2" providerId="ADAL" clId="{2956D5FB-1A19-46C7-8456-D3A6E4B8C688}" dt="2019-09-30T01:32:11.653" v="1526"/>
          <ac:spMkLst>
            <pc:docMk/>
            <pc:sldMk cId="3814779673" sldId="341"/>
            <ac:spMk id="59" creationId="{F483CCDB-6B77-4410-9BBD-565D00EA54B4}"/>
          </ac:spMkLst>
        </pc:spChg>
        <pc:spChg chg="add mod">
          <ac:chgData name="Manikanta Sami" userId="0149fb89-df86-4092-81e8-fd646437bcb2" providerId="ADAL" clId="{2956D5FB-1A19-46C7-8456-D3A6E4B8C688}" dt="2019-09-30T01:32:45.171" v="1536"/>
          <ac:spMkLst>
            <pc:docMk/>
            <pc:sldMk cId="3814779673" sldId="341"/>
            <ac:spMk id="71" creationId="{B6D7E82F-11E3-43F0-94A3-A9DA65C40310}"/>
          </ac:spMkLst>
        </pc:spChg>
      </pc:sldChg>
      <pc:sldChg chg="addSp delSp modSp">
        <pc:chgData name="Manikanta Sami" userId="0149fb89-df86-4092-81e8-fd646437bcb2" providerId="ADAL" clId="{2956D5FB-1A19-46C7-8456-D3A6E4B8C688}" dt="2019-09-30T01:33:11.646" v="1545" actId="27636"/>
        <pc:sldMkLst>
          <pc:docMk/>
          <pc:sldMk cId="2539907048" sldId="342"/>
        </pc:sldMkLst>
        <pc:spChg chg="add del mod">
          <ac:chgData name="Manikanta Sami" userId="0149fb89-df86-4092-81e8-fd646437bcb2" providerId="ADAL" clId="{2956D5FB-1A19-46C7-8456-D3A6E4B8C688}" dt="2019-09-29T22:13:39.511" v="618"/>
          <ac:spMkLst>
            <pc:docMk/>
            <pc:sldMk cId="2539907048" sldId="342"/>
            <ac:spMk id="7" creationId="{67EEA30A-35FC-4B70-97D4-2912695BEAA4}"/>
          </ac:spMkLst>
        </pc:spChg>
        <pc:spChg chg="add del mod">
          <ac:chgData name="Manikanta Sami" userId="0149fb89-df86-4092-81e8-fd646437bcb2" providerId="ADAL" clId="{2956D5FB-1A19-46C7-8456-D3A6E4B8C688}" dt="2019-09-29T22:13:39.511" v="618"/>
          <ac:spMkLst>
            <pc:docMk/>
            <pc:sldMk cId="2539907048" sldId="342"/>
            <ac:spMk id="8" creationId="{4E62B6E8-1B7C-485E-8248-6E98A9577D07}"/>
          </ac:spMkLst>
        </pc:spChg>
        <pc:spChg chg="mod">
          <ac:chgData name="Manikanta Sami" userId="0149fb89-df86-4092-81e8-fd646437bcb2" providerId="ADAL" clId="{2956D5FB-1A19-46C7-8456-D3A6E4B8C688}" dt="2019-09-30T01:32:56.720" v="1538"/>
          <ac:spMkLst>
            <pc:docMk/>
            <pc:sldMk cId="2539907048" sldId="342"/>
            <ac:spMk id="9" creationId="{00000000-0000-0000-0000-000000000000}"/>
          </ac:spMkLst>
        </pc:spChg>
        <pc:spChg chg="add del mod">
          <ac:chgData name="Manikanta Sami" userId="0149fb89-df86-4092-81e8-fd646437bcb2" providerId="ADAL" clId="{2956D5FB-1A19-46C7-8456-D3A6E4B8C688}" dt="2019-09-29T22:13:39.511" v="618"/>
          <ac:spMkLst>
            <pc:docMk/>
            <pc:sldMk cId="2539907048" sldId="342"/>
            <ac:spMk id="52" creationId="{3C62C9BD-4A8D-4048-9941-A776B8D64F88}"/>
          </ac:spMkLst>
        </pc:spChg>
        <pc:spChg chg="add del mod">
          <ac:chgData name="Manikanta Sami" userId="0149fb89-df86-4092-81e8-fd646437bcb2" providerId="ADAL" clId="{2956D5FB-1A19-46C7-8456-D3A6E4B8C688}" dt="2019-09-30T01:33:08.151" v="1543" actId="478"/>
          <ac:spMkLst>
            <pc:docMk/>
            <pc:sldMk cId="2539907048" sldId="342"/>
            <ac:spMk id="53" creationId="{CB171849-57B8-49C7-9EFA-6E3FB6706527}"/>
          </ac:spMkLst>
        </pc:spChg>
        <pc:spChg chg="add mod">
          <ac:chgData name="Manikanta Sami" userId="0149fb89-df86-4092-81e8-fd646437bcb2" providerId="ADAL" clId="{2956D5FB-1A19-46C7-8456-D3A6E4B8C688}" dt="2019-09-30T01:32:58.912" v="1539"/>
          <ac:spMkLst>
            <pc:docMk/>
            <pc:sldMk cId="2539907048" sldId="342"/>
            <ac:spMk id="54" creationId="{1E944D57-B7E0-4759-8C16-082BCF057B67}"/>
          </ac:spMkLst>
        </pc:spChg>
        <pc:spChg chg="add mod">
          <ac:chgData name="Manikanta Sami" userId="0149fb89-df86-4092-81e8-fd646437bcb2" providerId="ADAL" clId="{2956D5FB-1A19-46C7-8456-D3A6E4B8C688}" dt="2019-09-30T01:33:11.646" v="1545" actId="27636"/>
          <ac:spMkLst>
            <pc:docMk/>
            <pc:sldMk cId="2539907048" sldId="342"/>
            <ac:spMk id="55" creationId="{B119155C-48F1-4138-BFF4-5096AEC29DD1}"/>
          </ac:spMkLst>
        </pc:spChg>
      </pc:sldChg>
      <pc:sldChg chg="addSp delSp modSp">
        <pc:chgData name="Manikanta Sami" userId="0149fb89-df86-4092-81e8-fd646437bcb2" providerId="ADAL" clId="{2956D5FB-1A19-46C7-8456-D3A6E4B8C688}" dt="2019-09-30T01:36:40.041" v="1581" actId="1037"/>
        <pc:sldMkLst>
          <pc:docMk/>
          <pc:sldMk cId="763825935" sldId="343"/>
        </pc:sldMkLst>
        <pc:spChg chg="mod">
          <ac:chgData name="Manikanta Sami" userId="0149fb89-df86-4092-81e8-fd646437bcb2" providerId="ADAL" clId="{2956D5FB-1A19-46C7-8456-D3A6E4B8C688}" dt="2019-09-30T01:36:24.294" v="1572" actId="1038"/>
          <ac:spMkLst>
            <pc:docMk/>
            <pc:sldMk cId="763825935" sldId="343"/>
            <ac:spMk id="7" creationId="{00000000-0000-0000-0000-000000000000}"/>
          </ac:spMkLst>
        </pc:spChg>
        <pc:spChg chg="add del mod">
          <ac:chgData name="Manikanta Sami" userId="0149fb89-df86-4092-81e8-fd646437bcb2" providerId="ADAL" clId="{2956D5FB-1A19-46C7-8456-D3A6E4B8C688}" dt="2019-09-29T22:13:39.511" v="618"/>
          <ac:spMkLst>
            <pc:docMk/>
            <pc:sldMk cId="763825935" sldId="343"/>
            <ac:spMk id="8" creationId="{0A86A6A5-DCF1-4154-8298-69FB37FDC5FD}"/>
          </ac:spMkLst>
        </pc:spChg>
        <pc:spChg chg="mod">
          <ac:chgData name="Manikanta Sami" userId="0149fb89-df86-4092-81e8-fd646437bcb2" providerId="ADAL" clId="{2956D5FB-1A19-46C7-8456-D3A6E4B8C688}" dt="2019-09-30T01:33:22.564" v="1547"/>
          <ac:spMkLst>
            <pc:docMk/>
            <pc:sldMk cId="763825935" sldId="343"/>
            <ac:spMk id="9" creationId="{00000000-0000-0000-0000-000000000000}"/>
          </ac:spMkLst>
        </pc:spChg>
        <pc:spChg chg="add del mod">
          <ac:chgData name="Manikanta Sami" userId="0149fb89-df86-4092-81e8-fd646437bcb2" providerId="ADAL" clId="{2956D5FB-1A19-46C7-8456-D3A6E4B8C688}" dt="2019-09-29T22:13:39.511" v="618"/>
          <ac:spMkLst>
            <pc:docMk/>
            <pc:sldMk cId="763825935" sldId="343"/>
            <ac:spMk id="52" creationId="{B0420308-B883-4159-AE31-A7286394FF1F}"/>
          </ac:spMkLst>
        </pc:spChg>
        <pc:spChg chg="add del mod">
          <ac:chgData name="Manikanta Sami" userId="0149fb89-df86-4092-81e8-fd646437bcb2" providerId="ADAL" clId="{2956D5FB-1A19-46C7-8456-D3A6E4B8C688}" dt="2019-09-29T22:13:39.511" v="618"/>
          <ac:spMkLst>
            <pc:docMk/>
            <pc:sldMk cId="763825935" sldId="343"/>
            <ac:spMk id="53" creationId="{84AC8B6A-ECFF-436A-8B0D-06777CE38F13}"/>
          </ac:spMkLst>
        </pc:spChg>
        <pc:spChg chg="add del mod">
          <ac:chgData name="Manikanta Sami" userId="0149fb89-df86-4092-81e8-fd646437bcb2" providerId="ADAL" clId="{2956D5FB-1A19-46C7-8456-D3A6E4B8C688}" dt="2019-09-30T01:33:29.010" v="1550" actId="478"/>
          <ac:spMkLst>
            <pc:docMk/>
            <pc:sldMk cId="763825935" sldId="343"/>
            <ac:spMk id="54" creationId="{94003107-F9C8-4C4D-91A3-FB653B4AC9CF}"/>
          </ac:spMkLst>
        </pc:spChg>
        <pc:spChg chg="add mod">
          <ac:chgData name="Manikanta Sami" userId="0149fb89-df86-4092-81e8-fd646437bcb2" providerId="ADAL" clId="{2956D5FB-1A19-46C7-8456-D3A6E4B8C688}" dt="2019-09-30T01:33:24.982" v="1548"/>
          <ac:spMkLst>
            <pc:docMk/>
            <pc:sldMk cId="763825935" sldId="343"/>
            <ac:spMk id="55" creationId="{C7D9F64A-DF7E-4AD1-9EC9-376230088F07}"/>
          </ac:spMkLst>
        </pc:spChg>
        <pc:spChg chg="add mod">
          <ac:chgData name="Manikanta Sami" userId="0149fb89-df86-4092-81e8-fd646437bcb2" providerId="ADAL" clId="{2956D5FB-1A19-46C7-8456-D3A6E4B8C688}" dt="2019-09-30T01:33:36.277" v="1554" actId="27636"/>
          <ac:spMkLst>
            <pc:docMk/>
            <pc:sldMk cId="763825935" sldId="343"/>
            <ac:spMk id="56" creationId="{71A0901E-9BF0-4400-B756-C66AB0035D41}"/>
          </ac:spMkLst>
        </pc:spChg>
        <pc:spChg chg="mod">
          <ac:chgData name="Manikanta Sami" userId="0149fb89-df86-4092-81e8-fd646437bcb2" providerId="ADAL" clId="{2956D5FB-1A19-46C7-8456-D3A6E4B8C688}" dt="2019-09-30T01:36:40.041" v="1581" actId="1037"/>
          <ac:spMkLst>
            <pc:docMk/>
            <pc:sldMk cId="763825935" sldId="343"/>
            <ac:spMk id="97" creationId="{00000000-0000-0000-0000-000000000000}"/>
          </ac:spMkLst>
        </pc:spChg>
      </pc:sldChg>
      <pc:sldChg chg="addSp delSp modSp">
        <pc:chgData name="Manikanta Sami" userId="0149fb89-df86-4092-81e8-fd646437bcb2" providerId="ADAL" clId="{2956D5FB-1A19-46C7-8456-D3A6E4B8C688}" dt="2019-09-30T01:34:39.137" v="1561" actId="478"/>
        <pc:sldMkLst>
          <pc:docMk/>
          <pc:sldMk cId="3343841072" sldId="344"/>
        </pc:sldMkLst>
        <pc:spChg chg="add del mod">
          <ac:chgData name="Manikanta Sami" userId="0149fb89-df86-4092-81e8-fd646437bcb2" providerId="ADAL" clId="{2956D5FB-1A19-46C7-8456-D3A6E4B8C688}" dt="2019-09-29T22:13:39.511" v="618"/>
          <ac:spMkLst>
            <pc:docMk/>
            <pc:sldMk cId="3343841072" sldId="344"/>
            <ac:spMk id="2" creationId="{885DE3E3-13D5-420D-96A3-CE31F940BD87}"/>
          </ac:spMkLst>
        </pc:spChg>
        <pc:spChg chg="add del mod">
          <ac:chgData name="Manikanta Sami" userId="0149fb89-df86-4092-81e8-fd646437bcb2" providerId="ADAL" clId="{2956D5FB-1A19-46C7-8456-D3A6E4B8C688}" dt="2019-09-29T22:13:39.511" v="618"/>
          <ac:spMkLst>
            <pc:docMk/>
            <pc:sldMk cId="3343841072" sldId="344"/>
            <ac:spMk id="3" creationId="{2B5B4DC5-3D5E-49F9-9C5F-3522F4964164}"/>
          </ac:spMkLst>
        </pc:spChg>
        <pc:spChg chg="add del mod">
          <ac:chgData name="Manikanta Sami" userId="0149fb89-df86-4092-81e8-fd646437bcb2" providerId="ADAL" clId="{2956D5FB-1A19-46C7-8456-D3A6E4B8C688}" dt="2019-09-29T22:13:39.511" v="618"/>
          <ac:spMkLst>
            <pc:docMk/>
            <pc:sldMk cId="3343841072" sldId="344"/>
            <ac:spMk id="4" creationId="{841CCCD6-5289-4E07-B1C2-9CB07B70204B}"/>
          </ac:spMkLst>
        </pc:spChg>
        <pc:spChg chg="add del mod">
          <ac:chgData name="Manikanta Sami" userId="0149fb89-df86-4092-81e8-fd646437bcb2" providerId="ADAL" clId="{2956D5FB-1A19-46C7-8456-D3A6E4B8C688}" dt="2019-09-30T01:34:39.137" v="1561" actId="478"/>
          <ac:spMkLst>
            <pc:docMk/>
            <pc:sldMk cId="3343841072" sldId="344"/>
            <ac:spMk id="5" creationId="{C3A5A7EF-4CE0-49D2-82F2-0B75A9381DD6}"/>
          </ac:spMkLst>
        </pc:spChg>
        <pc:spChg chg="add mod">
          <ac:chgData name="Manikanta Sami" userId="0149fb89-df86-4092-81e8-fd646437bcb2" providerId="ADAL" clId="{2956D5FB-1A19-46C7-8456-D3A6E4B8C688}" dt="2019-09-30T01:34:28.936" v="1557"/>
          <ac:spMkLst>
            <pc:docMk/>
            <pc:sldMk cId="3343841072" sldId="344"/>
            <ac:spMk id="6" creationId="{DDFA651D-C524-4155-B79E-13F322B13387}"/>
          </ac:spMkLst>
        </pc:spChg>
        <pc:spChg chg="add mod">
          <ac:chgData name="Manikanta Sami" userId="0149fb89-df86-4092-81e8-fd646437bcb2" providerId="ADAL" clId="{2956D5FB-1A19-46C7-8456-D3A6E4B8C688}" dt="2019-09-30T01:34:36" v="1560" actId="255"/>
          <ac:spMkLst>
            <pc:docMk/>
            <pc:sldMk cId="3343841072" sldId="344"/>
            <ac:spMk id="7" creationId="{065FC869-7216-45C8-973B-54E24629D7A9}"/>
          </ac:spMkLst>
        </pc:spChg>
        <pc:spChg chg="mod">
          <ac:chgData name="Manikanta Sami" userId="0149fb89-df86-4092-81e8-fd646437bcb2" providerId="ADAL" clId="{2956D5FB-1A19-46C7-8456-D3A6E4B8C688}" dt="2019-09-30T01:34:26.692" v="1556"/>
          <ac:spMkLst>
            <pc:docMk/>
            <pc:sldMk cId="3343841072" sldId="344"/>
            <ac:spMk id="9" creationId="{00000000-0000-0000-0000-000000000000}"/>
          </ac:spMkLst>
        </pc:spChg>
      </pc:sldChg>
      <pc:sldChg chg="addSp delSp modSp">
        <pc:chgData name="Manikanta Sami" userId="0149fb89-df86-4092-81e8-fd646437bcb2" providerId="ADAL" clId="{2956D5FB-1A19-46C7-8456-D3A6E4B8C688}" dt="2019-09-30T01:37:52.617" v="1589" actId="478"/>
        <pc:sldMkLst>
          <pc:docMk/>
          <pc:sldMk cId="2410693825" sldId="345"/>
        </pc:sldMkLst>
        <pc:spChg chg="del mod">
          <ac:chgData name="Manikanta Sami" userId="0149fb89-df86-4092-81e8-fd646437bcb2" providerId="ADAL" clId="{2956D5FB-1A19-46C7-8456-D3A6E4B8C688}" dt="2019-09-30T01:37:45.891" v="1588"/>
          <ac:spMkLst>
            <pc:docMk/>
            <pc:sldMk cId="2410693825" sldId="345"/>
            <ac:spMk id="2" creationId="{00000000-0000-0000-0000-000000000000}"/>
          </ac:spMkLst>
        </pc:spChg>
        <pc:spChg chg="add del mod">
          <ac:chgData name="Manikanta Sami" userId="0149fb89-df86-4092-81e8-fd646437bcb2" providerId="ADAL" clId="{2956D5FB-1A19-46C7-8456-D3A6E4B8C688}" dt="2019-09-29T22:13:39.511" v="618"/>
          <ac:spMkLst>
            <pc:docMk/>
            <pc:sldMk cId="2410693825" sldId="345"/>
            <ac:spMk id="3" creationId="{F260968E-4593-4F65-806C-556EF80CD398}"/>
          </ac:spMkLst>
        </pc:spChg>
        <pc:spChg chg="add del mod">
          <ac:chgData name="Manikanta Sami" userId="0149fb89-df86-4092-81e8-fd646437bcb2" providerId="ADAL" clId="{2956D5FB-1A19-46C7-8456-D3A6E4B8C688}" dt="2019-09-29T22:13:39.511" v="618"/>
          <ac:spMkLst>
            <pc:docMk/>
            <pc:sldMk cId="2410693825" sldId="345"/>
            <ac:spMk id="8" creationId="{8904D463-BBB6-4CD0-9195-C0F2B714F6B2}"/>
          </ac:spMkLst>
        </pc:spChg>
        <pc:spChg chg="add del mod">
          <ac:chgData name="Manikanta Sami" userId="0149fb89-df86-4092-81e8-fd646437bcb2" providerId="ADAL" clId="{2956D5FB-1A19-46C7-8456-D3A6E4B8C688}" dt="2019-09-29T22:13:39.511" v="618"/>
          <ac:spMkLst>
            <pc:docMk/>
            <pc:sldMk cId="2410693825" sldId="345"/>
            <ac:spMk id="9" creationId="{B168668B-491D-494F-B806-113B0982C872}"/>
          </ac:spMkLst>
        </pc:spChg>
        <pc:spChg chg="add del mod">
          <ac:chgData name="Manikanta Sami" userId="0149fb89-df86-4092-81e8-fd646437bcb2" providerId="ADAL" clId="{2956D5FB-1A19-46C7-8456-D3A6E4B8C688}" dt="2019-09-30T01:37:03.014" v="1583" actId="478"/>
          <ac:spMkLst>
            <pc:docMk/>
            <pc:sldMk cId="2410693825" sldId="345"/>
            <ac:spMk id="10" creationId="{989471EB-67AB-4358-B355-3C7D70B47A4F}"/>
          </ac:spMkLst>
        </pc:spChg>
        <pc:spChg chg="add del mod">
          <ac:chgData name="Manikanta Sami" userId="0149fb89-df86-4092-81e8-fd646437bcb2" providerId="ADAL" clId="{2956D5FB-1A19-46C7-8456-D3A6E4B8C688}" dt="2019-09-30T01:37:45.891" v="1588"/>
          <ac:spMkLst>
            <pc:docMk/>
            <pc:sldMk cId="2410693825" sldId="345"/>
            <ac:spMk id="11" creationId="{36582AED-F402-445E-8001-29B4A40BF142}"/>
          </ac:spMkLst>
        </pc:spChg>
        <pc:spChg chg="add mod">
          <ac:chgData name="Manikanta Sami" userId="0149fb89-df86-4092-81e8-fd646437bcb2" providerId="ADAL" clId="{2956D5FB-1A19-46C7-8456-D3A6E4B8C688}" dt="2019-09-30T01:37:19.699" v="1587"/>
          <ac:spMkLst>
            <pc:docMk/>
            <pc:sldMk cId="2410693825" sldId="345"/>
            <ac:spMk id="12" creationId="{0AD0CE5C-AB4F-42EF-A3BA-29C186986C92}"/>
          </ac:spMkLst>
        </pc:spChg>
        <pc:spChg chg="add del mod">
          <ac:chgData name="Manikanta Sami" userId="0149fb89-df86-4092-81e8-fd646437bcb2" providerId="ADAL" clId="{2956D5FB-1A19-46C7-8456-D3A6E4B8C688}" dt="2019-09-30T01:37:52.617" v="1589" actId="478"/>
          <ac:spMkLst>
            <pc:docMk/>
            <pc:sldMk cId="2410693825" sldId="345"/>
            <ac:spMk id="13" creationId="{11058723-C5B7-44DE-B73B-C40A1ED45674}"/>
          </ac:spMkLst>
        </pc:spChg>
        <pc:spChg chg="add mod">
          <ac:chgData name="Manikanta Sami" userId="0149fb89-df86-4092-81e8-fd646437bcb2" providerId="ADAL" clId="{2956D5FB-1A19-46C7-8456-D3A6E4B8C688}" dt="2019-09-30T01:37:45.891" v="1588"/>
          <ac:spMkLst>
            <pc:docMk/>
            <pc:sldMk cId="2410693825" sldId="345"/>
            <ac:spMk id="14" creationId="{AA6EB2A1-7901-4129-BE40-15360DCFD191}"/>
          </ac:spMkLst>
        </pc:spChg>
      </pc:sldChg>
      <pc:sldChg chg="addSp delSp modSp">
        <pc:chgData name="Manikanta Sami" userId="0149fb89-df86-4092-81e8-fd646437bcb2" providerId="ADAL" clId="{2956D5FB-1A19-46C7-8456-D3A6E4B8C688}" dt="2019-09-30T02:16:52.957" v="1746" actId="404"/>
        <pc:sldMkLst>
          <pc:docMk/>
          <pc:sldMk cId="1304595645" sldId="346"/>
        </pc:sldMkLst>
        <pc:spChg chg="del mod">
          <ac:chgData name="Manikanta Sami" userId="0149fb89-df86-4092-81e8-fd646437bcb2" providerId="ADAL" clId="{2956D5FB-1A19-46C7-8456-D3A6E4B8C688}" dt="2019-09-30T01:38:36.516" v="1595" actId="478"/>
          <ac:spMkLst>
            <pc:docMk/>
            <pc:sldMk cId="1304595645" sldId="346"/>
            <ac:spMk id="2" creationId="{00000000-0000-0000-0000-000000000000}"/>
          </ac:spMkLst>
        </pc:spChg>
        <pc:spChg chg="add del mod">
          <ac:chgData name="Manikanta Sami" userId="0149fb89-df86-4092-81e8-fd646437bcb2" providerId="ADAL" clId="{2956D5FB-1A19-46C7-8456-D3A6E4B8C688}" dt="2019-09-29T22:13:39.511" v="618"/>
          <ac:spMkLst>
            <pc:docMk/>
            <pc:sldMk cId="1304595645" sldId="346"/>
            <ac:spMk id="3" creationId="{67D1CCAD-B611-4023-B846-1021948779A4}"/>
          </ac:spMkLst>
        </pc:spChg>
        <pc:spChg chg="del mod">
          <ac:chgData name="Manikanta Sami" userId="0149fb89-df86-4092-81e8-fd646437bcb2" providerId="ADAL" clId="{2956D5FB-1A19-46C7-8456-D3A6E4B8C688}" dt="2019-09-30T02:16:34.108" v="1740" actId="478"/>
          <ac:spMkLst>
            <pc:docMk/>
            <pc:sldMk cId="1304595645" sldId="346"/>
            <ac:spMk id="5" creationId="{00000000-0000-0000-0000-000000000000}"/>
          </ac:spMkLst>
        </pc:spChg>
        <pc:spChg chg="del">
          <ac:chgData name="Manikanta Sami" userId="0149fb89-df86-4092-81e8-fd646437bcb2" providerId="ADAL" clId="{2956D5FB-1A19-46C7-8456-D3A6E4B8C688}" dt="2019-09-30T02:16:29.577" v="1738" actId="478"/>
          <ac:spMkLst>
            <pc:docMk/>
            <pc:sldMk cId="1304595645" sldId="346"/>
            <ac:spMk id="6" creationId="{00000000-0000-0000-0000-000000000000}"/>
          </ac:spMkLst>
        </pc:spChg>
        <pc:spChg chg="add del mod">
          <ac:chgData name="Manikanta Sami" userId="0149fb89-df86-4092-81e8-fd646437bcb2" providerId="ADAL" clId="{2956D5FB-1A19-46C7-8456-D3A6E4B8C688}" dt="2019-09-29T22:13:39.511" v="618"/>
          <ac:spMkLst>
            <pc:docMk/>
            <pc:sldMk cId="1304595645" sldId="346"/>
            <ac:spMk id="8" creationId="{9170D1B0-2418-485E-AE27-8B931CC3DADE}"/>
          </ac:spMkLst>
        </pc:spChg>
        <pc:spChg chg="add del mod">
          <ac:chgData name="Manikanta Sami" userId="0149fb89-df86-4092-81e8-fd646437bcb2" providerId="ADAL" clId="{2956D5FB-1A19-46C7-8456-D3A6E4B8C688}" dt="2019-09-29T22:13:39.511" v="618"/>
          <ac:spMkLst>
            <pc:docMk/>
            <pc:sldMk cId="1304595645" sldId="346"/>
            <ac:spMk id="9" creationId="{29648CAD-0DD6-46D1-BFEE-B5617BD054C0}"/>
          </ac:spMkLst>
        </pc:spChg>
        <pc:spChg chg="add del mod">
          <ac:chgData name="Manikanta Sami" userId="0149fb89-df86-4092-81e8-fd646437bcb2" providerId="ADAL" clId="{2956D5FB-1A19-46C7-8456-D3A6E4B8C688}" dt="2019-09-30T01:38:40.568" v="1596" actId="478"/>
          <ac:spMkLst>
            <pc:docMk/>
            <pc:sldMk cId="1304595645" sldId="346"/>
            <ac:spMk id="10" creationId="{3438BE99-DE85-4FFF-9CEC-78EC3E20A32E}"/>
          </ac:spMkLst>
        </pc:spChg>
        <pc:spChg chg="add mod">
          <ac:chgData name="Manikanta Sami" userId="0149fb89-df86-4092-81e8-fd646437bcb2" providerId="ADAL" clId="{2956D5FB-1A19-46C7-8456-D3A6E4B8C688}" dt="2019-09-30T01:38:17.751" v="1590"/>
          <ac:spMkLst>
            <pc:docMk/>
            <pc:sldMk cId="1304595645" sldId="346"/>
            <ac:spMk id="11" creationId="{1EB6B62F-3BCD-4F8C-91D9-903ECEA5ED27}"/>
          </ac:spMkLst>
        </pc:spChg>
        <pc:spChg chg="add mod">
          <ac:chgData name="Manikanta Sami" userId="0149fb89-df86-4092-81e8-fd646437bcb2" providerId="ADAL" clId="{2956D5FB-1A19-46C7-8456-D3A6E4B8C688}" dt="2019-09-30T01:38:31.936" v="1594"/>
          <ac:spMkLst>
            <pc:docMk/>
            <pc:sldMk cId="1304595645" sldId="346"/>
            <ac:spMk id="12" creationId="{C627BCE1-5730-4C72-83BD-E6DBA5F9AA0B}"/>
          </ac:spMkLst>
        </pc:spChg>
        <pc:spChg chg="add mod">
          <ac:chgData name="Manikanta Sami" userId="0149fb89-df86-4092-81e8-fd646437bcb2" providerId="ADAL" clId="{2956D5FB-1A19-46C7-8456-D3A6E4B8C688}" dt="2019-09-30T02:16:52.957" v="1746" actId="404"/>
          <ac:spMkLst>
            <pc:docMk/>
            <pc:sldMk cId="1304595645" sldId="346"/>
            <ac:spMk id="14" creationId="{52A7F05F-79A0-44E8-8FEB-5073F248E95C}"/>
          </ac:spMkLst>
        </pc:spChg>
        <pc:picChg chg="del mod">
          <ac:chgData name="Manikanta Sami" userId="0149fb89-df86-4092-81e8-fd646437bcb2" providerId="ADAL" clId="{2956D5FB-1A19-46C7-8456-D3A6E4B8C688}" dt="2019-09-30T02:16:21.871" v="1737" actId="478"/>
          <ac:picMkLst>
            <pc:docMk/>
            <pc:sldMk cId="1304595645" sldId="346"/>
            <ac:picMk id="4" creationId="{00000000-0000-0000-0000-000000000000}"/>
          </ac:picMkLst>
        </pc:picChg>
        <pc:picChg chg="add">
          <ac:chgData name="Manikanta Sami" userId="0149fb89-df86-4092-81e8-fd646437bcb2" providerId="ADAL" clId="{2956D5FB-1A19-46C7-8456-D3A6E4B8C688}" dt="2019-09-30T02:16:34.879" v="1741"/>
          <ac:picMkLst>
            <pc:docMk/>
            <pc:sldMk cId="1304595645" sldId="346"/>
            <ac:picMk id="13" creationId="{EB451F4A-591C-4B2D-AAE6-9B87BDECCCD7}"/>
          </ac:picMkLst>
        </pc:picChg>
      </pc:sldChg>
      <pc:sldChg chg="addSp delSp modSp modTransition">
        <pc:chgData name="Manikanta Sami" userId="0149fb89-df86-4092-81e8-fd646437bcb2" providerId="ADAL" clId="{2956D5FB-1A19-46C7-8456-D3A6E4B8C688}" dt="2019-09-29T22:13:39.511" v="618"/>
        <pc:sldMkLst>
          <pc:docMk/>
          <pc:sldMk cId="2545699270" sldId="347"/>
        </pc:sldMkLst>
        <pc:spChg chg="add del mod">
          <ac:chgData name="Manikanta Sami" userId="0149fb89-df86-4092-81e8-fd646437bcb2" providerId="ADAL" clId="{2956D5FB-1A19-46C7-8456-D3A6E4B8C688}" dt="2019-09-29T22:13:39.511" v="618"/>
          <ac:spMkLst>
            <pc:docMk/>
            <pc:sldMk cId="2545699270" sldId="347"/>
            <ac:spMk id="2" creationId="{94D368E1-1051-4DFC-8208-B370FE11B531}"/>
          </ac:spMkLst>
        </pc:spChg>
        <pc:spChg chg="add del mod">
          <ac:chgData name="Manikanta Sami" userId="0149fb89-df86-4092-81e8-fd646437bcb2" providerId="ADAL" clId="{2956D5FB-1A19-46C7-8456-D3A6E4B8C688}" dt="2019-09-29T22:13:39.511" v="618"/>
          <ac:spMkLst>
            <pc:docMk/>
            <pc:sldMk cId="2545699270" sldId="347"/>
            <ac:spMk id="3" creationId="{EBC08F16-55AB-4B94-8F4D-BFE42AA5A6DC}"/>
          </ac:spMkLst>
        </pc:spChg>
        <pc:spChg chg="add del mod">
          <ac:chgData name="Manikanta Sami" userId="0149fb89-df86-4092-81e8-fd646437bcb2" providerId="ADAL" clId="{2956D5FB-1A19-46C7-8456-D3A6E4B8C688}" dt="2019-09-29T22:13:39.511" v="618"/>
          <ac:spMkLst>
            <pc:docMk/>
            <pc:sldMk cId="2545699270" sldId="347"/>
            <ac:spMk id="5" creationId="{CF06EF3A-1249-45E7-8809-D2727548C47C}"/>
          </ac:spMkLst>
        </pc:spChg>
      </pc:sldChg>
      <pc:sldChg chg="addSp delSp modSp">
        <pc:chgData name="Manikanta Sami" userId="0149fb89-df86-4092-81e8-fd646437bcb2" providerId="ADAL" clId="{2956D5FB-1A19-46C7-8456-D3A6E4B8C688}" dt="2019-09-30T02:03:49.497" v="1650" actId="20577"/>
        <pc:sldMkLst>
          <pc:docMk/>
          <pc:sldMk cId="4058540362" sldId="348"/>
        </pc:sldMkLst>
        <pc:spChg chg="mod">
          <ac:chgData name="Manikanta Sami" userId="0149fb89-df86-4092-81e8-fd646437bcb2" providerId="ADAL" clId="{2956D5FB-1A19-46C7-8456-D3A6E4B8C688}" dt="2019-09-30T01:44:44.279" v="1615"/>
          <ac:spMkLst>
            <pc:docMk/>
            <pc:sldMk cId="4058540362" sldId="348"/>
            <ac:spMk id="2" creationId="{00000000-0000-0000-0000-000000000000}"/>
          </ac:spMkLst>
        </pc:spChg>
        <pc:spChg chg="mod">
          <ac:chgData name="Manikanta Sami" userId="0149fb89-df86-4092-81e8-fd646437bcb2" providerId="ADAL" clId="{2956D5FB-1A19-46C7-8456-D3A6E4B8C688}" dt="2019-09-30T02:03:49.497" v="1650" actId="20577"/>
          <ac:spMkLst>
            <pc:docMk/>
            <pc:sldMk cId="4058540362" sldId="348"/>
            <ac:spMk id="3" creationId="{00000000-0000-0000-0000-000000000000}"/>
          </ac:spMkLst>
        </pc:spChg>
        <pc:spChg chg="add del mod">
          <ac:chgData name="Manikanta Sami" userId="0149fb89-df86-4092-81e8-fd646437bcb2" providerId="ADAL" clId="{2956D5FB-1A19-46C7-8456-D3A6E4B8C688}" dt="2019-09-29T22:13:39.511" v="618"/>
          <ac:spMkLst>
            <pc:docMk/>
            <pc:sldMk cId="4058540362" sldId="348"/>
            <ac:spMk id="4" creationId="{FAA1EDF3-27E5-4833-8F98-B52DB1C37A63}"/>
          </ac:spMkLst>
        </pc:spChg>
        <pc:spChg chg="add del mod">
          <ac:chgData name="Manikanta Sami" userId="0149fb89-df86-4092-81e8-fd646437bcb2" providerId="ADAL" clId="{2956D5FB-1A19-46C7-8456-D3A6E4B8C688}" dt="2019-09-29T22:13:39.511" v="618"/>
          <ac:spMkLst>
            <pc:docMk/>
            <pc:sldMk cId="4058540362" sldId="348"/>
            <ac:spMk id="5" creationId="{34E05907-A022-46F8-9F7F-279DB90BE725}"/>
          </ac:spMkLst>
        </pc:spChg>
        <pc:spChg chg="add del mod">
          <ac:chgData name="Manikanta Sami" userId="0149fb89-df86-4092-81e8-fd646437bcb2" providerId="ADAL" clId="{2956D5FB-1A19-46C7-8456-D3A6E4B8C688}" dt="2019-09-30T01:44:23.854" v="1604"/>
          <ac:spMkLst>
            <pc:docMk/>
            <pc:sldMk cId="4058540362" sldId="348"/>
            <ac:spMk id="6" creationId="{82D52EF1-E5F2-4C9F-A287-D940FB5F0DFE}"/>
          </ac:spMkLst>
        </pc:spChg>
        <pc:spChg chg="add del mod">
          <ac:chgData name="Manikanta Sami" userId="0149fb89-df86-4092-81e8-fd646437bcb2" providerId="ADAL" clId="{2956D5FB-1A19-46C7-8456-D3A6E4B8C688}" dt="2019-09-30T01:44:23.854" v="1604"/>
          <ac:spMkLst>
            <pc:docMk/>
            <pc:sldMk cId="4058540362" sldId="348"/>
            <ac:spMk id="7" creationId="{0446CE07-78F6-41B3-90E7-7C409FF4227F}"/>
          </ac:spMkLst>
        </pc:spChg>
        <pc:spChg chg="add mod">
          <ac:chgData name="Manikanta Sami" userId="0149fb89-df86-4092-81e8-fd646437bcb2" providerId="ADAL" clId="{2956D5FB-1A19-46C7-8456-D3A6E4B8C688}" dt="2019-09-30T01:44:40.053" v="1613" actId="2710"/>
          <ac:spMkLst>
            <pc:docMk/>
            <pc:sldMk cId="4058540362" sldId="348"/>
            <ac:spMk id="8" creationId="{D9ADB6F4-F554-4C06-BB38-832D6CA84988}"/>
          </ac:spMkLst>
        </pc:spChg>
        <pc:spChg chg="add mod">
          <ac:chgData name="Manikanta Sami" userId="0149fb89-df86-4092-81e8-fd646437bcb2" providerId="ADAL" clId="{2956D5FB-1A19-46C7-8456-D3A6E4B8C688}" dt="2019-09-30T01:44:51.461" v="1618" actId="403"/>
          <ac:spMkLst>
            <pc:docMk/>
            <pc:sldMk cId="4058540362" sldId="348"/>
            <ac:spMk id="9" creationId="{F0A15100-97BC-4C4D-A9A7-4FC2B411372B}"/>
          </ac:spMkLst>
        </pc:spChg>
      </pc:sldChg>
      <pc:sldChg chg="addSp delSp modSp">
        <pc:chgData name="Manikanta Sami" userId="0149fb89-df86-4092-81e8-fd646437bcb2" providerId="ADAL" clId="{2956D5FB-1A19-46C7-8456-D3A6E4B8C688}" dt="2019-09-30T01:54:43.917" v="1628"/>
        <pc:sldMkLst>
          <pc:docMk/>
          <pc:sldMk cId="1169806150" sldId="349"/>
        </pc:sldMkLst>
        <pc:spChg chg="mod">
          <ac:chgData name="Manikanta Sami" userId="0149fb89-df86-4092-81e8-fd646437bcb2" providerId="ADAL" clId="{2956D5FB-1A19-46C7-8456-D3A6E4B8C688}" dt="2019-09-30T01:54:35.024" v="1626"/>
          <ac:spMkLst>
            <pc:docMk/>
            <pc:sldMk cId="1169806150" sldId="349"/>
            <ac:spMk id="2" creationId="{00000000-0000-0000-0000-000000000000}"/>
          </ac:spMkLst>
        </pc:spChg>
        <pc:spChg chg="add del mod">
          <ac:chgData name="Manikanta Sami" userId="0149fb89-df86-4092-81e8-fd646437bcb2" providerId="ADAL" clId="{2956D5FB-1A19-46C7-8456-D3A6E4B8C688}" dt="2019-09-29T22:13:39.511" v="618"/>
          <ac:spMkLst>
            <pc:docMk/>
            <pc:sldMk cId="1169806150" sldId="349"/>
            <ac:spMk id="3" creationId="{4DA89990-594D-4F9F-94FB-D35E2BE9E0CE}"/>
          </ac:spMkLst>
        </pc:spChg>
        <pc:spChg chg="add del">
          <ac:chgData name="Manikanta Sami" userId="0149fb89-df86-4092-81e8-fd646437bcb2" providerId="ADAL" clId="{2956D5FB-1A19-46C7-8456-D3A6E4B8C688}" dt="2019-09-30T01:54:24.660" v="1623" actId="478"/>
          <ac:spMkLst>
            <pc:docMk/>
            <pc:sldMk cId="1169806150" sldId="349"/>
            <ac:spMk id="4" creationId="{BD393443-390D-4068-B840-CD9AAFAED5A3}"/>
          </ac:spMkLst>
        </pc:spChg>
        <pc:spChg chg="add del mod">
          <ac:chgData name="Manikanta Sami" userId="0149fb89-df86-4092-81e8-fd646437bcb2" providerId="ADAL" clId="{2956D5FB-1A19-46C7-8456-D3A6E4B8C688}" dt="2019-09-29T22:13:39.511" v="618"/>
          <ac:spMkLst>
            <pc:docMk/>
            <pc:sldMk cId="1169806150" sldId="349"/>
            <ac:spMk id="5" creationId="{CB7D83E3-0D8E-40FE-917B-18D1D3002E00}"/>
          </ac:spMkLst>
        </pc:spChg>
        <pc:spChg chg="add del mod">
          <ac:chgData name="Manikanta Sami" userId="0149fb89-df86-4092-81e8-fd646437bcb2" providerId="ADAL" clId="{2956D5FB-1A19-46C7-8456-D3A6E4B8C688}" dt="2019-09-29T22:13:39.511" v="618"/>
          <ac:spMkLst>
            <pc:docMk/>
            <pc:sldMk cId="1169806150" sldId="349"/>
            <ac:spMk id="6" creationId="{69676E92-5BD1-4905-B506-B788E04D9101}"/>
          </ac:spMkLst>
        </pc:spChg>
        <pc:spChg chg="add del mod">
          <ac:chgData name="Manikanta Sami" userId="0149fb89-df86-4092-81e8-fd646437bcb2" providerId="ADAL" clId="{2956D5FB-1A19-46C7-8456-D3A6E4B8C688}" dt="2019-09-30T01:54:29.704" v="1624" actId="478"/>
          <ac:spMkLst>
            <pc:docMk/>
            <pc:sldMk cId="1169806150" sldId="349"/>
            <ac:spMk id="7" creationId="{9D65777C-2959-476F-99EB-34CA6D80B08A}"/>
          </ac:spMkLst>
        </pc:spChg>
        <pc:spChg chg="add mod">
          <ac:chgData name="Manikanta Sami" userId="0149fb89-df86-4092-81e8-fd646437bcb2" providerId="ADAL" clId="{2956D5FB-1A19-46C7-8456-D3A6E4B8C688}" dt="2019-09-30T01:54:14.248" v="1621"/>
          <ac:spMkLst>
            <pc:docMk/>
            <pc:sldMk cId="1169806150" sldId="349"/>
            <ac:spMk id="8" creationId="{9E574B7C-1003-41FE-ADB4-21336985D08A}"/>
          </ac:spMkLst>
        </pc:spChg>
        <pc:spChg chg="add mod">
          <ac:chgData name="Manikanta Sami" userId="0149fb89-df86-4092-81e8-fd646437bcb2" providerId="ADAL" clId="{2956D5FB-1A19-46C7-8456-D3A6E4B8C688}" dt="2019-09-30T01:54:43.917" v="1628"/>
          <ac:spMkLst>
            <pc:docMk/>
            <pc:sldMk cId="1169806150" sldId="349"/>
            <ac:spMk id="9" creationId="{668C43FE-E801-4A35-BB6C-E0596F264DA6}"/>
          </ac:spMkLst>
        </pc:spChg>
      </pc:sldChg>
      <pc:sldChg chg="addSp delSp modSp">
        <pc:chgData name="Manikanta Sami" userId="0149fb89-df86-4092-81e8-fd646437bcb2" providerId="ADAL" clId="{2956D5FB-1A19-46C7-8456-D3A6E4B8C688}" dt="2019-09-30T02:10:30.879" v="1664" actId="404"/>
        <pc:sldMkLst>
          <pc:docMk/>
          <pc:sldMk cId="3336557281" sldId="350"/>
        </pc:sldMkLst>
        <pc:spChg chg="mod">
          <ac:chgData name="Manikanta Sami" userId="0149fb89-df86-4092-81e8-fd646437bcb2" providerId="ADAL" clId="{2956D5FB-1A19-46C7-8456-D3A6E4B8C688}" dt="2019-09-30T01:56:44.963" v="1632"/>
          <ac:spMkLst>
            <pc:docMk/>
            <pc:sldMk cId="3336557281" sldId="350"/>
            <ac:spMk id="2" creationId="{00000000-0000-0000-0000-000000000000}"/>
          </ac:spMkLst>
        </pc:spChg>
        <pc:spChg chg="add del mod">
          <ac:chgData name="Manikanta Sami" userId="0149fb89-df86-4092-81e8-fd646437bcb2" providerId="ADAL" clId="{2956D5FB-1A19-46C7-8456-D3A6E4B8C688}" dt="2019-09-29T22:13:39.511" v="618"/>
          <ac:spMkLst>
            <pc:docMk/>
            <pc:sldMk cId="3336557281" sldId="350"/>
            <ac:spMk id="3" creationId="{439696FF-36D2-479C-81A5-C1E2EE5F9350}"/>
          </ac:spMkLst>
        </pc:spChg>
        <pc:spChg chg="add del mod">
          <ac:chgData name="Manikanta Sami" userId="0149fb89-df86-4092-81e8-fd646437bcb2" providerId="ADAL" clId="{2956D5FB-1A19-46C7-8456-D3A6E4B8C688}" dt="2019-09-29T22:13:39.511" v="618"/>
          <ac:spMkLst>
            <pc:docMk/>
            <pc:sldMk cId="3336557281" sldId="350"/>
            <ac:spMk id="4" creationId="{C4CD6667-BCBF-4547-AB40-9D67FD2F36A1}"/>
          </ac:spMkLst>
        </pc:spChg>
        <pc:spChg chg="mod">
          <ac:chgData name="Manikanta Sami" userId="0149fb89-df86-4092-81e8-fd646437bcb2" providerId="ADAL" clId="{2956D5FB-1A19-46C7-8456-D3A6E4B8C688}" dt="2019-09-30T02:10:18.731" v="1662" actId="404"/>
          <ac:spMkLst>
            <pc:docMk/>
            <pc:sldMk cId="3336557281" sldId="350"/>
            <ac:spMk id="5" creationId="{00000000-0000-0000-0000-000000000000}"/>
          </ac:spMkLst>
        </pc:spChg>
        <pc:spChg chg="mod">
          <ac:chgData name="Manikanta Sami" userId="0149fb89-df86-4092-81e8-fd646437bcb2" providerId="ADAL" clId="{2956D5FB-1A19-46C7-8456-D3A6E4B8C688}" dt="2019-09-30T02:10:30.879" v="1664" actId="404"/>
          <ac:spMkLst>
            <pc:docMk/>
            <pc:sldMk cId="3336557281" sldId="350"/>
            <ac:spMk id="6" creationId="{00000000-0000-0000-0000-000000000000}"/>
          </ac:spMkLst>
        </pc:spChg>
        <pc:spChg chg="add del mod">
          <ac:chgData name="Manikanta Sami" userId="0149fb89-df86-4092-81e8-fd646437bcb2" providerId="ADAL" clId="{2956D5FB-1A19-46C7-8456-D3A6E4B8C688}" dt="2019-09-29T22:13:39.511" v="618"/>
          <ac:spMkLst>
            <pc:docMk/>
            <pc:sldMk cId="3336557281" sldId="350"/>
            <ac:spMk id="7" creationId="{8384BA1F-909C-4B02-811C-65E16F5DC6E5}"/>
          </ac:spMkLst>
        </pc:spChg>
        <pc:spChg chg="add del mod">
          <ac:chgData name="Manikanta Sami" userId="0149fb89-df86-4092-81e8-fd646437bcb2" providerId="ADAL" clId="{2956D5FB-1A19-46C7-8456-D3A6E4B8C688}" dt="2019-09-30T01:56:40.500" v="1630" actId="478"/>
          <ac:spMkLst>
            <pc:docMk/>
            <pc:sldMk cId="3336557281" sldId="350"/>
            <ac:spMk id="10" creationId="{50D39539-B87D-4070-B7B8-A68B5196556A}"/>
          </ac:spMkLst>
        </pc:spChg>
        <pc:spChg chg="add mod">
          <ac:chgData name="Manikanta Sami" userId="0149fb89-df86-4092-81e8-fd646437bcb2" providerId="ADAL" clId="{2956D5FB-1A19-46C7-8456-D3A6E4B8C688}" dt="2019-09-30T01:56:34.909" v="1629"/>
          <ac:spMkLst>
            <pc:docMk/>
            <pc:sldMk cId="3336557281" sldId="350"/>
            <ac:spMk id="11" creationId="{121130A0-2AF5-4D35-B1CB-7AB4202E3936}"/>
          </ac:spMkLst>
        </pc:spChg>
        <pc:spChg chg="add mod">
          <ac:chgData name="Manikanta Sami" userId="0149fb89-df86-4092-81e8-fd646437bcb2" providerId="ADAL" clId="{2956D5FB-1A19-46C7-8456-D3A6E4B8C688}" dt="2019-09-30T01:56:49.870" v="1634"/>
          <ac:spMkLst>
            <pc:docMk/>
            <pc:sldMk cId="3336557281" sldId="350"/>
            <ac:spMk id="12" creationId="{D45804B2-AC4D-46D2-924B-3343ED86196F}"/>
          </ac:spMkLst>
        </pc:spChg>
      </pc:sldChg>
      <pc:sldChg chg="addSp delSp modSp">
        <pc:chgData name="Manikanta Sami" userId="0149fb89-df86-4092-81e8-fd646437bcb2" providerId="ADAL" clId="{2956D5FB-1A19-46C7-8456-D3A6E4B8C688}" dt="2019-09-30T02:00:19.565" v="1640"/>
        <pc:sldMkLst>
          <pc:docMk/>
          <pc:sldMk cId="389680701" sldId="351"/>
        </pc:sldMkLst>
        <pc:spChg chg="mod">
          <ac:chgData name="Manikanta Sami" userId="0149fb89-df86-4092-81e8-fd646437bcb2" providerId="ADAL" clId="{2956D5FB-1A19-46C7-8456-D3A6E4B8C688}" dt="2019-09-30T02:00:13.938" v="1638"/>
          <ac:spMkLst>
            <pc:docMk/>
            <pc:sldMk cId="389680701" sldId="351"/>
            <ac:spMk id="2" creationId="{00000000-0000-0000-0000-000000000000}"/>
          </ac:spMkLst>
        </pc:spChg>
        <pc:spChg chg="add del mod">
          <ac:chgData name="Manikanta Sami" userId="0149fb89-df86-4092-81e8-fd646437bcb2" providerId="ADAL" clId="{2956D5FB-1A19-46C7-8456-D3A6E4B8C688}" dt="2019-09-29T22:13:39.511" v="618"/>
          <ac:spMkLst>
            <pc:docMk/>
            <pc:sldMk cId="389680701" sldId="351"/>
            <ac:spMk id="3" creationId="{8F5E39A4-95E1-4F82-A01B-3AA673BEFFCF}"/>
          </ac:spMkLst>
        </pc:spChg>
        <pc:spChg chg="add del mod">
          <ac:chgData name="Manikanta Sami" userId="0149fb89-df86-4092-81e8-fd646437bcb2" providerId="ADAL" clId="{2956D5FB-1A19-46C7-8456-D3A6E4B8C688}" dt="2019-09-29T22:13:39.511" v="618"/>
          <ac:spMkLst>
            <pc:docMk/>
            <pc:sldMk cId="389680701" sldId="351"/>
            <ac:spMk id="6" creationId="{097951B3-DC15-4885-AD87-AE9F5737D4E0}"/>
          </ac:spMkLst>
        </pc:spChg>
        <pc:spChg chg="add del mod">
          <ac:chgData name="Manikanta Sami" userId="0149fb89-df86-4092-81e8-fd646437bcb2" providerId="ADAL" clId="{2956D5FB-1A19-46C7-8456-D3A6E4B8C688}" dt="2019-09-29T22:13:39.511" v="618"/>
          <ac:spMkLst>
            <pc:docMk/>
            <pc:sldMk cId="389680701" sldId="351"/>
            <ac:spMk id="7" creationId="{737BE3D6-6AC7-4F8D-AA10-8285C10A378A}"/>
          </ac:spMkLst>
        </pc:spChg>
        <pc:spChg chg="add del mod">
          <ac:chgData name="Manikanta Sami" userId="0149fb89-df86-4092-81e8-fd646437bcb2" providerId="ADAL" clId="{2956D5FB-1A19-46C7-8456-D3A6E4B8C688}" dt="2019-09-30T02:00:09.569" v="1636" actId="478"/>
          <ac:spMkLst>
            <pc:docMk/>
            <pc:sldMk cId="389680701" sldId="351"/>
            <ac:spMk id="8" creationId="{F6CEEE78-4CDA-4203-A355-5E1A35B67C43}"/>
          </ac:spMkLst>
        </pc:spChg>
        <pc:spChg chg="add mod">
          <ac:chgData name="Manikanta Sami" userId="0149fb89-df86-4092-81e8-fd646437bcb2" providerId="ADAL" clId="{2956D5FB-1A19-46C7-8456-D3A6E4B8C688}" dt="2019-09-30T02:00:07.367" v="1635"/>
          <ac:spMkLst>
            <pc:docMk/>
            <pc:sldMk cId="389680701" sldId="351"/>
            <ac:spMk id="9" creationId="{5EBD4886-0F59-4D09-9010-6E48295CC780}"/>
          </ac:spMkLst>
        </pc:spChg>
        <pc:spChg chg="add mod">
          <ac:chgData name="Manikanta Sami" userId="0149fb89-df86-4092-81e8-fd646437bcb2" providerId="ADAL" clId="{2956D5FB-1A19-46C7-8456-D3A6E4B8C688}" dt="2019-09-30T02:00:19.565" v="1640"/>
          <ac:spMkLst>
            <pc:docMk/>
            <pc:sldMk cId="389680701" sldId="351"/>
            <ac:spMk id="10" creationId="{F26E8054-FC84-4674-BCE5-475C106FF3DC}"/>
          </ac:spMkLst>
        </pc:spChg>
      </pc:sldChg>
      <pc:sldChg chg="addSp delSp modSp">
        <pc:chgData name="Manikanta Sami" userId="0149fb89-df86-4092-81e8-fd646437bcb2" providerId="ADAL" clId="{2956D5FB-1A19-46C7-8456-D3A6E4B8C688}" dt="2019-09-30T02:01:01.161" v="1646"/>
        <pc:sldMkLst>
          <pc:docMk/>
          <pc:sldMk cId="2902122609" sldId="352"/>
        </pc:sldMkLst>
        <pc:spChg chg="mod">
          <ac:chgData name="Manikanta Sami" userId="0149fb89-df86-4092-81e8-fd646437bcb2" providerId="ADAL" clId="{2956D5FB-1A19-46C7-8456-D3A6E4B8C688}" dt="2019-09-30T02:00:56.667" v="1644"/>
          <ac:spMkLst>
            <pc:docMk/>
            <pc:sldMk cId="2902122609" sldId="352"/>
            <ac:spMk id="2" creationId="{00000000-0000-0000-0000-000000000000}"/>
          </ac:spMkLst>
        </pc:spChg>
        <pc:spChg chg="add del mod">
          <ac:chgData name="Manikanta Sami" userId="0149fb89-df86-4092-81e8-fd646437bcb2" providerId="ADAL" clId="{2956D5FB-1A19-46C7-8456-D3A6E4B8C688}" dt="2019-09-29T22:13:39.511" v="618"/>
          <ac:spMkLst>
            <pc:docMk/>
            <pc:sldMk cId="2902122609" sldId="352"/>
            <ac:spMk id="3" creationId="{44AC2CBE-A631-4343-A4A0-D38D6BD4796B}"/>
          </ac:spMkLst>
        </pc:spChg>
        <pc:spChg chg="add del mod">
          <ac:chgData name="Manikanta Sami" userId="0149fb89-df86-4092-81e8-fd646437bcb2" providerId="ADAL" clId="{2956D5FB-1A19-46C7-8456-D3A6E4B8C688}" dt="2019-09-29T22:13:39.511" v="618"/>
          <ac:spMkLst>
            <pc:docMk/>
            <pc:sldMk cId="2902122609" sldId="352"/>
            <ac:spMk id="6" creationId="{4FB712E2-F562-433F-A16C-FF6FD599EED8}"/>
          </ac:spMkLst>
        </pc:spChg>
        <pc:spChg chg="add del mod">
          <ac:chgData name="Manikanta Sami" userId="0149fb89-df86-4092-81e8-fd646437bcb2" providerId="ADAL" clId="{2956D5FB-1A19-46C7-8456-D3A6E4B8C688}" dt="2019-09-29T22:13:39.511" v="618"/>
          <ac:spMkLst>
            <pc:docMk/>
            <pc:sldMk cId="2902122609" sldId="352"/>
            <ac:spMk id="7" creationId="{4919DE79-CE61-436E-9376-9FF77336AA6C}"/>
          </ac:spMkLst>
        </pc:spChg>
        <pc:spChg chg="add del mod">
          <ac:chgData name="Manikanta Sami" userId="0149fb89-df86-4092-81e8-fd646437bcb2" providerId="ADAL" clId="{2956D5FB-1A19-46C7-8456-D3A6E4B8C688}" dt="2019-09-30T02:00:53.101" v="1642" actId="478"/>
          <ac:spMkLst>
            <pc:docMk/>
            <pc:sldMk cId="2902122609" sldId="352"/>
            <ac:spMk id="8" creationId="{8180263F-3342-4E0D-AA57-5B955E648949}"/>
          </ac:spMkLst>
        </pc:spChg>
        <pc:spChg chg="add mod">
          <ac:chgData name="Manikanta Sami" userId="0149fb89-df86-4092-81e8-fd646437bcb2" providerId="ADAL" clId="{2956D5FB-1A19-46C7-8456-D3A6E4B8C688}" dt="2019-09-30T02:00:49.718" v="1641"/>
          <ac:spMkLst>
            <pc:docMk/>
            <pc:sldMk cId="2902122609" sldId="352"/>
            <ac:spMk id="9" creationId="{DC465E1F-4AC5-45A2-B24E-5BF1E6254616}"/>
          </ac:spMkLst>
        </pc:spChg>
        <pc:spChg chg="add mod">
          <ac:chgData name="Manikanta Sami" userId="0149fb89-df86-4092-81e8-fd646437bcb2" providerId="ADAL" clId="{2956D5FB-1A19-46C7-8456-D3A6E4B8C688}" dt="2019-09-30T02:01:01.161" v="1646"/>
          <ac:spMkLst>
            <pc:docMk/>
            <pc:sldMk cId="2902122609" sldId="352"/>
            <ac:spMk id="11" creationId="{C72A2737-48C3-45F1-AD82-F057BF0AE643}"/>
          </ac:spMkLst>
        </pc:spChg>
      </pc:sldChg>
      <pc:sldChg chg="addSp delSp modSp modTransition">
        <pc:chgData name="Manikanta Sami" userId="0149fb89-df86-4092-81e8-fd646437bcb2" providerId="ADAL" clId="{2956D5FB-1A19-46C7-8456-D3A6E4B8C688}" dt="2019-09-29T22:13:39.511" v="618"/>
        <pc:sldMkLst>
          <pc:docMk/>
          <pc:sldMk cId="217383533" sldId="353"/>
        </pc:sldMkLst>
        <pc:spChg chg="add del mod">
          <ac:chgData name="Manikanta Sami" userId="0149fb89-df86-4092-81e8-fd646437bcb2" providerId="ADAL" clId="{2956D5FB-1A19-46C7-8456-D3A6E4B8C688}" dt="2019-09-29T22:13:39.511" v="618"/>
          <ac:spMkLst>
            <pc:docMk/>
            <pc:sldMk cId="217383533" sldId="353"/>
            <ac:spMk id="2" creationId="{74DD5CFD-3D3B-4BA1-A48B-F90B4DF4CD81}"/>
          </ac:spMkLst>
        </pc:spChg>
        <pc:spChg chg="add del mod">
          <ac:chgData name="Manikanta Sami" userId="0149fb89-df86-4092-81e8-fd646437bcb2" providerId="ADAL" clId="{2956D5FB-1A19-46C7-8456-D3A6E4B8C688}" dt="2019-09-29T22:13:39.511" v="618"/>
          <ac:spMkLst>
            <pc:docMk/>
            <pc:sldMk cId="217383533" sldId="353"/>
            <ac:spMk id="3" creationId="{7162676A-B368-4461-AC49-A2D36F6B36CE}"/>
          </ac:spMkLst>
        </pc:spChg>
        <pc:spChg chg="add del mod">
          <ac:chgData name="Manikanta Sami" userId="0149fb89-df86-4092-81e8-fd646437bcb2" providerId="ADAL" clId="{2956D5FB-1A19-46C7-8456-D3A6E4B8C688}" dt="2019-09-29T22:13:39.511" v="618"/>
          <ac:spMkLst>
            <pc:docMk/>
            <pc:sldMk cId="217383533" sldId="353"/>
            <ac:spMk id="5" creationId="{B4BE94B1-F853-472C-A527-589B49E92EB0}"/>
          </ac:spMkLst>
        </pc:spChg>
      </pc:sldChg>
      <pc:sldChg chg="addSp delSp modSp">
        <pc:chgData name="Manikanta Sami" userId="0149fb89-df86-4092-81e8-fd646437bcb2" providerId="ADAL" clId="{2956D5FB-1A19-46C7-8456-D3A6E4B8C688}" dt="2019-09-30T02:10:58.398" v="1670"/>
        <pc:sldMkLst>
          <pc:docMk/>
          <pc:sldMk cId="3322905940" sldId="354"/>
        </pc:sldMkLst>
        <pc:spChg chg="mod">
          <ac:chgData name="Manikanta Sami" userId="0149fb89-df86-4092-81e8-fd646437bcb2" providerId="ADAL" clId="{2956D5FB-1A19-46C7-8456-D3A6E4B8C688}" dt="2019-09-30T02:10:54.084" v="1668"/>
          <ac:spMkLst>
            <pc:docMk/>
            <pc:sldMk cId="3322905940" sldId="354"/>
            <ac:spMk id="2" creationId="{00000000-0000-0000-0000-000000000000}"/>
          </ac:spMkLst>
        </pc:spChg>
        <pc:spChg chg="add del mod">
          <ac:chgData name="Manikanta Sami" userId="0149fb89-df86-4092-81e8-fd646437bcb2" providerId="ADAL" clId="{2956D5FB-1A19-46C7-8456-D3A6E4B8C688}" dt="2019-09-29T22:13:39.511" v="618"/>
          <ac:spMkLst>
            <pc:docMk/>
            <pc:sldMk cId="3322905940" sldId="354"/>
            <ac:spMk id="3" creationId="{3121EA0D-CC64-4DC2-B928-C37D01F775BA}"/>
          </ac:spMkLst>
        </pc:spChg>
        <pc:spChg chg="add del mod">
          <ac:chgData name="Manikanta Sami" userId="0149fb89-df86-4092-81e8-fd646437bcb2" providerId="ADAL" clId="{2956D5FB-1A19-46C7-8456-D3A6E4B8C688}" dt="2019-09-29T22:13:39.511" v="618"/>
          <ac:spMkLst>
            <pc:docMk/>
            <pc:sldMk cId="3322905940" sldId="354"/>
            <ac:spMk id="5" creationId="{D5DC253E-54AA-4E13-A4B2-AAEC0693CAE1}"/>
          </ac:spMkLst>
        </pc:spChg>
        <pc:spChg chg="add del mod">
          <ac:chgData name="Manikanta Sami" userId="0149fb89-df86-4092-81e8-fd646437bcb2" providerId="ADAL" clId="{2956D5FB-1A19-46C7-8456-D3A6E4B8C688}" dt="2019-09-29T22:13:39.511" v="618"/>
          <ac:spMkLst>
            <pc:docMk/>
            <pc:sldMk cId="3322905940" sldId="354"/>
            <ac:spMk id="6" creationId="{C1589879-D539-4C20-A9BE-E206A5FAA359}"/>
          </ac:spMkLst>
        </pc:spChg>
        <pc:spChg chg="add del mod">
          <ac:chgData name="Manikanta Sami" userId="0149fb89-df86-4092-81e8-fd646437bcb2" providerId="ADAL" clId="{2956D5FB-1A19-46C7-8456-D3A6E4B8C688}" dt="2019-09-30T02:10:48.488" v="1666" actId="478"/>
          <ac:spMkLst>
            <pc:docMk/>
            <pc:sldMk cId="3322905940" sldId="354"/>
            <ac:spMk id="7" creationId="{99537D09-B024-4BB3-BAF6-27C19F75EE65}"/>
          </ac:spMkLst>
        </pc:spChg>
        <pc:spChg chg="add mod">
          <ac:chgData name="Manikanta Sami" userId="0149fb89-df86-4092-81e8-fd646437bcb2" providerId="ADAL" clId="{2956D5FB-1A19-46C7-8456-D3A6E4B8C688}" dt="2019-09-30T02:10:44.288" v="1665"/>
          <ac:spMkLst>
            <pc:docMk/>
            <pc:sldMk cId="3322905940" sldId="354"/>
            <ac:spMk id="8" creationId="{97C7DAF6-2110-4829-A8E1-747C9888969F}"/>
          </ac:spMkLst>
        </pc:spChg>
        <pc:spChg chg="add mod">
          <ac:chgData name="Manikanta Sami" userId="0149fb89-df86-4092-81e8-fd646437bcb2" providerId="ADAL" clId="{2956D5FB-1A19-46C7-8456-D3A6E4B8C688}" dt="2019-09-30T02:10:58.398" v="1670"/>
          <ac:spMkLst>
            <pc:docMk/>
            <pc:sldMk cId="3322905940" sldId="354"/>
            <ac:spMk id="9" creationId="{E52B07F0-A38C-4B18-B589-CD03986D869C}"/>
          </ac:spMkLst>
        </pc:spChg>
      </pc:sldChg>
      <pc:sldChg chg="addSp delSp modSp modTransition">
        <pc:chgData name="Manikanta Sami" userId="0149fb89-df86-4092-81e8-fd646437bcb2" providerId="ADAL" clId="{2956D5FB-1A19-46C7-8456-D3A6E4B8C688}" dt="2019-09-29T22:13:39.511" v="618"/>
        <pc:sldMkLst>
          <pc:docMk/>
          <pc:sldMk cId="1157662510" sldId="355"/>
        </pc:sldMkLst>
        <pc:spChg chg="add del mod">
          <ac:chgData name="Manikanta Sami" userId="0149fb89-df86-4092-81e8-fd646437bcb2" providerId="ADAL" clId="{2956D5FB-1A19-46C7-8456-D3A6E4B8C688}" dt="2019-09-29T22:13:39.511" v="618"/>
          <ac:spMkLst>
            <pc:docMk/>
            <pc:sldMk cId="1157662510" sldId="355"/>
            <ac:spMk id="2" creationId="{03F05BB2-0086-4116-A2A4-1BE589747BC7}"/>
          </ac:spMkLst>
        </pc:spChg>
        <pc:spChg chg="add del mod">
          <ac:chgData name="Manikanta Sami" userId="0149fb89-df86-4092-81e8-fd646437bcb2" providerId="ADAL" clId="{2956D5FB-1A19-46C7-8456-D3A6E4B8C688}" dt="2019-09-29T22:13:39.511" v="618"/>
          <ac:spMkLst>
            <pc:docMk/>
            <pc:sldMk cId="1157662510" sldId="355"/>
            <ac:spMk id="3" creationId="{B1AF147C-45B4-4C52-8A61-8646C79CDB75}"/>
          </ac:spMkLst>
        </pc:spChg>
        <pc:spChg chg="add del mod">
          <ac:chgData name="Manikanta Sami" userId="0149fb89-df86-4092-81e8-fd646437bcb2" providerId="ADAL" clId="{2956D5FB-1A19-46C7-8456-D3A6E4B8C688}" dt="2019-09-29T22:13:39.511" v="618"/>
          <ac:spMkLst>
            <pc:docMk/>
            <pc:sldMk cId="1157662510" sldId="355"/>
            <ac:spMk id="5" creationId="{00E69202-54E2-4CDB-9BDF-AE87D79A2A94}"/>
          </ac:spMkLst>
        </pc:spChg>
      </pc:sldChg>
      <pc:sldChg chg="addSp delSp modSp">
        <pc:chgData name="Manikanta Sami" userId="0149fb89-df86-4092-81e8-fd646437bcb2" providerId="ADAL" clId="{2956D5FB-1A19-46C7-8456-D3A6E4B8C688}" dt="2019-09-30T02:11:26.355" v="1676"/>
        <pc:sldMkLst>
          <pc:docMk/>
          <pc:sldMk cId="1936791668" sldId="356"/>
        </pc:sldMkLst>
        <pc:spChg chg="mod">
          <ac:chgData name="Manikanta Sami" userId="0149fb89-df86-4092-81e8-fd646437bcb2" providerId="ADAL" clId="{2956D5FB-1A19-46C7-8456-D3A6E4B8C688}" dt="2019-09-30T02:11:22.064" v="1674"/>
          <ac:spMkLst>
            <pc:docMk/>
            <pc:sldMk cId="1936791668" sldId="356"/>
            <ac:spMk id="2" creationId="{00000000-0000-0000-0000-000000000000}"/>
          </ac:spMkLst>
        </pc:spChg>
        <pc:spChg chg="add del mod">
          <ac:chgData name="Manikanta Sami" userId="0149fb89-df86-4092-81e8-fd646437bcb2" providerId="ADAL" clId="{2956D5FB-1A19-46C7-8456-D3A6E4B8C688}" dt="2019-09-29T22:13:39.511" v="618"/>
          <ac:spMkLst>
            <pc:docMk/>
            <pc:sldMk cId="1936791668" sldId="356"/>
            <ac:spMk id="3" creationId="{DAB3836D-80C3-4607-9815-E8E017952BE9}"/>
          </ac:spMkLst>
        </pc:spChg>
        <pc:spChg chg="add del mod">
          <ac:chgData name="Manikanta Sami" userId="0149fb89-df86-4092-81e8-fd646437bcb2" providerId="ADAL" clId="{2956D5FB-1A19-46C7-8456-D3A6E4B8C688}" dt="2019-09-29T22:13:39.511" v="618"/>
          <ac:spMkLst>
            <pc:docMk/>
            <pc:sldMk cId="1936791668" sldId="356"/>
            <ac:spMk id="5" creationId="{022EDA7A-ECCA-45DF-8222-DCE85CF49802}"/>
          </ac:spMkLst>
        </pc:spChg>
        <pc:spChg chg="add del mod">
          <ac:chgData name="Manikanta Sami" userId="0149fb89-df86-4092-81e8-fd646437bcb2" providerId="ADAL" clId="{2956D5FB-1A19-46C7-8456-D3A6E4B8C688}" dt="2019-09-29T22:13:39.511" v="618"/>
          <ac:spMkLst>
            <pc:docMk/>
            <pc:sldMk cId="1936791668" sldId="356"/>
            <ac:spMk id="6" creationId="{5FB7D24A-07DA-490E-80C5-BFC008D4FA90}"/>
          </ac:spMkLst>
        </pc:spChg>
        <pc:spChg chg="add del mod">
          <ac:chgData name="Manikanta Sami" userId="0149fb89-df86-4092-81e8-fd646437bcb2" providerId="ADAL" clId="{2956D5FB-1A19-46C7-8456-D3A6E4B8C688}" dt="2019-09-30T02:11:18.552" v="1672" actId="478"/>
          <ac:spMkLst>
            <pc:docMk/>
            <pc:sldMk cId="1936791668" sldId="356"/>
            <ac:spMk id="7" creationId="{B1D3E441-927A-4DFE-8DBB-CC9569ED493B}"/>
          </ac:spMkLst>
        </pc:spChg>
        <pc:spChg chg="add mod">
          <ac:chgData name="Manikanta Sami" userId="0149fb89-df86-4092-81e8-fd646437bcb2" providerId="ADAL" clId="{2956D5FB-1A19-46C7-8456-D3A6E4B8C688}" dt="2019-09-30T02:11:15.736" v="1671"/>
          <ac:spMkLst>
            <pc:docMk/>
            <pc:sldMk cId="1936791668" sldId="356"/>
            <ac:spMk id="8" creationId="{CB2924AF-DD73-4AD8-AA20-079C2E5FCA1A}"/>
          </ac:spMkLst>
        </pc:spChg>
        <pc:spChg chg="add mod">
          <ac:chgData name="Manikanta Sami" userId="0149fb89-df86-4092-81e8-fd646437bcb2" providerId="ADAL" clId="{2956D5FB-1A19-46C7-8456-D3A6E4B8C688}" dt="2019-09-30T02:11:26.355" v="1676"/>
          <ac:spMkLst>
            <pc:docMk/>
            <pc:sldMk cId="1936791668" sldId="356"/>
            <ac:spMk id="9" creationId="{C9C8CF86-2108-47AB-893B-3F26D3FE1AE0}"/>
          </ac:spMkLst>
        </pc:spChg>
      </pc:sldChg>
      <pc:sldChg chg="addSp delSp modSp">
        <pc:chgData name="Manikanta Sami" userId="0149fb89-df86-4092-81e8-fd646437bcb2" providerId="ADAL" clId="{2956D5FB-1A19-46C7-8456-D3A6E4B8C688}" dt="2019-09-30T02:12:11.382" v="1683"/>
        <pc:sldMkLst>
          <pc:docMk/>
          <pc:sldMk cId="1800496872" sldId="357"/>
        </pc:sldMkLst>
        <pc:spChg chg="mod">
          <ac:chgData name="Manikanta Sami" userId="0149fb89-df86-4092-81e8-fd646437bcb2" providerId="ADAL" clId="{2956D5FB-1A19-46C7-8456-D3A6E4B8C688}" dt="2019-09-30T02:12:07.117" v="1681"/>
          <ac:spMkLst>
            <pc:docMk/>
            <pc:sldMk cId="1800496872" sldId="357"/>
            <ac:spMk id="2" creationId="{00000000-0000-0000-0000-000000000000}"/>
          </ac:spMkLst>
        </pc:spChg>
        <pc:spChg chg="add del mod">
          <ac:chgData name="Manikanta Sami" userId="0149fb89-df86-4092-81e8-fd646437bcb2" providerId="ADAL" clId="{2956D5FB-1A19-46C7-8456-D3A6E4B8C688}" dt="2019-09-29T22:13:39.511" v="618"/>
          <ac:spMkLst>
            <pc:docMk/>
            <pc:sldMk cId="1800496872" sldId="357"/>
            <ac:spMk id="3" creationId="{CDBAAA5C-B4E2-41D7-897C-5922426CC84F}"/>
          </ac:spMkLst>
        </pc:spChg>
        <pc:spChg chg="mod">
          <ac:chgData name="Manikanta Sami" userId="0149fb89-df86-4092-81e8-fd646437bcb2" providerId="ADAL" clId="{2956D5FB-1A19-46C7-8456-D3A6E4B8C688}" dt="2019-09-30T02:11:42.795" v="1677" actId="33524"/>
          <ac:spMkLst>
            <pc:docMk/>
            <pc:sldMk cId="1800496872" sldId="357"/>
            <ac:spMk id="4" creationId="{3FFA97E1-EB35-43C8-ACF9-5DA651A436F3}"/>
          </ac:spMkLst>
        </pc:spChg>
        <pc:spChg chg="add del mod">
          <ac:chgData name="Manikanta Sami" userId="0149fb89-df86-4092-81e8-fd646437bcb2" providerId="ADAL" clId="{2956D5FB-1A19-46C7-8456-D3A6E4B8C688}" dt="2019-09-29T22:13:39.511" v="618"/>
          <ac:spMkLst>
            <pc:docMk/>
            <pc:sldMk cId="1800496872" sldId="357"/>
            <ac:spMk id="5" creationId="{BA26520B-0613-41ED-B979-90FCFCA55E28}"/>
          </ac:spMkLst>
        </pc:spChg>
        <pc:spChg chg="add del mod">
          <ac:chgData name="Manikanta Sami" userId="0149fb89-df86-4092-81e8-fd646437bcb2" providerId="ADAL" clId="{2956D5FB-1A19-46C7-8456-D3A6E4B8C688}" dt="2019-09-29T22:13:39.511" v="618"/>
          <ac:spMkLst>
            <pc:docMk/>
            <pc:sldMk cId="1800496872" sldId="357"/>
            <ac:spMk id="6" creationId="{D674185E-D5F0-4910-948E-19FD5ACD008B}"/>
          </ac:spMkLst>
        </pc:spChg>
        <pc:spChg chg="add del mod">
          <ac:chgData name="Manikanta Sami" userId="0149fb89-df86-4092-81e8-fd646437bcb2" providerId="ADAL" clId="{2956D5FB-1A19-46C7-8456-D3A6E4B8C688}" dt="2019-09-30T02:12:02.962" v="1679" actId="478"/>
          <ac:spMkLst>
            <pc:docMk/>
            <pc:sldMk cId="1800496872" sldId="357"/>
            <ac:spMk id="7" creationId="{BD0146C0-D53A-4BED-B206-E81BC44A86E5}"/>
          </ac:spMkLst>
        </pc:spChg>
        <pc:spChg chg="add mod">
          <ac:chgData name="Manikanta Sami" userId="0149fb89-df86-4092-81e8-fd646437bcb2" providerId="ADAL" clId="{2956D5FB-1A19-46C7-8456-D3A6E4B8C688}" dt="2019-09-30T02:11:59.874" v="1678"/>
          <ac:spMkLst>
            <pc:docMk/>
            <pc:sldMk cId="1800496872" sldId="357"/>
            <ac:spMk id="8" creationId="{E484CB16-C556-4AE6-9097-834A8486B391}"/>
          </ac:spMkLst>
        </pc:spChg>
        <pc:spChg chg="add mod">
          <ac:chgData name="Manikanta Sami" userId="0149fb89-df86-4092-81e8-fd646437bcb2" providerId="ADAL" clId="{2956D5FB-1A19-46C7-8456-D3A6E4B8C688}" dt="2019-09-30T02:12:11.382" v="1683"/>
          <ac:spMkLst>
            <pc:docMk/>
            <pc:sldMk cId="1800496872" sldId="357"/>
            <ac:spMk id="9" creationId="{6DAF60BC-8EE4-439E-B9CD-48F2718A9E72}"/>
          </ac:spMkLst>
        </pc:spChg>
      </pc:sldChg>
      <pc:sldChg chg="addSp delSp modSp modTransition">
        <pc:chgData name="Manikanta Sami" userId="0149fb89-df86-4092-81e8-fd646437bcb2" providerId="ADAL" clId="{2956D5FB-1A19-46C7-8456-D3A6E4B8C688}" dt="2019-09-29T22:13:39.511" v="618"/>
        <pc:sldMkLst>
          <pc:docMk/>
          <pc:sldMk cId="1200294778" sldId="358"/>
        </pc:sldMkLst>
        <pc:spChg chg="add del mod">
          <ac:chgData name="Manikanta Sami" userId="0149fb89-df86-4092-81e8-fd646437bcb2" providerId="ADAL" clId="{2956D5FB-1A19-46C7-8456-D3A6E4B8C688}" dt="2019-09-29T22:13:39.511" v="618"/>
          <ac:spMkLst>
            <pc:docMk/>
            <pc:sldMk cId="1200294778" sldId="358"/>
            <ac:spMk id="2" creationId="{D04DB6CF-0543-4100-925E-66CC7473A3F7}"/>
          </ac:spMkLst>
        </pc:spChg>
        <pc:spChg chg="add del mod">
          <ac:chgData name="Manikanta Sami" userId="0149fb89-df86-4092-81e8-fd646437bcb2" providerId="ADAL" clId="{2956D5FB-1A19-46C7-8456-D3A6E4B8C688}" dt="2019-09-29T22:13:39.511" v="618"/>
          <ac:spMkLst>
            <pc:docMk/>
            <pc:sldMk cId="1200294778" sldId="358"/>
            <ac:spMk id="3" creationId="{46FE3C89-D25E-4F28-AD7E-9D97A8778E40}"/>
          </ac:spMkLst>
        </pc:spChg>
        <pc:spChg chg="add del mod">
          <ac:chgData name="Manikanta Sami" userId="0149fb89-df86-4092-81e8-fd646437bcb2" providerId="ADAL" clId="{2956D5FB-1A19-46C7-8456-D3A6E4B8C688}" dt="2019-09-29T22:13:39.511" v="618"/>
          <ac:spMkLst>
            <pc:docMk/>
            <pc:sldMk cId="1200294778" sldId="358"/>
            <ac:spMk id="5" creationId="{EE69CD50-9814-4990-9515-25D38DB84CD4}"/>
          </ac:spMkLst>
        </pc:spChg>
      </pc:sldChg>
      <pc:sldChg chg="addSp delSp modSp">
        <pc:chgData name="Manikanta Sami" userId="0149fb89-df86-4092-81e8-fd646437bcb2" providerId="ADAL" clId="{2956D5FB-1A19-46C7-8456-D3A6E4B8C688}" dt="2019-09-30T02:13:46.359" v="1712"/>
        <pc:sldMkLst>
          <pc:docMk/>
          <pc:sldMk cId="425875081" sldId="359"/>
        </pc:sldMkLst>
        <pc:spChg chg="mod">
          <ac:chgData name="Manikanta Sami" userId="0149fb89-df86-4092-81e8-fd646437bcb2" providerId="ADAL" clId="{2956D5FB-1A19-46C7-8456-D3A6E4B8C688}" dt="2019-09-30T02:13:42.424" v="1710"/>
          <ac:spMkLst>
            <pc:docMk/>
            <pc:sldMk cId="425875081" sldId="359"/>
            <ac:spMk id="2" creationId="{00000000-0000-0000-0000-000000000000}"/>
          </ac:spMkLst>
        </pc:spChg>
        <pc:spChg chg="add del mod">
          <ac:chgData name="Manikanta Sami" userId="0149fb89-df86-4092-81e8-fd646437bcb2" providerId="ADAL" clId="{2956D5FB-1A19-46C7-8456-D3A6E4B8C688}" dt="2019-09-29T22:13:39.511" v="618"/>
          <ac:spMkLst>
            <pc:docMk/>
            <pc:sldMk cId="425875081" sldId="359"/>
            <ac:spMk id="3" creationId="{00FFD279-038B-4E3F-A66D-8A2B07051B48}"/>
          </ac:spMkLst>
        </pc:spChg>
        <pc:spChg chg="add del mod">
          <ac:chgData name="Manikanta Sami" userId="0149fb89-df86-4092-81e8-fd646437bcb2" providerId="ADAL" clId="{2956D5FB-1A19-46C7-8456-D3A6E4B8C688}" dt="2019-09-29T22:13:39.511" v="618"/>
          <ac:spMkLst>
            <pc:docMk/>
            <pc:sldMk cId="425875081" sldId="359"/>
            <ac:spMk id="4" creationId="{E553FF5C-C3E0-49CD-8D52-F885CA5A85D0}"/>
          </ac:spMkLst>
        </pc:spChg>
        <pc:spChg chg="del mod">
          <ac:chgData name="Manikanta Sami" userId="0149fb89-df86-4092-81e8-fd646437bcb2" providerId="ADAL" clId="{2956D5FB-1A19-46C7-8456-D3A6E4B8C688}" dt="2019-09-30T02:13:36.605" v="1706"/>
          <ac:spMkLst>
            <pc:docMk/>
            <pc:sldMk cId="425875081" sldId="359"/>
            <ac:spMk id="5" creationId="{00000000-0000-0000-0000-000000000000}"/>
          </ac:spMkLst>
        </pc:spChg>
        <pc:spChg chg="add del mod">
          <ac:chgData name="Manikanta Sami" userId="0149fb89-df86-4092-81e8-fd646437bcb2" providerId="ADAL" clId="{2956D5FB-1A19-46C7-8456-D3A6E4B8C688}" dt="2019-09-30T02:13:31.106" v="1703"/>
          <ac:spMkLst>
            <pc:docMk/>
            <pc:sldMk cId="425875081" sldId="359"/>
            <ac:spMk id="6" creationId="{D34BBDEA-7B10-4CFA-91B9-E16CD1F13897}"/>
          </ac:spMkLst>
        </pc:spChg>
        <pc:spChg chg="add del mod">
          <ac:chgData name="Manikanta Sami" userId="0149fb89-df86-4092-81e8-fd646437bcb2" providerId="ADAL" clId="{2956D5FB-1A19-46C7-8456-D3A6E4B8C688}" dt="2019-09-30T02:13:31.106" v="1703"/>
          <ac:spMkLst>
            <pc:docMk/>
            <pc:sldMk cId="425875081" sldId="359"/>
            <ac:spMk id="7" creationId="{8D84C12F-B2BF-46B1-8B92-14730FF67306}"/>
          </ac:spMkLst>
        </pc:spChg>
        <pc:spChg chg="add mod">
          <ac:chgData name="Manikanta Sami" userId="0149fb89-df86-4092-81e8-fd646437bcb2" providerId="ADAL" clId="{2956D5FB-1A19-46C7-8456-D3A6E4B8C688}" dt="2019-09-30T02:13:38.626" v="1708" actId="27636"/>
          <ac:spMkLst>
            <pc:docMk/>
            <pc:sldMk cId="425875081" sldId="359"/>
            <ac:spMk id="8" creationId="{D9F06E9F-E761-4619-B8DB-18F6899C31A4}"/>
          </ac:spMkLst>
        </pc:spChg>
        <pc:spChg chg="add mod">
          <ac:chgData name="Manikanta Sami" userId="0149fb89-df86-4092-81e8-fd646437bcb2" providerId="ADAL" clId="{2956D5FB-1A19-46C7-8456-D3A6E4B8C688}" dt="2019-09-30T02:13:36.605" v="1706"/>
          <ac:spMkLst>
            <pc:docMk/>
            <pc:sldMk cId="425875081" sldId="359"/>
            <ac:spMk id="9" creationId="{E9FA03F5-1400-4A89-A29B-F2AC4F6F6407}"/>
          </ac:spMkLst>
        </pc:spChg>
        <pc:spChg chg="add mod">
          <ac:chgData name="Manikanta Sami" userId="0149fb89-df86-4092-81e8-fd646437bcb2" providerId="ADAL" clId="{2956D5FB-1A19-46C7-8456-D3A6E4B8C688}" dt="2019-09-30T02:13:46.359" v="1712"/>
          <ac:spMkLst>
            <pc:docMk/>
            <pc:sldMk cId="425875081" sldId="359"/>
            <ac:spMk id="10" creationId="{88AE2F18-85E3-4E2B-9507-374883CB293F}"/>
          </ac:spMkLst>
        </pc:spChg>
      </pc:sldChg>
      <pc:sldChg chg="addSp delSp modSp add modNotesTx">
        <pc:chgData name="Manikanta Sami" userId="0149fb89-df86-4092-81e8-fd646437bcb2" providerId="ADAL" clId="{2956D5FB-1A19-46C7-8456-D3A6E4B8C688}" dt="2019-09-29T22:37:46.470" v="768" actId="20577"/>
        <pc:sldMkLst>
          <pc:docMk/>
          <pc:sldMk cId="819142600" sldId="360"/>
        </pc:sldMkLst>
        <pc:spChg chg="mod">
          <ac:chgData name="Manikanta Sami" userId="0149fb89-df86-4092-81e8-fd646437bcb2" providerId="ADAL" clId="{2956D5FB-1A19-46C7-8456-D3A6E4B8C688}" dt="2019-09-29T22:15:21.080" v="647"/>
          <ac:spMkLst>
            <pc:docMk/>
            <pc:sldMk cId="819142600" sldId="360"/>
            <ac:spMk id="2" creationId="{00000000-0000-0000-0000-000000000000}"/>
          </ac:spMkLst>
        </pc:spChg>
        <pc:spChg chg="del mod">
          <ac:chgData name="Manikanta Sami" userId="0149fb89-df86-4092-81e8-fd646437bcb2" providerId="ADAL" clId="{2956D5FB-1A19-46C7-8456-D3A6E4B8C688}" dt="2019-09-29T22:14:56.041" v="640"/>
          <ac:spMkLst>
            <pc:docMk/>
            <pc:sldMk cId="819142600" sldId="360"/>
            <ac:spMk id="3" creationId="{00000000-0000-0000-0000-000000000000}"/>
          </ac:spMkLst>
        </pc:spChg>
        <pc:spChg chg="add del mod">
          <ac:chgData name="Manikanta Sami" userId="0149fb89-df86-4092-81e8-fd646437bcb2" providerId="ADAL" clId="{2956D5FB-1A19-46C7-8456-D3A6E4B8C688}" dt="2019-09-29T22:15:31.829" v="650" actId="478"/>
          <ac:spMkLst>
            <pc:docMk/>
            <pc:sldMk cId="819142600" sldId="360"/>
            <ac:spMk id="4" creationId="{7B87E803-BEA8-4002-9027-8D8012C3530E}"/>
          </ac:spMkLst>
        </pc:spChg>
        <pc:spChg chg="add del">
          <ac:chgData name="Manikanta Sami" userId="0149fb89-df86-4092-81e8-fd646437bcb2" providerId="ADAL" clId="{2956D5FB-1A19-46C7-8456-D3A6E4B8C688}" dt="2019-09-29T15:05:13.787" v="419"/>
          <ac:spMkLst>
            <pc:docMk/>
            <pc:sldMk cId="819142600" sldId="360"/>
            <ac:spMk id="5" creationId="{0B42F19B-B658-40BC-AED5-8F37129FAA77}"/>
          </ac:spMkLst>
        </pc:spChg>
        <pc:spChg chg="add del mod">
          <ac:chgData name="Manikanta Sami" userId="0149fb89-df86-4092-81e8-fd646437bcb2" providerId="ADAL" clId="{2956D5FB-1A19-46C7-8456-D3A6E4B8C688}" dt="2019-09-29T22:13:39.511" v="618"/>
          <ac:spMkLst>
            <pc:docMk/>
            <pc:sldMk cId="819142600" sldId="360"/>
            <ac:spMk id="6" creationId="{ACF3191A-F53F-4C1C-B557-835A6692EE6C}"/>
          </ac:spMkLst>
        </pc:spChg>
        <pc:spChg chg="add del mod">
          <ac:chgData name="Manikanta Sami" userId="0149fb89-df86-4092-81e8-fd646437bcb2" providerId="ADAL" clId="{2956D5FB-1A19-46C7-8456-D3A6E4B8C688}" dt="2019-09-29T22:13:39.511" v="618"/>
          <ac:spMkLst>
            <pc:docMk/>
            <pc:sldMk cId="819142600" sldId="360"/>
            <ac:spMk id="7" creationId="{47B1F464-459C-479A-8D9F-7BDBAFEDF217}"/>
          </ac:spMkLst>
        </pc:spChg>
        <pc:spChg chg="add del mod">
          <ac:chgData name="Manikanta Sami" userId="0149fb89-df86-4092-81e8-fd646437bcb2" providerId="ADAL" clId="{2956D5FB-1A19-46C7-8456-D3A6E4B8C688}" dt="2019-09-29T22:14:49.693" v="639"/>
          <ac:spMkLst>
            <pc:docMk/>
            <pc:sldMk cId="819142600" sldId="360"/>
            <ac:spMk id="8" creationId="{94773D4C-019F-43CD-8734-97C481BF2394}"/>
          </ac:spMkLst>
        </pc:spChg>
        <pc:spChg chg="add del mod">
          <ac:chgData name="Manikanta Sami" userId="0149fb89-df86-4092-81e8-fd646437bcb2" providerId="ADAL" clId="{2956D5FB-1A19-46C7-8456-D3A6E4B8C688}" dt="2019-09-29T22:14:49.693" v="639"/>
          <ac:spMkLst>
            <pc:docMk/>
            <pc:sldMk cId="819142600" sldId="360"/>
            <ac:spMk id="9" creationId="{1124F124-03C9-4792-98A3-30509378D310}"/>
          </ac:spMkLst>
        </pc:spChg>
        <pc:spChg chg="add del mod">
          <ac:chgData name="Manikanta Sami" userId="0149fb89-df86-4092-81e8-fd646437bcb2" providerId="ADAL" clId="{2956D5FB-1A19-46C7-8456-D3A6E4B8C688}" dt="2019-09-29T22:14:58.964" v="641"/>
          <ac:spMkLst>
            <pc:docMk/>
            <pc:sldMk cId="819142600" sldId="360"/>
            <ac:spMk id="10" creationId="{B5DACFAA-F51A-4A63-93B5-CAA2AA6F97AB}"/>
          </ac:spMkLst>
        </pc:spChg>
        <pc:spChg chg="add del mod">
          <ac:chgData name="Manikanta Sami" userId="0149fb89-df86-4092-81e8-fd646437bcb2" providerId="ADAL" clId="{2956D5FB-1A19-46C7-8456-D3A6E4B8C688}" dt="2019-09-29T22:15:03.427" v="642" actId="478"/>
          <ac:spMkLst>
            <pc:docMk/>
            <pc:sldMk cId="819142600" sldId="360"/>
            <ac:spMk id="11" creationId="{AEF77943-1F21-4BAF-BC2E-F10206226497}"/>
          </ac:spMkLst>
        </pc:spChg>
        <pc:spChg chg="add del mod">
          <ac:chgData name="Manikanta Sami" userId="0149fb89-df86-4092-81e8-fd646437bcb2" providerId="ADAL" clId="{2956D5FB-1A19-46C7-8456-D3A6E4B8C688}" dt="2019-09-29T22:15:56.278" v="654"/>
          <ac:spMkLst>
            <pc:docMk/>
            <pc:sldMk cId="819142600" sldId="360"/>
            <ac:spMk id="12" creationId="{8992AF6C-DF98-427C-B23B-BEC9B5DD4489}"/>
          </ac:spMkLst>
        </pc:spChg>
        <pc:spChg chg="add mod">
          <ac:chgData name="Manikanta Sami" userId="0149fb89-df86-4092-81e8-fd646437bcb2" providerId="ADAL" clId="{2956D5FB-1A19-46C7-8456-D3A6E4B8C688}" dt="2019-09-29T22:15:28.758" v="649"/>
          <ac:spMkLst>
            <pc:docMk/>
            <pc:sldMk cId="819142600" sldId="360"/>
            <ac:spMk id="13" creationId="{23734210-73C5-48ED-A917-3939C81581FE}"/>
          </ac:spMkLst>
        </pc:spChg>
        <pc:spChg chg="add del mod">
          <ac:chgData name="Manikanta Sami" userId="0149fb89-df86-4092-81e8-fd646437bcb2" providerId="ADAL" clId="{2956D5FB-1A19-46C7-8456-D3A6E4B8C688}" dt="2019-09-29T22:15:48.381" v="653" actId="478"/>
          <ac:spMkLst>
            <pc:docMk/>
            <pc:sldMk cId="819142600" sldId="360"/>
            <ac:spMk id="14" creationId="{B0E6E5AE-2A34-499A-BCF2-7FE098DBEC9C}"/>
          </ac:spMkLst>
        </pc:spChg>
        <pc:spChg chg="add mod">
          <ac:chgData name="Manikanta Sami" userId="0149fb89-df86-4092-81e8-fd646437bcb2" providerId="ADAL" clId="{2956D5FB-1A19-46C7-8456-D3A6E4B8C688}" dt="2019-09-29T22:36:49.057" v="740" actId="2710"/>
          <ac:spMkLst>
            <pc:docMk/>
            <pc:sldMk cId="819142600" sldId="360"/>
            <ac:spMk id="15" creationId="{AAB5D37A-40F3-4B2F-8F96-25FD2F4A122F}"/>
          </ac:spMkLst>
        </pc:spChg>
        <pc:spChg chg="add del mod">
          <ac:chgData name="Manikanta Sami" userId="0149fb89-df86-4092-81e8-fd646437bcb2" providerId="ADAL" clId="{2956D5FB-1A19-46C7-8456-D3A6E4B8C688}" dt="2019-09-29T22:16:32.733" v="659"/>
          <ac:spMkLst>
            <pc:docMk/>
            <pc:sldMk cId="819142600" sldId="360"/>
            <ac:spMk id="16" creationId="{4F45D297-3F21-4166-AD86-D02449FEFC1A}"/>
          </ac:spMkLst>
        </pc:spChg>
        <pc:spChg chg="add del mod">
          <ac:chgData name="Manikanta Sami" userId="0149fb89-df86-4092-81e8-fd646437bcb2" providerId="ADAL" clId="{2956D5FB-1A19-46C7-8456-D3A6E4B8C688}" dt="2019-09-29T22:16:40.104" v="661" actId="478"/>
          <ac:spMkLst>
            <pc:docMk/>
            <pc:sldMk cId="819142600" sldId="360"/>
            <ac:spMk id="19" creationId="{D7808739-324C-47BE-BF42-7423D08D6A26}"/>
          </ac:spMkLst>
        </pc:spChg>
        <pc:picChg chg="add del mod">
          <ac:chgData name="Manikanta Sami" userId="0149fb89-df86-4092-81e8-fd646437bcb2" providerId="ADAL" clId="{2956D5FB-1A19-46C7-8456-D3A6E4B8C688}" dt="2019-09-29T22:16:37.270" v="660" actId="478"/>
          <ac:picMkLst>
            <pc:docMk/>
            <pc:sldMk cId="819142600" sldId="360"/>
            <ac:picMk id="17" creationId="{70D3FD4E-FA7D-4F58-9E7D-1EA14F12069F}"/>
          </ac:picMkLst>
        </pc:picChg>
        <pc:picChg chg="add mod">
          <ac:chgData name="Manikanta Sami" userId="0149fb89-df86-4092-81e8-fd646437bcb2" providerId="ADAL" clId="{2956D5FB-1A19-46C7-8456-D3A6E4B8C688}" dt="2019-09-29T22:17:15.774" v="676" actId="1038"/>
          <ac:picMkLst>
            <pc:docMk/>
            <pc:sldMk cId="819142600" sldId="360"/>
            <ac:picMk id="20" creationId="{E3A60F21-2A0F-4274-BB0B-E4FFF7655C3E}"/>
          </ac:picMkLst>
        </pc:picChg>
      </pc:sldChg>
      <pc:sldChg chg="addSp delSp modSp add ord">
        <pc:chgData name="Manikanta Sami" userId="0149fb89-df86-4092-81e8-fd646437bcb2" providerId="ADAL" clId="{2956D5FB-1A19-46C7-8456-D3A6E4B8C688}" dt="2019-09-30T02:09:56.184" v="1659" actId="478"/>
        <pc:sldMkLst>
          <pc:docMk/>
          <pc:sldMk cId="1021813087" sldId="361"/>
        </pc:sldMkLst>
        <pc:spChg chg="del mod">
          <ac:chgData name="Manikanta Sami" userId="0149fb89-df86-4092-81e8-fd646437bcb2" providerId="ADAL" clId="{2956D5FB-1A19-46C7-8456-D3A6E4B8C688}" dt="2019-09-30T02:09:56.184" v="1659" actId="478"/>
          <ac:spMkLst>
            <pc:docMk/>
            <pc:sldMk cId="1021813087" sldId="361"/>
            <ac:spMk id="2" creationId="{00000000-0000-0000-0000-000000000000}"/>
          </ac:spMkLst>
        </pc:spChg>
        <pc:spChg chg="mod">
          <ac:chgData name="Manikanta Sami" userId="0149fb89-df86-4092-81e8-fd646437bcb2" providerId="ADAL" clId="{2956D5FB-1A19-46C7-8456-D3A6E4B8C688}" dt="2019-09-30T02:09:41.897" v="1654" actId="14100"/>
          <ac:spMkLst>
            <pc:docMk/>
            <pc:sldMk cId="1021813087" sldId="361"/>
            <ac:spMk id="3" creationId="{00000000-0000-0000-0000-000000000000}"/>
          </ac:spMkLst>
        </pc:spChg>
        <pc:spChg chg="add mod">
          <ac:chgData name="Manikanta Sami" userId="0149fb89-df86-4092-81e8-fd646437bcb2" providerId="ADAL" clId="{2956D5FB-1A19-46C7-8456-D3A6E4B8C688}" dt="2019-09-30T02:09:22.249" v="1651"/>
          <ac:spMkLst>
            <pc:docMk/>
            <pc:sldMk cId="1021813087" sldId="361"/>
            <ac:spMk id="5" creationId="{ABA39F22-81BC-4AA3-9BC4-837E5873A0F6}"/>
          </ac:spMkLst>
        </pc:spChg>
        <pc:spChg chg="add mod">
          <ac:chgData name="Manikanta Sami" userId="0149fb89-df86-4092-81e8-fd646437bcb2" providerId="ADAL" clId="{2956D5FB-1A19-46C7-8456-D3A6E4B8C688}" dt="2019-09-30T02:09:53.720" v="1658"/>
          <ac:spMkLst>
            <pc:docMk/>
            <pc:sldMk cId="1021813087" sldId="361"/>
            <ac:spMk id="6" creationId="{0A96D580-9D9E-4E18-80FD-98F69A55D663}"/>
          </ac:spMkLst>
        </pc:spChg>
      </pc:sldChg>
      <pc:sldChg chg="modSp add">
        <pc:chgData name="Manikanta Sami" userId="0149fb89-df86-4092-81e8-fd646437bcb2" providerId="ADAL" clId="{2956D5FB-1A19-46C7-8456-D3A6E4B8C688}" dt="2019-09-29T23:44:25.846" v="1278" actId="27636"/>
        <pc:sldMkLst>
          <pc:docMk/>
          <pc:sldMk cId="2491078130" sldId="362"/>
        </pc:sldMkLst>
        <pc:spChg chg="mod">
          <ac:chgData name="Manikanta Sami" userId="0149fb89-df86-4092-81e8-fd646437bcb2" providerId="ADAL" clId="{2956D5FB-1A19-46C7-8456-D3A6E4B8C688}" dt="2019-09-29T23:42:48.278" v="1189" actId="14100"/>
          <ac:spMkLst>
            <pc:docMk/>
            <pc:sldMk cId="2491078130" sldId="362"/>
            <ac:spMk id="8" creationId="{5289735A-2453-4419-B3A8-D367CDECC861}"/>
          </ac:spMkLst>
        </pc:spChg>
        <pc:spChg chg="mod">
          <ac:chgData name="Manikanta Sami" userId="0149fb89-df86-4092-81e8-fd646437bcb2" providerId="ADAL" clId="{2956D5FB-1A19-46C7-8456-D3A6E4B8C688}" dt="2019-09-29T23:44:25.846" v="1278" actId="27636"/>
          <ac:spMkLst>
            <pc:docMk/>
            <pc:sldMk cId="2491078130" sldId="362"/>
            <ac:spMk id="10" creationId="{F9DFFA35-2998-4003-A892-955B0CC1B5CC}"/>
          </ac:spMkLst>
        </pc:spChg>
      </pc:sldChg>
      <pc:sldChg chg="add del">
        <pc:chgData name="Manikanta Sami" userId="0149fb89-df86-4092-81e8-fd646437bcb2" providerId="ADAL" clId="{2956D5FB-1A19-46C7-8456-D3A6E4B8C688}" dt="2019-09-30T01:54:01.910" v="1620"/>
        <pc:sldMkLst>
          <pc:docMk/>
          <pc:sldMk cId="168045249" sldId="363"/>
        </pc:sldMkLst>
      </pc:sldChg>
      <pc:sldChg chg="add del">
        <pc:chgData name="Manikanta Sami" userId="0149fb89-df86-4092-81e8-fd646437bcb2" providerId="ADAL" clId="{2956D5FB-1A19-46C7-8456-D3A6E4B8C688}" dt="2019-09-29T23:42:51.096" v="1191"/>
        <pc:sldMkLst>
          <pc:docMk/>
          <pc:sldMk cId="2652828325" sldId="363"/>
        </pc:sldMkLst>
      </pc:sldChg>
      <pc:sldMasterChg chg="delSldLayout">
        <pc:chgData name="Manikanta Sami" userId="0149fb89-df86-4092-81e8-fd646437bcb2" providerId="ADAL" clId="{2956D5FB-1A19-46C7-8456-D3A6E4B8C688}" dt="2019-09-29T23:18:38.399" v="1062" actId="2696"/>
        <pc:sldMasterMkLst>
          <pc:docMk/>
          <pc:sldMasterMk cId="412611817" sldId="2147483668"/>
        </pc:sldMasterMkLst>
        <pc:sldLayoutChg chg="del">
          <pc:chgData name="Manikanta Sami" userId="0149fb89-df86-4092-81e8-fd646437bcb2" providerId="ADAL" clId="{2956D5FB-1A19-46C7-8456-D3A6E4B8C688}" dt="2019-09-29T23:18:38.399" v="1062" actId="2696"/>
          <pc:sldLayoutMkLst>
            <pc:docMk/>
            <pc:sldMasterMk cId="412611817" sldId="2147483668"/>
            <pc:sldLayoutMk cId="3305225587" sldId="214748369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611EDC-33E9-4520-8978-65C239BAE4A3}" type="datetimeFigureOut">
              <a:rPr lang="en-US" smtClean="0"/>
              <a:t>9/29/2019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95781-E499-4BB0-A676-79D2529F7A40}" type="slidenum">
              <a:rPr lang="en-US" smtClean="0"/>
              <a:t>‹#›</a:t>
            </a:fld>
            <a:endParaRPr lang="en-US"/>
          </a:p>
        </p:txBody>
      </p:sp>
    </p:spTree>
    <p:extLst>
      <p:ext uri="{BB962C8B-B14F-4D97-AF65-F5344CB8AC3E}">
        <p14:creationId xmlns:p14="http://schemas.microsoft.com/office/powerpoint/2010/main" val="2621044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powershell/azure/install-az-ps?view=azps-2.7.0"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docs.microsoft.com/en-gb/cli/azure/install-azure-cli?view=azure-cli-latest" TargetMode="External"/><Relationship Id="rId4" Type="http://schemas.openxmlformats.org/officeDocument/2006/relationships/hyperlink" Target="https://docs.microsoft.com/en-us/powershell/azure/new-azureps-module-az?view=azps-2.7.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azure.microsoft.com/en-gb/resources/template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linked-templates"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github.com/Azure/azure-quickstart-templates/blob/master/elasticsearch/azuredeploy.json" TargetMode="External"/><Relationship Id="rId4" Type="http://schemas.openxmlformats.org/officeDocument/2006/relationships/hyperlink" Target="https://docs.microsoft.com/en-us/azure/azure-resource-manager/resource-manager-tutorial-create-linked-templates"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azure/azure-resource-manager/resource-manager-supported-service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functions-resource#reference"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docs.microsoft.com/en-us/azure/azure-resource-manager/resource-group-authoring-templates#resources" TargetMode="External"/><Relationship Id="rId5" Type="http://schemas.openxmlformats.org/officeDocument/2006/relationships/hyperlink" Target="https://docs.microsoft.com/en-us/azure/azure-resource-manager/resource-group-template-functions-deployment#parameters" TargetMode="External"/><Relationship Id="rId4" Type="http://schemas.openxmlformats.org/officeDocument/2006/relationships/hyperlink" Target="https://docs.microsoft.com/en-us/azure/azure-resource-manager/resource-group-template-functions-resource#list"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Self Introduction, MSDN Info, Case studies by experience</a:t>
            </a: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CLI Intro – PowerShell vs CLI</a:t>
            </a: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ARM - Azure Resource Manager is the deployment and management service for Azure. It provides a management layer that enables you to create, update, and delete resources in your Azure subscription. You use management features, like access control, locks, and tags, to secure and organize your resources after deployment.</a:t>
            </a:r>
            <a:endParaRPr lang="en-US" dirty="0"/>
          </a:p>
        </p:txBody>
      </p:sp>
      <p:sp>
        <p:nvSpPr>
          <p:cNvPr id="4" name="Slide Number Placeholder 3"/>
          <p:cNvSpPr>
            <a:spLocks noGrp="1"/>
          </p:cNvSpPr>
          <p:nvPr>
            <p:ph type="sldNum" sz="quarter" idx="5"/>
          </p:nvPr>
        </p:nvSpPr>
        <p:spPr/>
        <p:txBody>
          <a:bodyPr/>
          <a:lstStyle/>
          <a:p>
            <a:fld id="{2B495781-E499-4BB0-A676-79D2529F7A40}" type="slidenum">
              <a:rPr lang="en-US" smtClean="0"/>
              <a:t>1</a:t>
            </a:fld>
            <a:endParaRPr lang="en-US"/>
          </a:p>
        </p:txBody>
      </p:sp>
    </p:spTree>
    <p:extLst>
      <p:ext uri="{BB962C8B-B14F-4D97-AF65-F5344CB8AC3E}">
        <p14:creationId xmlns:p14="http://schemas.microsoft.com/office/powerpoint/2010/main" val="3411598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2461557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PowerShell – </a:t>
            </a:r>
            <a:r>
              <a:rPr lang="en-US" dirty="0">
                <a:hlinkClick r:id="rId3"/>
              </a:rPr>
              <a:t>https://docs.microsoft.com/en-us/powershell/azure/install-az-ps?view=azps-2.7.0</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https://docs.microsoft.com/en-us/powershell/azure/new-azureps-module-az?view=azps-2.7.0</a:t>
            </a:r>
            <a:endParaRPr lang="en-US" dirty="0"/>
          </a:p>
          <a:p>
            <a:endParaRPr lang="en-US" dirty="0"/>
          </a:p>
          <a:p>
            <a:endParaRPr lang="en-US" dirty="0"/>
          </a:p>
          <a:p>
            <a:r>
              <a:rPr lang="en-US" dirty="0"/>
              <a:t>CLI - </a:t>
            </a:r>
            <a:r>
              <a:rPr lang="en-US" dirty="0">
                <a:hlinkClick r:id="rId5"/>
              </a:rPr>
              <a:t>https://docs.microsoft.com/en-gb/cli/azure/install-azure-cli?view=azure-cli-latest</a:t>
            </a:r>
            <a:endParaRPr lang="en-US" dirty="0"/>
          </a:p>
        </p:txBody>
      </p:sp>
      <p:sp>
        <p:nvSpPr>
          <p:cNvPr id="4" name="Slide Number Placeholder 3"/>
          <p:cNvSpPr>
            <a:spLocks noGrp="1"/>
          </p:cNvSpPr>
          <p:nvPr>
            <p:ph type="sldNum" sz="quarter" idx="5"/>
          </p:nvPr>
        </p:nvSpPr>
        <p:spPr/>
        <p:txBody>
          <a:bodyPr/>
          <a:lstStyle/>
          <a:p>
            <a:fld id="{2B495781-E499-4BB0-A676-79D2529F7A40}" type="slidenum">
              <a:rPr lang="en-US" smtClean="0"/>
              <a:t>12</a:t>
            </a:fld>
            <a:endParaRPr lang="en-US"/>
          </a:p>
        </p:txBody>
      </p:sp>
    </p:spTree>
    <p:extLst>
      <p:ext uri="{BB962C8B-B14F-4D97-AF65-F5344CB8AC3E}">
        <p14:creationId xmlns:p14="http://schemas.microsoft.com/office/powerpoint/2010/main" val="660429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Template Gallery - </a:t>
            </a:r>
            <a:r>
              <a:rPr lang="en-US" dirty="0">
                <a:hlinkClick r:id="rId3"/>
              </a:rPr>
              <a:t>https://azure.microsoft.com/en-gb/resources/templates/</a:t>
            </a:r>
            <a:endParaRPr lang="en-US" dirty="0"/>
          </a:p>
          <a:p>
            <a:endParaRPr lang="en-US" dirty="0"/>
          </a:p>
          <a:p>
            <a:r>
              <a:rPr lang="en-US" dirty="0"/>
              <a:t>Visual Studio – WebApp</a:t>
            </a:r>
          </a:p>
          <a:p>
            <a:r>
              <a:rPr lang="en-US" dirty="0"/>
              <a:t>VS Code – WebApp/Storage Account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Cloud Shell - https://shell.azure.com/</a:t>
            </a:r>
          </a:p>
          <a:p>
            <a:r>
              <a:rPr lang="en-US" dirty="0"/>
              <a:t>Azure PowerShell</a:t>
            </a:r>
          </a:p>
          <a:p>
            <a:endParaRPr lang="en-US" dirty="0"/>
          </a:p>
        </p:txBody>
      </p:sp>
      <p:sp>
        <p:nvSpPr>
          <p:cNvPr id="4" name="Slide Number Placeholder 3"/>
          <p:cNvSpPr>
            <a:spLocks noGrp="1"/>
          </p:cNvSpPr>
          <p:nvPr>
            <p:ph type="sldNum" sz="quarter" idx="5"/>
          </p:nvPr>
        </p:nvSpPr>
        <p:spPr/>
        <p:txBody>
          <a:bodyPr/>
          <a:lstStyle/>
          <a:p>
            <a:fld id="{2B495781-E499-4BB0-A676-79D2529F7A40}" type="slidenum">
              <a:rPr lang="en-US" smtClean="0"/>
              <a:t>13</a:t>
            </a:fld>
            <a:endParaRPr lang="en-US"/>
          </a:p>
        </p:txBody>
      </p:sp>
    </p:spTree>
    <p:extLst>
      <p:ext uri="{BB962C8B-B14F-4D97-AF65-F5344CB8AC3E}">
        <p14:creationId xmlns:p14="http://schemas.microsoft.com/office/powerpoint/2010/main" val="3852983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https://docs.microsoft.com/en-us/azure/azure-resource-manager/resource-group-linked-templates</a:t>
            </a:r>
            <a:endParaRPr lang="en-US" dirty="0"/>
          </a:p>
          <a:p>
            <a:endParaRPr lang="en-US" dirty="0"/>
          </a:p>
          <a:p>
            <a:r>
              <a:rPr lang="en-US" dirty="0">
                <a:hlinkClick r:id="rId4"/>
              </a:rPr>
              <a:t>https://docs.microsoft.com/en-us/azure/azure-resource-manager/resource-manager-tutorial-create-linked-templates</a:t>
            </a:r>
            <a:endParaRPr lang="en-US" dirty="0"/>
          </a:p>
          <a:p>
            <a:endParaRPr lang="en-US" dirty="0"/>
          </a:p>
          <a:p>
            <a:r>
              <a:rPr lang="en-US" dirty="0">
                <a:hlinkClick r:id="rId5"/>
              </a:rPr>
              <a:t>https://github.com/Azure/azure-quickstart-templates/blob/master/elasticsearch/azuredeploy.json</a:t>
            </a:r>
            <a:endParaRPr lang="en-US" dirty="0"/>
          </a:p>
        </p:txBody>
      </p:sp>
      <p:sp>
        <p:nvSpPr>
          <p:cNvPr id="4" name="Slide Number Placeholder 3"/>
          <p:cNvSpPr>
            <a:spLocks noGrp="1"/>
          </p:cNvSpPr>
          <p:nvPr>
            <p:ph type="sldNum" sz="quarter" idx="5"/>
          </p:nvPr>
        </p:nvSpPr>
        <p:spPr/>
        <p:txBody>
          <a:bodyPr/>
          <a:lstStyle/>
          <a:p>
            <a:fld id="{2B495781-E499-4BB0-A676-79D2529F7A40}" type="slidenum">
              <a:rPr lang="en-US" smtClean="0"/>
              <a:t>14</a:t>
            </a:fld>
            <a:endParaRPr lang="en-US"/>
          </a:p>
        </p:txBody>
      </p:sp>
    </p:spTree>
    <p:extLst>
      <p:ext uri="{BB962C8B-B14F-4D97-AF65-F5344CB8AC3E}">
        <p14:creationId xmlns:p14="http://schemas.microsoft.com/office/powerpoint/2010/main" val="3157441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9/30/2019</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763194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3761630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26145271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2571643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37158115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9/30/2019</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052551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Declarative Syntax</a:t>
            </a:r>
          </a:p>
          <a:p>
            <a:r>
              <a:rPr lang="en-US" dirty="0"/>
              <a:t>Repeatable Results</a:t>
            </a:r>
          </a:p>
          <a:p>
            <a:r>
              <a:rPr lang="en-US" dirty="0"/>
              <a:t>Built-in Validation</a:t>
            </a:r>
          </a:p>
          <a:p>
            <a:r>
              <a:rPr lang="en-US" dirty="0"/>
              <a:t>Modular</a:t>
            </a:r>
          </a:p>
          <a:p>
            <a:r>
              <a:rPr lang="en-US" dirty="0"/>
              <a:t>Tracked Deployment</a:t>
            </a:r>
          </a:p>
          <a:p>
            <a:r>
              <a:rPr lang="en-US" dirty="0"/>
              <a:t>CI/CD Integration</a:t>
            </a:r>
          </a:p>
          <a:p>
            <a:r>
              <a:rPr lang="en-US" dirty="0"/>
              <a:t>Exportable Code</a:t>
            </a:r>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B079C3B8-7366-4A44-A34B-3977080C19E7}" type="datetime1">
              <a:rPr lang="en-US" smtClean="0"/>
              <a:t>9/30/2019</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dirty="0"/>
              <a:t>Build 2014</a:t>
            </a:r>
          </a:p>
        </p:txBody>
      </p:sp>
    </p:spTree>
    <p:extLst>
      <p:ext uri="{BB962C8B-B14F-4D97-AF65-F5344CB8AC3E}">
        <p14:creationId xmlns:p14="http://schemas.microsoft.com/office/powerpoint/2010/main" val="1100593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All capabilities that are available in the portal are also available through PowerShell, Azure CLI, REST APIs, and client SDKs. Functionality initially released through APIs will be represented in the portal within 180 days of initial release.</a:t>
            </a: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904048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 Providers - </a:t>
            </a:r>
            <a:r>
              <a:rPr lang="en-US" dirty="0">
                <a:hlinkClick r:id="rId3"/>
              </a:rPr>
              <a:t>https://docs.microsoft.com/en-us/azure/azure-resource-manager/resource-manager-supported-services</a:t>
            </a:r>
            <a:endParaRPr lang="en-US" dirty="0"/>
          </a:p>
          <a:p>
            <a:endParaRPr lang="en-US" dirty="0"/>
          </a:p>
          <a:p>
            <a:r>
              <a:rPr lang="en-US" dirty="0"/>
              <a:t>Show sample JSON file</a:t>
            </a:r>
          </a:p>
        </p:txBody>
      </p:sp>
      <p:sp>
        <p:nvSpPr>
          <p:cNvPr id="4" name="Header Placeholder 3"/>
          <p:cNvSpPr>
            <a:spLocks noGrp="1"/>
          </p:cNvSpPr>
          <p:nvPr>
            <p:ph type="hdr" sz="quarter" idx="10"/>
          </p:nvPr>
        </p:nvSpPr>
        <p:spPr/>
        <p:txBody>
          <a:bodyPr/>
          <a:lstStyle/>
          <a:p>
            <a:r>
              <a:rPr lang="en-US" dirty="0"/>
              <a:t>Build 2014</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F00D60D-1703-4D24-8308-FEE06A50A69C}" type="datetime1">
              <a:rPr lang="en-US" smtClean="0"/>
              <a:t>9/30/2019</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763889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933043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in VS Code</a:t>
            </a:r>
          </a:p>
          <a:p>
            <a:r>
              <a:rPr lang="en-US" dirty="0"/>
              <a:t>----------------------</a:t>
            </a:r>
          </a:p>
          <a:p>
            <a:r>
              <a:rPr lang="en-US" dirty="0"/>
              <a:t>Template Functions – Built-in functions - https://docs.microsoft.com/en-us/azure/azure-resource-manager/resource-group-template-functions</a:t>
            </a:r>
          </a:p>
          <a:p>
            <a:endParaRPr lang="en-US" dirty="0"/>
          </a:p>
          <a:p>
            <a:r>
              <a:rPr lang="en-US" dirty="0"/>
              <a:t>Parameters - </a:t>
            </a:r>
            <a:r>
              <a:rPr lang="en-US" sz="1200" b="0" i="0" kern="1200" dirty="0">
                <a:solidFill>
                  <a:schemeClr val="tx1"/>
                </a:solidFill>
                <a:effectLst/>
                <a:latin typeface="+mn-lt"/>
                <a:ea typeface="+mn-ea"/>
                <a:cs typeface="+mn-cs"/>
              </a:rPr>
              <a:t>You can't use the </a:t>
            </a:r>
            <a:r>
              <a:rPr lang="en-US" sz="1200" b="0" i="0" u="sng" kern="1200" dirty="0">
                <a:solidFill>
                  <a:schemeClr val="tx1"/>
                </a:solidFill>
                <a:effectLst/>
                <a:latin typeface="+mn-lt"/>
                <a:ea typeface="+mn-ea"/>
                <a:cs typeface="+mn-cs"/>
                <a:hlinkClick r:id="rId3"/>
              </a:rPr>
              <a:t>reference</a:t>
            </a:r>
            <a:r>
              <a:rPr lang="en-US" sz="1200" b="0" i="0" kern="1200" dirty="0">
                <a:solidFill>
                  <a:schemeClr val="tx1"/>
                </a:solidFill>
                <a:effectLst/>
                <a:latin typeface="+mn-lt"/>
                <a:ea typeface="+mn-ea"/>
                <a:cs typeface="+mn-cs"/>
              </a:rPr>
              <a:t> function or any of the </a:t>
            </a:r>
            <a:r>
              <a:rPr lang="en-US" sz="1200" b="0" i="0" u="sng" kern="1200" dirty="0">
                <a:solidFill>
                  <a:schemeClr val="tx1"/>
                </a:solidFill>
                <a:effectLst/>
                <a:latin typeface="+mn-lt"/>
                <a:ea typeface="+mn-ea"/>
                <a:cs typeface="+mn-cs"/>
                <a:hlinkClick r:id="rId4"/>
              </a:rPr>
              <a:t>list</a:t>
            </a:r>
            <a:r>
              <a:rPr lang="en-US" sz="1200" b="0" i="0" kern="1200" dirty="0">
                <a:solidFill>
                  <a:schemeClr val="tx1"/>
                </a:solidFill>
                <a:effectLst/>
                <a:latin typeface="+mn-lt"/>
                <a:ea typeface="+mn-ea"/>
                <a:cs typeface="+mn-cs"/>
              </a:rPr>
              <a:t> functions in the parameters section. These functions get the runtime state of a resource and can't be executed before deployment when parameters are resolved.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Escape Characters – [,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Custom Functions Limitations</a:t>
            </a: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 function can't access variables.</a:t>
            </a:r>
          </a:p>
          <a:p>
            <a:r>
              <a:rPr lang="en-US" sz="1200" b="0" i="0" kern="1200" dirty="0">
                <a:solidFill>
                  <a:schemeClr val="tx1"/>
                </a:solidFill>
                <a:effectLst/>
                <a:latin typeface="+mn-lt"/>
                <a:ea typeface="+mn-ea"/>
                <a:cs typeface="+mn-cs"/>
              </a:rPr>
              <a:t>The function can only use parameters that are defined in the function. When you use the </a:t>
            </a:r>
            <a:r>
              <a:rPr lang="en-US" sz="1200" b="0" i="0" u="none" strike="noStrike" kern="1200" dirty="0">
                <a:solidFill>
                  <a:schemeClr val="tx1"/>
                </a:solidFill>
                <a:effectLst/>
                <a:latin typeface="+mn-lt"/>
                <a:ea typeface="+mn-ea"/>
                <a:cs typeface="+mn-cs"/>
                <a:hlinkClick r:id="rId5"/>
              </a:rPr>
              <a:t>parameters</a:t>
            </a:r>
            <a:r>
              <a:rPr lang="en-US" sz="1200" b="0" i="0" kern="1200" dirty="0">
                <a:solidFill>
                  <a:schemeClr val="tx1"/>
                </a:solidFill>
                <a:effectLst/>
                <a:latin typeface="+mn-lt"/>
                <a:ea typeface="+mn-ea"/>
                <a:cs typeface="+mn-cs"/>
              </a:rPr>
              <a:t> function within a user-defined function, you're restricted to the parameters for that function.</a:t>
            </a:r>
          </a:p>
          <a:p>
            <a:r>
              <a:rPr lang="en-US" sz="1200" b="0" i="0" kern="1200" dirty="0">
                <a:solidFill>
                  <a:schemeClr val="tx1"/>
                </a:solidFill>
                <a:effectLst/>
                <a:latin typeface="+mn-lt"/>
                <a:ea typeface="+mn-ea"/>
                <a:cs typeface="+mn-cs"/>
              </a:rPr>
              <a:t>The function can't call other user-defined functions.</a:t>
            </a:r>
          </a:p>
          <a:p>
            <a:r>
              <a:rPr lang="en-US" sz="1200" b="0" i="0" kern="1200" dirty="0">
                <a:solidFill>
                  <a:schemeClr val="tx1"/>
                </a:solidFill>
                <a:effectLst/>
                <a:latin typeface="+mn-lt"/>
                <a:ea typeface="+mn-ea"/>
                <a:cs typeface="+mn-cs"/>
              </a:rPr>
              <a:t>The function can't use the </a:t>
            </a:r>
            <a:r>
              <a:rPr lang="en-US" sz="1200" b="0" i="0" u="none" strike="noStrike" kern="1200" dirty="0">
                <a:solidFill>
                  <a:schemeClr val="tx1"/>
                </a:solidFill>
                <a:effectLst/>
                <a:latin typeface="+mn-lt"/>
                <a:ea typeface="+mn-ea"/>
                <a:cs typeface="+mn-cs"/>
                <a:hlinkClick r:id="rId3"/>
              </a:rPr>
              <a:t>reference</a:t>
            </a:r>
            <a:r>
              <a:rPr lang="en-US" sz="1200" b="0" i="0" kern="1200" dirty="0">
                <a:solidFill>
                  <a:schemeClr val="tx1"/>
                </a:solidFill>
                <a:effectLst/>
                <a:latin typeface="+mn-lt"/>
                <a:ea typeface="+mn-ea"/>
                <a:cs typeface="+mn-cs"/>
              </a:rPr>
              <a:t> function or any of the </a:t>
            </a:r>
            <a:r>
              <a:rPr lang="en-US" sz="1200" b="0" i="0" u="none" strike="noStrike" kern="1200" dirty="0">
                <a:solidFill>
                  <a:schemeClr val="tx1"/>
                </a:solidFill>
                <a:effectLst/>
                <a:latin typeface="+mn-lt"/>
                <a:ea typeface="+mn-ea"/>
                <a:cs typeface="+mn-cs"/>
                <a:hlinkClick r:id="rId4"/>
              </a:rPr>
              <a:t>list</a:t>
            </a:r>
            <a:r>
              <a:rPr lang="en-US" sz="1200" b="0" i="0" kern="1200" dirty="0">
                <a:solidFill>
                  <a:schemeClr val="tx1"/>
                </a:solidFill>
                <a:effectLst/>
                <a:latin typeface="+mn-lt"/>
                <a:ea typeface="+mn-ea"/>
                <a:cs typeface="+mn-cs"/>
              </a:rPr>
              <a:t> functions.</a:t>
            </a:r>
          </a:p>
          <a:p>
            <a:r>
              <a:rPr lang="en-US" sz="1200" b="0" i="0" kern="1200" dirty="0">
                <a:solidFill>
                  <a:schemeClr val="tx1"/>
                </a:solidFill>
                <a:effectLst/>
                <a:latin typeface="+mn-lt"/>
                <a:ea typeface="+mn-ea"/>
                <a:cs typeface="+mn-cs"/>
              </a:rPr>
              <a:t>Parameters for the function can't have default values.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Resources - </a:t>
            </a:r>
            <a:r>
              <a:rPr lang="en-US" dirty="0">
                <a:hlinkClick r:id="rId6"/>
              </a:rPr>
              <a:t>https://docs.microsoft.com/en-us/azure/azure-resource-manager/resource-group-authoring-templates#resources</a:t>
            </a:r>
            <a:endParaRPr lang="en-US" dirty="0"/>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1927610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495781-E499-4BB0-A676-79D2529F7A40}" type="slidenum">
              <a:rPr lang="en-US" smtClean="0"/>
              <a:t>7</a:t>
            </a:fld>
            <a:endParaRPr lang="en-US"/>
          </a:p>
        </p:txBody>
      </p:sp>
    </p:spTree>
    <p:extLst>
      <p:ext uri="{BB962C8B-B14F-4D97-AF65-F5344CB8AC3E}">
        <p14:creationId xmlns:p14="http://schemas.microsoft.com/office/powerpoint/2010/main" val="1784231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Build 2014</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F00D60D-1703-4D24-8308-FEE06A50A69C}" type="datetime1">
              <a:rPr lang="en-US" smtClean="0"/>
              <a:t>9/30/2019</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294578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Build 2014</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F00D60D-1703-4D24-8308-FEE06A50A69C}" type="datetime1">
              <a:rPr lang="en-US" smtClean="0"/>
              <a:t>9/30/2019</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522378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Subtitle 2"/>
          <p:cNvSpPr>
            <a:spLocks noGrp="1"/>
          </p:cNvSpPr>
          <p:nvPr>
            <p:ph type="subTitle" idx="1" hasCustomPrompt="1"/>
          </p:nvPr>
        </p:nvSpPr>
        <p:spPr>
          <a:xfrm>
            <a:off x="842433" y="5455612"/>
            <a:ext cx="8534400" cy="381000"/>
          </a:xfrm>
          <a:prstGeom prst="rect">
            <a:avLst/>
          </a:prstGeom>
        </p:spPr>
        <p:txBody>
          <a:bodyPr>
            <a:normAutofit/>
          </a:bodyPr>
          <a:lstStyle>
            <a:lvl1pPr marL="0" indent="0" algn="l">
              <a:buNone/>
              <a:defRPr sz="1800" cap="all"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MONTH </a:t>
            </a:r>
            <a:r>
              <a:rPr lang="en-US" dirty="0" err="1"/>
              <a:t>DAte</a:t>
            </a:r>
            <a:r>
              <a:rPr lang="en-US" dirty="0"/>
              <a:t>, YEAR</a:t>
            </a:r>
          </a:p>
        </p:txBody>
      </p:sp>
      <p:sp>
        <p:nvSpPr>
          <p:cNvPr id="9" name="Text Placeholder 5"/>
          <p:cNvSpPr>
            <a:spLocks noGrp="1"/>
          </p:cNvSpPr>
          <p:nvPr>
            <p:ph type="body" sz="quarter" idx="11" hasCustomPrompt="1"/>
          </p:nvPr>
        </p:nvSpPr>
        <p:spPr>
          <a:xfrm>
            <a:off x="842434" y="4466210"/>
            <a:ext cx="3382786" cy="360099"/>
          </a:xfrm>
          <a:prstGeom prst="rect">
            <a:avLst/>
          </a:prstGeom>
          <a:solidFill>
            <a:schemeClr val="accent2"/>
          </a:solidFill>
        </p:spPr>
        <p:txBody>
          <a:bodyPr wrap="none" tIns="36576">
            <a:spAutoFit/>
          </a:bodyPr>
          <a:lstStyle>
            <a:lvl1pPr marL="0" indent="0">
              <a:spcBef>
                <a:spcPts val="0"/>
              </a:spcBef>
              <a:buFontTx/>
              <a:buNone/>
              <a:defRPr sz="1800" cap="all" baseline="0">
                <a:solidFill>
                  <a:srgbClr val="FFFFFF"/>
                </a:solidFill>
                <a:latin typeface="Arial Black"/>
                <a:cs typeface="Arial Black"/>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ADD SUBTITLE</a:t>
            </a:r>
          </a:p>
        </p:txBody>
      </p:sp>
      <p:sp>
        <p:nvSpPr>
          <p:cNvPr id="10" name="Picture Placeholder 2"/>
          <p:cNvSpPr>
            <a:spLocks noGrp="1"/>
          </p:cNvSpPr>
          <p:nvPr>
            <p:ph type="pic" sz="quarter" idx="18" hasCustomPrompt="1"/>
          </p:nvPr>
        </p:nvSpPr>
        <p:spPr>
          <a:xfrm>
            <a:off x="837173" y="504827"/>
            <a:ext cx="1658003" cy="458237"/>
          </a:xfrm>
          <a:prstGeom prst="rect">
            <a:avLst/>
          </a:prstGeom>
        </p:spPr>
        <p:txBody>
          <a:bodyPr vert="horz" lIns="68580" tIns="34290" rIns="68580" bIns="34290"/>
          <a:lstStyle>
            <a:lvl1pPr marL="0" indent="0" algn="ctr">
              <a:buNone/>
              <a:defRPr/>
            </a:lvl1pPr>
          </a:lstStyle>
          <a:p>
            <a:r>
              <a:rPr lang="en-US" dirty="0"/>
              <a:t>logo</a:t>
            </a:r>
          </a:p>
        </p:txBody>
      </p:sp>
      <p:sp>
        <p:nvSpPr>
          <p:cNvPr id="11" name="Picture Placeholder 2"/>
          <p:cNvSpPr>
            <a:spLocks noGrp="1"/>
          </p:cNvSpPr>
          <p:nvPr>
            <p:ph type="pic" sz="quarter" idx="19" hasCustomPrompt="1"/>
          </p:nvPr>
        </p:nvSpPr>
        <p:spPr>
          <a:xfrm>
            <a:off x="3048469" y="504826"/>
            <a:ext cx="1882121" cy="458881"/>
          </a:xfrm>
          <a:prstGeom prst="rect">
            <a:avLst/>
          </a:prstGeom>
        </p:spPr>
        <p:txBody>
          <a:bodyPr vert="horz" lIns="68580" tIns="34290" rIns="68580" bIns="34290"/>
          <a:lstStyle>
            <a:lvl1pPr marL="0" indent="0" algn="ctr">
              <a:buNone/>
              <a:defRPr/>
            </a:lvl1pPr>
          </a:lstStyle>
          <a:p>
            <a:r>
              <a:rPr lang="en-US" dirty="0"/>
              <a:t>logo</a:t>
            </a:r>
          </a:p>
        </p:txBody>
      </p:sp>
      <p:cxnSp>
        <p:nvCxnSpPr>
          <p:cNvPr id="12" name="Straight Connector 11"/>
          <p:cNvCxnSpPr/>
          <p:nvPr/>
        </p:nvCxnSpPr>
        <p:spPr>
          <a:xfrm>
            <a:off x="2764117"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3" name="Text Placeholder 4"/>
          <p:cNvSpPr>
            <a:spLocks noGrp="1"/>
          </p:cNvSpPr>
          <p:nvPr>
            <p:ph type="body" sz="quarter" idx="15" hasCustomPrompt="1"/>
          </p:nvPr>
        </p:nvSpPr>
        <p:spPr>
          <a:xfrm>
            <a:off x="842433" y="2075578"/>
            <a:ext cx="9213851" cy="618118"/>
          </a:xfrm>
          <a:prstGeom prst="rect">
            <a:avLst/>
          </a:prstGeom>
        </p:spPr>
        <p:txBody>
          <a:bodyPr>
            <a:spAutoFit/>
          </a:bodyPr>
          <a:lstStyle>
            <a:lvl1pPr marL="0" indent="0">
              <a:lnSpc>
                <a:spcPct val="80000"/>
              </a:lnSpc>
              <a:spcBef>
                <a:spcPts val="0"/>
              </a:spcBef>
              <a:buNone/>
              <a:defRPr sz="4100" spc="-200">
                <a:solidFill>
                  <a:schemeClr val="tx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a:t>CLICK TO ADD TITLE</a:t>
            </a:r>
          </a:p>
        </p:txBody>
      </p:sp>
    </p:spTree>
    <p:extLst>
      <p:ext uri="{BB962C8B-B14F-4D97-AF65-F5344CB8AC3E}">
        <p14:creationId xmlns:p14="http://schemas.microsoft.com/office/powerpoint/2010/main" val="747677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480484" y="1439862"/>
            <a:ext cx="11241024" cy="4572000"/>
          </a:xfrm>
          <a:prstGeom prst="rect">
            <a:avLst/>
          </a:prstGeom>
        </p:spPr>
        <p:txBody>
          <a:bodyPr vert="horz" lIns="91440" tIns="45720" rIns="91440" bIns="45720" rtlCol="0">
            <a:normAutofit/>
          </a:bodyPr>
          <a:lstStyle>
            <a:lvl1pPr marL="173736" marR="0" indent="-173736" algn="l" defTabSz="457200" rtl="0" eaLnBrk="1" fontAlgn="auto" latinLnBrk="0" hangingPunct="1">
              <a:lnSpc>
                <a:spcPct val="120000"/>
              </a:lnSpc>
              <a:spcBef>
                <a:spcPts val="0"/>
              </a:spcBef>
              <a:spcAft>
                <a:spcPts val="1000"/>
              </a:spcAft>
              <a:buClr>
                <a:schemeClr val="accent2"/>
              </a:buClr>
              <a:buSzTx/>
              <a:buFont typeface="Arial"/>
              <a:buChar char="•"/>
              <a:tabLst/>
              <a:defRPr sz="1600" baseline="0"/>
            </a:lvl1pPr>
            <a:lvl2pPr marL="557784" indent="-210312">
              <a:lnSpc>
                <a:spcPct val="120000"/>
              </a:lnSpc>
              <a:spcBef>
                <a:spcPts val="288"/>
              </a:spcBef>
              <a:buSzPct val="100000"/>
              <a:buFont typeface="Lucida Grande"/>
              <a:buChar char="–"/>
              <a:defRPr sz="1400" baseline="0"/>
            </a:lvl2pPr>
            <a:lvl3pPr marL="859536" indent="-173736">
              <a:lnSpc>
                <a:spcPct val="120000"/>
              </a:lnSpc>
              <a:spcBef>
                <a:spcPts val="264"/>
              </a:spcBef>
              <a:defRPr sz="1400" baseline="0"/>
            </a:lvl3pPr>
            <a:lvl4pPr>
              <a:defRPr sz="1600"/>
            </a:lvl4pPr>
            <a:lvl5pPr>
              <a:defRPr sz="16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7"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3247264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 List with Graphic">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6705600" y="910939"/>
            <a:ext cx="5486400" cy="5577840"/>
          </a:xfrm>
          <a:prstGeom prst="rect">
            <a:avLst/>
          </a:prstGeom>
        </p:spPr>
        <p:txBody>
          <a:bodyPr vert="horz" anchor="ctr"/>
          <a:lstStyle>
            <a:lvl1pPr marL="0" indent="0" algn="ctr">
              <a:buNone/>
              <a:defRPr/>
            </a:lvl1pPr>
          </a:lstStyle>
          <a:p>
            <a:r>
              <a:rPr lang="en-US" dirty="0"/>
              <a:t> </a:t>
            </a:r>
          </a:p>
        </p:txBody>
      </p:sp>
      <p:sp>
        <p:nvSpPr>
          <p:cNvPr id="3" name="Text Placeholder 2"/>
          <p:cNvSpPr>
            <a:spLocks noGrp="1"/>
          </p:cNvSpPr>
          <p:nvPr>
            <p:ph idx="1" hasCustomPrompt="1"/>
          </p:nvPr>
        </p:nvSpPr>
        <p:spPr>
          <a:xfrm>
            <a:off x="480484" y="1439862"/>
            <a:ext cx="5791200" cy="4572000"/>
          </a:xfrm>
          <a:prstGeom prst="rect">
            <a:avLst/>
          </a:prstGeom>
        </p:spPr>
        <p:txBody>
          <a:bodyPr vert="horz" lIns="91440" tIns="45720" rIns="91440" bIns="45720" rtlCol="0">
            <a:normAutofit/>
          </a:bodyPr>
          <a:lstStyle>
            <a:lvl1pPr marL="173736" marR="0" indent="-173736" algn="l" defTabSz="457200" rtl="0" eaLnBrk="1" fontAlgn="auto" latinLnBrk="0" hangingPunct="1">
              <a:lnSpc>
                <a:spcPct val="120000"/>
              </a:lnSpc>
              <a:spcBef>
                <a:spcPts val="0"/>
              </a:spcBef>
              <a:spcAft>
                <a:spcPts val="1000"/>
              </a:spcAft>
              <a:buClr>
                <a:schemeClr val="accent2"/>
              </a:buClr>
              <a:buSzTx/>
              <a:buFont typeface="Arial"/>
              <a:buChar char="•"/>
              <a:tabLst/>
              <a:defRPr sz="1600" baseline="0"/>
            </a:lvl1pPr>
            <a:lvl2pPr>
              <a:defRPr sz="1600"/>
            </a:lvl2pPr>
            <a:lvl3pPr>
              <a:defRPr sz="1600"/>
            </a:lvl3pPr>
            <a:lvl4pPr>
              <a:defRPr sz="1600"/>
            </a:lvl4pPr>
            <a:lvl5pPr>
              <a:defRPr sz="1600"/>
            </a:lvl5pPr>
          </a:lstStyle>
          <a:p>
            <a:pPr lvl="0"/>
            <a:r>
              <a:rPr lang="en-US" dirty="0"/>
              <a:t>Click to add bulleted list</a:t>
            </a:r>
          </a:p>
          <a:p>
            <a:pPr lvl="0"/>
            <a:r>
              <a:rPr lang="en-US" dirty="0"/>
              <a:t>Click to add bulleted list</a:t>
            </a:r>
          </a:p>
          <a:p>
            <a:pPr lvl="0"/>
            <a:r>
              <a:rPr lang="en-US" dirty="0"/>
              <a:t>Click to add bulleted list</a:t>
            </a:r>
          </a:p>
          <a:p>
            <a:pPr lvl="0"/>
            <a:r>
              <a:rPr lang="en-US" dirty="0"/>
              <a:t>Click to add bulleted list</a:t>
            </a:r>
          </a:p>
        </p:txBody>
      </p:sp>
      <p:sp>
        <p:nvSpPr>
          <p:cNvPr id="4"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2221574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with Bulleted list">
    <p:spTree>
      <p:nvGrpSpPr>
        <p:cNvPr id="1" name=""/>
        <p:cNvGrpSpPr/>
        <p:nvPr/>
      </p:nvGrpSpPr>
      <p:grpSpPr>
        <a:xfrm>
          <a:off x="0" y="0"/>
          <a:ext cx="0" cy="0"/>
          <a:chOff x="0" y="0"/>
          <a:chExt cx="0" cy="0"/>
        </a:xfrm>
      </p:grpSpPr>
      <p:sp>
        <p:nvSpPr>
          <p:cNvPr id="6" name="Text Placeholder 6"/>
          <p:cNvSpPr>
            <a:spLocks noGrp="1"/>
          </p:cNvSpPr>
          <p:nvPr>
            <p:ph type="body" sz="quarter" idx="11"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
        <p:nvSpPr>
          <p:cNvPr id="7" name="Text Placeholder 2"/>
          <p:cNvSpPr>
            <a:spLocks noGrp="1"/>
          </p:cNvSpPr>
          <p:nvPr>
            <p:ph idx="1" hasCustomPrompt="1"/>
          </p:nvPr>
        </p:nvSpPr>
        <p:spPr>
          <a:xfrm>
            <a:off x="480484" y="1776415"/>
            <a:ext cx="11106149" cy="4196433"/>
          </a:xfrm>
          <a:prstGeom prst="rect">
            <a:avLst/>
          </a:prstGeom>
        </p:spPr>
        <p:txBody>
          <a:bodyPr vert="horz" lIns="68580" tIns="34290" rIns="68580" bIns="34290" rtlCol="0">
            <a:normAutofit/>
          </a:bodyPr>
          <a:lstStyle>
            <a:lvl1pPr marL="173736" marR="0" indent="-173736" algn="l" defTabSz="342900" rtl="0" eaLnBrk="1" fontAlgn="auto" latinLnBrk="0" hangingPunct="1">
              <a:lnSpc>
                <a:spcPct val="120000"/>
              </a:lnSpc>
              <a:spcBef>
                <a:spcPts val="0"/>
              </a:spcBef>
              <a:spcAft>
                <a:spcPts val="1000"/>
              </a:spcAft>
              <a:buClr>
                <a:schemeClr val="accent2"/>
              </a:buClr>
              <a:buSzTx/>
              <a:buFont typeface="Arial"/>
              <a:buChar char="•"/>
              <a:tabLst/>
              <a:defRPr sz="1600" baseline="0"/>
            </a:lvl1pPr>
            <a:lvl2pPr>
              <a:defRPr sz="1200"/>
            </a:lvl2pPr>
            <a:lvl3pPr>
              <a:defRPr sz="1200"/>
            </a:lvl3pPr>
            <a:lvl4pPr>
              <a:defRPr sz="1200"/>
            </a:lvl4pPr>
            <a:lvl5pPr>
              <a:defRPr sz="1200"/>
            </a:lvl5pPr>
          </a:lstStyle>
          <a:p>
            <a:pPr lvl="0"/>
            <a:r>
              <a:rPr lang="en-US" dirty="0"/>
              <a:t>Click to add bulleted list</a:t>
            </a:r>
          </a:p>
          <a:p>
            <a:pPr lvl="0"/>
            <a:r>
              <a:rPr lang="en-US" dirty="0"/>
              <a:t>Click to add bulleted list</a:t>
            </a:r>
          </a:p>
          <a:p>
            <a:pPr lvl="0"/>
            <a:r>
              <a:rPr lang="en-US" dirty="0"/>
              <a:t>Click to add bulleted list</a:t>
            </a:r>
          </a:p>
          <a:p>
            <a:pPr lvl="0"/>
            <a:r>
              <a:rPr lang="en-US" dirty="0"/>
              <a:t>Click to add bulleted list</a:t>
            </a:r>
          </a:p>
        </p:txBody>
      </p:sp>
      <p:sp>
        <p:nvSpPr>
          <p:cNvPr id="8" name="Text Placeholder 2"/>
          <p:cNvSpPr>
            <a:spLocks noGrp="1"/>
          </p:cNvSpPr>
          <p:nvPr>
            <p:ph type="body" sz="quarter" idx="12" hasCustomPrompt="1"/>
          </p:nvPr>
        </p:nvSpPr>
        <p:spPr>
          <a:xfrm>
            <a:off x="557531" y="1345462"/>
            <a:ext cx="1745863" cy="295466"/>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200">
                <a:solidFill>
                  <a:schemeClr val="bg1"/>
                </a:solidFill>
                <a:latin typeface="Arial Black"/>
                <a:cs typeface="Arial Black"/>
              </a:defRPr>
            </a:lvl1pPr>
          </a:lstStyle>
          <a:p>
            <a:pPr lvl="0"/>
            <a:r>
              <a:rPr lang="en-US" dirty="0"/>
              <a:t>TITLE TO GO HERE</a:t>
            </a:r>
          </a:p>
        </p:txBody>
      </p:sp>
    </p:spTree>
    <p:extLst>
      <p:ext uri="{BB962C8B-B14F-4D97-AF65-F5344CB8AC3E}">
        <p14:creationId xmlns:p14="http://schemas.microsoft.com/office/powerpoint/2010/main" val="1836551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cxnSp>
        <p:nvCxnSpPr>
          <p:cNvPr id="4" name="Straight Connector 3"/>
          <p:cNvCxnSpPr/>
          <p:nvPr userDrawn="1"/>
        </p:nvCxnSpPr>
        <p:spPr>
          <a:xfrm flipV="1">
            <a:off x="4064000" y="923637"/>
            <a:ext cx="0" cy="557645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userDrawn="1"/>
        </p:nvCxnSpPr>
        <p:spPr>
          <a:xfrm flipV="1">
            <a:off x="8128000" y="923637"/>
            <a:ext cx="0" cy="557645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3" name="Text Placeholder 6"/>
          <p:cNvSpPr>
            <a:spLocks noGrp="1"/>
          </p:cNvSpPr>
          <p:nvPr userDrawn="1">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cxnSp>
        <p:nvCxnSpPr>
          <p:cNvPr id="6" name="Straight Connector 5"/>
          <p:cNvCxnSpPr/>
          <p:nvPr userDrawn="1"/>
        </p:nvCxnSpPr>
        <p:spPr>
          <a:xfrm flipH="1">
            <a:off x="0" y="3712442"/>
            <a:ext cx="12192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3220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am Members">
    <p:spTree>
      <p:nvGrpSpPr>
        <p:cNvPr id="1" name=""/>
        <p:cNvGrpSpPr/>
        <p:nvPr/>
      </p:nvGrpSpPr>
      <p:grpSpPr>
        <a:xfrm>
          <a:off x="0" y="0"/>
          <a:ext cx="0" cy="0"/>
          <a:chOff x="0" y="0"/>
          <a:chExt cx="0" cy="0"/>
        </a:xfrm>
      </p:grpSpPr>
      <p:sp>
        <p:nvSpPr>
          <p:cNvPr id="24" name="Text Placeholder 2"/>
          <p:cNvSpPr>
            <a:spLocks noGrp="1"/>
          </p:cNvSpPr>
          <p:nvPr>
            <p:ph type="body" sz="quarter" idx="11" hasCustomPrompt="1"/>
          </p:nvPr>
        </p:nvSpPr>
        <p:spPr>
          <a:xfrm>
            <a:off x="3990527" y="2612360"/>
            <a:ext cx="1162947" cy="295466"/>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200">
                <a:solidFill>
                  <a:schemeClr val="bg1"/>
                </a:solidFill>
                <a:latin typeface="Arial Black"/>
                <a:cs typeface="Arial Black"/>
              </a:defRPr>
            </a:lvl1pPr>
          </a:lstStyle>
          <a:p>
            <a:pPr lvl="0"/>
            <a:r>
              <a:rPr lang="en-US" dirty="0"/>
              <a:t>NAME HERE</a:t>
            </a:r>
          </a:p>
        </p:txBody>
      </p:sp>
      <p:sp>
        <p:nvSpPr>
          <p:cNvPr id="7" name="Text Placeholder 6"/>
          <p:cNvSpPr>
            <a:spLocks noGrp="1"/>
          </p:cNvSpPr>
          <p:nvPr>
            <p:ph type="body" sz="quarter" idx="16" hasCustomPrompt="1"/>
          </p:nvPr>
        </p:nvSpPr>
        <p:spPr>
          <a:xfrm>
            <a:off x="3256492" y="2954876"/>
            <a:ext cx="2631016" cy="339429"/>
          </a:xfrm>
          <a:prstGeom prst="rect">
            <a:avLst/>
          </a:prstGeom>
        </p:spPr>
        <p:txBody>
          <a:bodyPr vert="horz"/>
          <a:lstStyle>
            <a:lvl1pPr marL="0" indent="0" algn="ctr">
              <a:buNone/>
              <a:defRPr sz="10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a:t>Title Here</a:t>
            </a:r>
          </a:p>
        </p:txBody>
      </p:sp>
      <p:sp>
        <p:nvSpPr>
          <p:cNvPr id="28" name="Picture Placeholder 3"/>
          <p:cNvSpPr>
            <a:spLocks noGrp="1"/>
          </p:cNvSpPr>
          <p:nvPr>
            <p:ph type="pic" sz="quarter" idx="18" hasCustomPrompt="1"/>
          </p:nvPr>
        </p:nvSpPr>
        <p:spPr>
          <a:xfrm>
            <a:off x="762000" y="1200727"/>
            <a:ext cx="1524000" cy="1143000"/>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a:t>Headshot</a:t>
            </a:r>
          </a:p>
        </p:txBody>
      </p:sp>
      <p:sp>
        <p:nvSpPr>
          <p:cNvPr id="33" name="Text Placeholder 2"/>
          <p:cNvSpPr>
            <a:spLocks noGrp="1"/>
          </p:cNvSpPr>
          <p:nvPr>
            <p:ph type="body" sz="quarter" idx="19" hasCustomPrompt="1"/>
          </p:nvPr>
        </p:nvSpPr>
        <p:spPr>
          <a:xfrm>
            <a:off x="942527" y="2612360"/>
            <a:ext cx="1162947" cy="295466"/>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200">
                <a:solidFill>
                  <a:schemeClr val="bg1"/>
                </a:solidFill>
                <a:latin typeface="Arial Black"/>
                <a:cs typeface="Arial Black"/>
              </a:defRPr>
            </a:lvl1pPr>
          </a:lstStyle>
          <a:p>
            <a:pPr lvl="0"/>
            <a:r>
              <a:rPr lang="en-US" dirty="0"/>
              <a:t>NAME HERE</a:t>
            </a:r>
          </a:p>
        </p:txBody>
      </p:sp>
      <p:sp>
        <p:nvSpPr>
          <p:cNvPr id="34" name="Text Placeholder 6"/>
          <p:cNvSpPr>
            <a:spLocks noGrp="1"/>
          </p:cNvSpPr>
          <p:nvPr>
            <p:ph type="body" sz="quarter" idx="20" hasCustomPrompt="1"/>
          </p:nvPr>
        </p:nvSpPr>
        <p:spPr>
          <a:xfrm>
            <a:off x="208492" y="2954876"/>
            <a:ext cx="2631016" cy="339429"/>
          </a:xfrm>
          <a:prstGeom prst="rect">
            <a:avLst/>
          </a:prstGeom>
        </p:spPr>
        <p:txBody>
          <a:bodyPr vert="horz"/>
          <a:lstStyle>
            <a:lvl1pPr marL="0" indent="0" algn="ctr">
              <a:buNone/>
              <a:defRPr sz="10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a:t>Title Here</a:t>
            </a:r>
          </a:p>
        </p:txBody>
      </p:sp>
      <p:sp>
        <p:nvSpPr>
          <p:cNvPr id="37" name="Text Placeholder 2"/>
          <p:cNvSpPr>
            <a:spLocks noGrp="1"/>
          </p:cNvSpPr>
          <p:nvPr>
            <p:ph type="body" sz="quarter" idx="23" hasCustomPrompt="1"/>
          </p:nvPr>
        </p:nvSpPr>
        <p:spPr>
          <a:xfrm>
            <a:off x="7038527" y="2612360"/>
            <a:ext cx="1162947" cy="295466"/>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200">
                <a:solidFill>
                  <a:schemeClr val="bg1"/>
                </a:solidFill>
                <a:latin typeface="Arial Black"/>
                <a:cs typeface="Arial Black"/>
              </a:defRPr>
            </a:lvl1pPr>
          </a:lstStyle>
          <a:p>
            <a:pPr lvl="0"/>
            <a:r>
              <a:rPr lang="en-US" dirty="0"/>
              <a:t>NAME HERE</a:t>
            </a:r>
          </a:p>
        </p:txBody>
      </p:sp>
      <p:sp>
        <p:nvSpPr>
          <p:cNvPr id="38" name="Text Placeholder 6"/>
          <p:cNvSpPr>
            <a:spLocks noGrp="1"/>
          </p:cNvSpPr>
          <p:nvPr>
            <p:ph type="body" sz="quarter" idx="24" hasCustomPrompt="1"/>
          </p:nvPr>
        </p:nvSpPr>
        <p:spPr>
          <a:xfrm>
            <a:off x="6304492" y="2954876"/>
            <a:ext cx="2631016" cy="339429"/>
          </a:xfrm>
          <a:prstGeom prst="rect">
            <a:avLst/>
          </a:prstGeom>
        </p:spPr>
        <p:txBody>
          <a:bodyPr vert="horz"/>
          <a:lstStyle>
            <a:lvl1pPr marL="0" indent="0" algn="ctr">
              <a:buNone/>
              <a:defRPr sz="10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a:t>Title Here</a:t>
            </a:r>
          </a:p>
        </p:txBody>
      </p:sp>
      <p:sp>
        <p:nvSpPr>
          <p:cNvPr id="41" name="Text Placeholder 2"/>
          <p:cNvSpPr>
            <a:spLocks noGrp="1"/>
          </p:cNvSpPr>
          <p:nvPr>
            <p:ph type="body" sz="quarter" idx="27" hasCustomPrompt="1"/>
          </p:nvPr>
        </p:nvSpPr>
        <p:spPr>
          <a:xfrm>
            <a:off x="10086527" y="2612360"/>
            <a:ext cx="1162947" cy="295466"/>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200">
                <a:solidFill>
                  <a:schemeClr val="bg1"/>
                </a:solidFill>
                <a:latin typeface="Arial Black"/>
                <a:cs typeface="Arial Black"/>
              </a:defRPr>
            </a:lvl1pPr>
          </a:lstStyle>
          <a:p>
            <a:pPr lvl="0"/>
            <a:r>
              <a:rPr lang="en-US" dirty="0"/>
              <a:t>NAME HERE</a:t>
            </a:r>
          </a:p>
        </p:txBody>
      </p:sp>
      <p:sp>
        <p:nvSpPr>
          <p:cNvPr id="42" name="Text Placeholder 6"/>
          <p:cNvSpPr>
            <a:spLocks noGrp="1"/>
          </p:cNvSpPr>
          <p:nvPr>
            <p:ph type="body" sz="quarter" idx="28" hasCustomPrompt="1"/>
          </p:nvPr>
        </p:nvSpPr>
        <p:spPr>
          <a:xfrm>
            <a:off x="9352492" y="2954876"/>
            <a:ext cx="2631016" cy="339429"/>
          </a:xfrm>
          <a:prstGeom prst="rect">
            <a:avLst/>
          </a:prstGeom>
        </p:spPr>
        <p:txBody>
          <a:bodyPr vert="horz"/>
          <a:lstStyle>
            <a:lvl1pPr marL="0" indent="0" algn="ctr">
              <a:buNone/>
              <a:defRPr sz="10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a:t>Title Here</a:t>
            </a:r>
          </a:p>
        </p:txBody>
      </p:sp>
      <p:sp>
        <p:nvSpPr>
          <p:cNvPr id="44" name="Picture Placeholder 3"/>
          <p:cNvSpPr>
            <a:spLocks noGrp="1"/>
          </p:cNvSpPr>
          <p:nvPr>
            <p:ph type="pic" sz="quarter" idx="30" hasCustomPrompt="1"/>
          </p:nvPr>
        </p:nvSpPr>
        <p:spPr>
          <a:xfrm>
            <a:off x="3810000" y="1200727"/>
            <a:ext cx="1524000" cy="1143000"/>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a:t>Headshot</a:t>
            </a:r>
          </a:p>
        </p:txBody>
      </p:sp>
      <p:sp>
        <p:nvSpPr>
          <p:cNvPr id="45" name="Picture Placeholder 3"/>
          <p:cNvSpPr>
            <a:spLocks noGrp="1"/>
          </p:cNvSpPr>
          <p:nvPr>
            <p:ph type="pic" sz="quarter" idx="31" hasCustomPrompt="1"/>
          </p:nvPr>
        </p:nvSpPr>
        <p:spPr>
          <a:xfrm>
            <a:off x="6858000" y="1200727"/>
            <a:ext cx="1524000" cy="1143000"/>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a:t>Headshot</a:t>
            </a:r>
          </a:p>
        </p:txBody>
      </p:sp>
      <p:sp>
        <p:nvSpPr>
          <p:cNvPr id="46" name="Picture Placeholder 3"/>
          <p:cNvSpPr>
            <a:spLocks noGrp="1"/>
          </p:cNvSpPr>
          <p:nvPr>
            <p:ph type="pic" sz="quarter" idx="32" hasCustomPrompt="1"/>
          </p:nvPr>
        </p:nvSpPr>
        <p:spPr>
          <a:xfrm>
            <a:off x="9906000" y="1200727"/>
            <a:ext cx="1524000" cy="1143000"/>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a:t>Headshot</a:t>
            </a:r>
          </a:p>
        </p:txBody>
      </p:sp>
      <p:cxnSp>
        <p:nvCxnSpPr>
          <p:cNvPr id="22" name="Straight Connector 21"/>
          <p:cNvCxnSpPr/>
          <p:nvPr userDrawn="1"/>
        </p:nvCxnSpPr>
        <p:spPr>
          <a:xfrm flipV="1">
            <a:off x="3048000" y="932691"/>
            <a:ext cx="0" cy="553620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flipV="1">
            <a:off x="6096000" y="944426"/>
            <a:ext cx="1" cy="5524471"/>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flipV="1">
            <a:off x="9144000" y="932690"/>
            <a:ext cx="1" cy="5536207"/>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26"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
        <p:nvSpPr>
          <p:cNvPr id="3" name="Text Placeholder 2"/>
          <p:cNvSpPr>
            <a:spLocks noGrp="1"/>
          </p:cNvSpPr>
          <p:nvPr>
            <p:ph type="body" sz="quarter" idx="33" hasCustomPrompt="1"/>
          </p:nvPr>
        </p:nvSpPr>
        <p:spPr>
          <a:xfrm>
            <a:off x="304800" y="3505200"/>
            <a:ext cx="2438400" cy="2743200"/>
          </a:xfrm>
          <a:prstGeom prst="rect">
            <a:avLst/>
          </a:prstGeom>
        </p:spPr>
        <p:txBody>
          <a:bodyPr vert="horz"/>
          <a:lstStyle>
            <a:lvl1pPr marL="0" indent="0">
              <a:lnSpc>
                <a:spcPct val="100000"/>
              </a:lnSpc>
              <a:spcBef>
                <a:spcPts val="0"/>
              </a:spcBef>
              <a:buNone/>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27" name="Text Placeholder 2"/>
          <p:cNvSpPr>
            <a:spLocks noGrp="1"/>
          </p:cNvSpPr>
          <p:nvPr>
            <p:ph type="body" sz="quarter" idx="34" hasCustomPrompt="1"/>
          </p:nvPr>
        </p:nvSpPr>
        <p:spPr>
          <a:xfrm>
            <a:off x="3352800" y="3505200"/>
            <a:ext cx="2438400" cy="2743200"/>
          </a:xfrm>
          <a:prstGeom prst="rect">
            <a:avLst/>
          </a:prstGeom>
        </p:spPr>
        <p:txBody>
          <a:bodyPr vert="horz"/>
          <a:lstStyle>
            <a:lvl1pPr marL="0" indent="0">
              <a:lnSpc>
                <a:spcPct val="100000"/>
              </a:lnSpc>
              <a:spcBef>
                <a:spcPts val="0"/>
              </a:spcBef>
              <a:buNone/>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29" name="Text Placeholder 2"/>
          <p:cNvSpPr>
            <a:spLocks noGrp="1"/>
          </p:cNvSpPr>
          <p:nvPr>
            <p:ph type="body" sz="quarter" idx="35" hasCustomPrompt="1"/>
          </p:nvPr>
        </p:nvSpPr>
        <p:spPr>
          <a:xfrm>
            <a:off x="6400800" y="3505200"/>
            <a:ext cx="2438400" cy="2743200"/>
          </a:xfrm>
          <a:prstGeom prst="rect">
            <a:avLst/>
          </a:prstGeom>
        </p:spPr>
        <p:txBody>
          <a:bodyPr vert="horz"/>
          <a:lstStyle>
            <a:lvl1pPr marL="0" indent="0">
              <a:lnSpc>
                <a:spcPct val="100000"/>
              </a:lnSpc>
              <a:spcBef>
                <a:spcPts val="0"/>
              </a:spcBef>
              <a:buNone/>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30" name="Text Placeholder 2"/>
          <p:cNvSpPr>
            <a:spLocks noGrp="1"/>
          </p:cNvSpPr>
          <p:nvPr>
            <p:ph type="body" sz="quarter" idx="36" hasCustomPrompt="1"/>
          </p:nvPr>
        </p:nvSpPr>
        <p:spPr>
          <a:xfrm>
            <a:off x="9448800" y="3505200"/>
            <a:ext cx="2438400" cy="2743200"/>
          </a:xfrm>
          <a:prstGeom prst="rect">
            <a:avLst/>
          </a:prstGeom>
        </p:spPr>
        <p:txBody>
          <a:bodyPr vert="horz"/>
          <a:lstStyle>
            <a:lvl1pPr marL="0" indent="0">
              <a:lnSpc>
                <a:spcPct val="100000"/>
              </a:lnSpc>
              <a:spcBef>
                <a:spcPts val="0"/>
              </a:spcBef>
              <a:buNone/>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Tree>
    <p:extLst>
      <p:ext uri="{BB962C8B-B14F-4D97-AF65-F5344CB8AC3E}">
        <p14:creationId xmlns:p14="http://schemas.microsoft.com/office/powerpoint/2010/main" val="47807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17" name="Rectangle 16"/>
          <p:cNvSpPr/>
          <p:nvPr userDrawn="1"/>
        </p:nvSpPr>
        <p:spPr>
          <a:xfrm>
            <a:off x="0" y="939800"/>
            <a:ext cx="12192000" cy="371168"/>
          </a:xfrm>
          <a:prstGeom prst="rect">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9" name="Oval 18"/>
          <p:cNvSpPr/>
          <p:nvPr userDrawn="1"/>
        </p:nvSpPr>
        <p:spPr>
          <a:xfrm>
            <a:off x="1214279" y="1214873"/>
            <a:ext cx="619443"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dirty="0">
                <a:solidFill>
                  <a:schemeClr val="bg1"/>
                </a:solidFill>
                <a:latin typeface="Arial Black"/>
                <a:cs typeface="Arial Black"/>
              </a:rPr>
              <a:t>1</a:t>
            </a:r>
          </a:p>
        </p:txBody>
      </p:sp>
      <p:sp>
        <p:nvSpPr>
          <p:cNvPr id="21" name="Oval 20"/>
          <p:cNvSpPr/>
          <p:nvPr userDrawn="1"/>
        </p:nvSpPr>
        <p:spPr>
          <a:xfrm>
            <a:off x="4262279" y="1214873"/>
            <a:ext cx="619443"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b="1" dirty="0">
                <a:solidFill>
                  <a:schemeClr val="bg1"/>
                </a:solidFill>
                <a:latin typeface="Arial Black"/>
                <a:cs typeface="Arial Black"/>
              </a:rPr>
              <a:t>2</a:t>
            </a:r>
          </a:p>
        </p:txBody>
      </p:sp>
      <p:sp>
        <p:nvSpPr>
          <p:cNvPr id="22" name="Oval 21"/>
          <p:cNvSpPr/>
          <p:nvPr userDrawn="1"/>
        </p:nvSpPr>
        <p:spPr>
          <a:xfrm>
            <a:off x="10358279" y="1214873"/>
            <a:ext cx="619443"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b="1" dirty="0">
                <a:solidFill>
                  <a:schemeClr val="bg1"/>
                </a:solidFill>
                <a:latin typeface="Arial Black"/>
                <a:cs typeface="Arial Black"/>
              </a:rPr>
              <a:t>4</a:t>
            </a:r>
          </a:p>
        </p:txBody>
      </p:sp>
      <p:sp>
        <p:nvSpPr>
          <p:cNvPr id="24" name="Oval 23"/>
          <p:cNvSpPr/>
          <p:nvPr userDrawn="1"/>
        </p:nvSpPr>
        <p:spPr>
          <a:xfrm>
            <a:off x="7310279" y="1214873"/>
            <a:ext cx="619443"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b="1" dirty="0">
                <a:solidFill>
                  <a:schemeClr val="bg1"/>
                </a:solidFill>
                <a:latin typeface="Arial Black"/>
                <a:cs typeface="Arial Black"/>
              </a:rPr>
              <a:t>3</a:t>
            </a:r>
          </a:p>
        </p:txBody>
      </p:sp>
      <p:cxnSp>
        <p:nvCxnSpPr>
          <p:cNvPr id="9" name="Straight Connector 8"/>
          <p:cNvCxnSpPr/>
          <p:nvPr userDrawn="1"/>
        </p:nvCxnSpPr>
        <p:spPr>
          <a:xfrm flipV="1">
            <a:off x="3048000" y="932691"/>
            <a:ext cx="0" cy="553620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flipV="1">
            <a:off x="6096000" y="944426"/>
            <a:ext cx="1" cy="5524471"/>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flipV="1">
            <a:off x="9144000" y="932690"/>
            <a:ext cx="1" cy="5536207"/>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6"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
        <p:nvSpPr>
          <p:cNvPr id="31" name="Text Placeholder 2"/>
          <p:cNvSpPr>
            <a:spLocks noGrp="1"/>
          </p:cNvSpPr>
          <p:nvPr>
            <p:ph type="body" sz="quarter" idx="33" hasCustomPrompt="1"/>
          </p:nvPr>
        </p:nvSpPr>
        <p:spPr>
          <a:xfrm>
            <a:off x="304800" y="2601468"/>
            <a:ext cx="2438400" cy="3200400"/>
          </a:xfrm>
          <a:prstGeom prst="rect">
            <a:avLst/>
          </a:prstGeom>
        </p:spPr>
        <p:txBody>
          <a:bodyPr vert="horz"/>
          <a:lstStyle>
            <a:lvl1pPr marL="128016" marR="0" indent="-128016" algn="l" defTabSz="457200" rtl="0" eaLnBrk="1" fontAlgn="auto" latinLnBrk="0" hangingPunct="1">
              <a:lnSpc>
                <a:spcPct val="100000"/>
              </a:lnSpc>
              <a:spcBef>
                <a:spcPts val="0"/>
              </a:spcBef>
              <a:spcAft>
                <a:spcPts val="750"/>
              </a:spcAft>
              <a:buClr>
                <a:schemeClr val="accent2"/>
              </a:buClr>
              <a:buSzTx/>
              <a:buFont typeface="Arial"/>
              <a:buChar char="•"/>
              <a:tabLst/>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32" name="Text Placeholder 2"/>
          <p:cNvSpPr>
            <a:spLocks noGrp="1"/>
          </p:cNvSpPr>
          <p:nvPr>
            <p:ph type="body" sz="quarter" idx="34" hasCustomPrompt="1"/>
          </p:nvPr>
        </p:nvSpPr>
        <p:spPr>
          <a:xfrm>
            <a:off x="3352800" y="2601468"/>
            <a:ext cx="2438400" cy="3200400"/>
          </a:xfrm>
          <a:prstGeom prst="rect">
            <a:avLst/>
          </a:prstGeom>
        </p:spPr>
        <p:txBody>
          <a:bodyPr vert="horz"/>
          <a:lstStyle>
            <a:lvl1pPr marL="128016" marR="0" indent="-128016" algn="l" defTabSz="457200" rtl="0" eaLnBrk="1" fontAlgn="auto" latinLnBrk="0" hangingPunct="1">
              <a:lnSpc>
                <a:spcPct val="100000"/>
              </a:lnSpc>
              <a:spcBef>
                <a:spcPts val="0"/>
              </a:spcBef>
              <a:spcAft>
                <a:spcPts val="750"/>
              </a:spcAft>
              <a:buClr>
                <a:schemeClr val="accent2"/>
              </a:buClr>
              <a:buSzTx/>
              <a:buFont typeface="Arial"/>
              <a:buChar char="•"/>
              <a:tabLst/>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34" name="Text Placeholder 2"/>
          <p:cNvSpPr>
            <a:spLocks noGrp="1"/>
          </p:cNvSpPr>
          <p:nvPr>
            <p:ph type="body" sz="quarter" idx="35" hasCustomPrompt="1"/>
          </p:nvPr>
        </p:nvSpPr>
        <p:spPr>
          <a:xfrm>
            <a:off x="6400800" y="2601468"/>
            <a:ext cx="2438400" cy="3200400"/>
          </a:xfrm>
          <a:prstGeom prst="rect">
            <a:avLst/>
          </a:prstGeom>
        </p:spPr>
        <p:txBody>
          <a:bodyPr vert="horz"/>
          <a:lstStyle>
            <a:lvl1pPr marL="128016" marR="0" indent="-128016" algn="l" defTabSz="457200" rtl="0" eaLnBrk="1" fontAlgn="auto" latinLnBrk="0" hangingPunct="1">
              <a:lnSpc>
                <a:spcPct val="100000"/>
              </a:lnSpc>
              <a:spcBef>
                <a:spcPts val="0"/>
              </a:spcBef>
              <a:spcAft>
                <a:spcPts val="750"/>
              </a:spcAft>
              <a:buClr>
                <a:schemeClr val="accent2"/>
              </a:buClr>
              <a:buSzTx/>
              <a:buFont typeface="Arial"/>
              <a:buChar char="•"/>
              <a:tabLst/>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35" name="Text Placeholder 2"/>
          <p:cNvSpPr>
            <a:spLocks noGrp="1"/>
          </p:cNvSpPr>
          <p:nvPr>
            <p:ph type="body" sz="quarter" idx="36" hasCustomPrompt="1"/>
          </p:nvPr>
        </p:nvSpPr>
        <p:spPr>
          <a:xfrm>
            <a:off x="9448800" y="2601468"/>
            <a:ext cx="2438400" cy="3200400"/>
          </a:xfrm>
          <a:prstGeom prst="rect">
            <a:avLst/>
          </a:prstGeom>
        </p:spPr>
        <p:txBody>
          <a:bodyPr vert="horz"/>
          <a:lstStyle>
            <a:lvl1pPr marL="128016" marR="0" indent="-128016" algn="l" defTabSz="457200" rtl="0" eaLnBrk="1" fontAlgn="auto" latinLnBrk="0" hangingPunct="1">
              <a:lnSpc>
                <a:spcPct val="100000"/>
              </a:lnSpc>
              <a:spcBef>
                <a:spcPts val="0"/>
              </a:spcBef>
              <a:spcAft>
                <a:spcPts val="750"/>
              </a:spcAft>
              <a:buClr>
                <a:schemeClr val="accent2"/>
              </a:buClr>
              <a:buSzTx/>
              <a:buFont typeface="Arial"/>
              <a:buChar char="•"/>
              <a:tabLst/>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36" name="Text Placeholder 2"/>
          <p:cNvSpPr>
            <a:spLocks noGrp="1"/>
          </p:cNvSpPr>
          <p:nvPr>
            <p:ph type="body" sz="quarter" idx="37" hasCustomPrompt="1"/>
          </p:nvPr>
        </p:nvSpPr>
        <p:spPr>
          <a:xfrm>
            <a:off x="304800" y="1801368"/>
            <a:ext cx="2438400" cy="713232"/>
          </a:xfrm>
          <a:prstGeom prst="rect">
            <a:avLst/>
          </a:prstGeom>
        </p:spPr>
        <p:txBody>
          <a:bodyPr vert="horz"/>
          <a:lstStyle>
            <a:lvl1pPr marL="0" marR="0" indent="0" algn="ctr" defTabSz="457200" rtl="0" eaLnBrk="1" fontAlgn="auto" latinLnBrk="0" hangingPunct="1">
              <a:lnSpc>
                <a:spcPct val="100000"/>
              </a:lnSpc>
              <a:spcBef>
                <a:spcPts val="0"/>
              </a:spcBef>
              <a:spcAft>
                <a:spcPts val="750"/>
              </a:spcAft>
              <a:buClr>
                <a:schemeClr val="accent2"/>
              </a:buClr>
              <a:buSzTx/>
              <a:buFont typeface="Arial"/>
              <a:buNone/>
              <a:tabLst/>
              <a:defRPr sz="1400" baseline="0">
                <a:latin typeface="Arial Black"/>
                <a:cs typeface="Arial Black"/>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a:t>
            </a:r>
            <a:br>
              <a:rPr lang="en-US" dirty="0"/>
            </a:br>
            <a:r>
              <a:rPr lang="en-US" dirty="0"/>
              <a:t>IPSUM DOLOR</a:t>
            </a:r>
            <a:br>
              <a:rPr lang="en-US" dirty="0"/>
            </a:br>
            <a:r>
              <a:rPr lang="en-US" dirty="0"/>
              <a:t>SIT AMET</a:t>
            </a:r>
          </a:p>
        </p:txBody>
      </p:sp>
      <p:sp>
        <p:nvSpPr>
          <p:cNvPr id="37" name="Text Placeholder 2"/>
          <p:cNvSpPr>
            <a:spLocks noGrp="1"/>
          </p:cNvSpPr>
          <p:nvPr>
            <p:ph type="body" sz="quarter" idx="38" hasCustomPrompt="1"/>
          </p:nvPr>
        </p:nvSpPr>
        <p:spPr>
          <a:xfrm>
            <a:off x="3352800" y="1801368"/>
            <a:ext cx="2438400" cy="713232"/>
          </a:xfrm>
          <a:prstGeom prst="rect">
            <a:avLst/>
          </a:prstGeom>
        </p:spPr>
        <p:txBody>
          <a:bodyPr vert="horz"/>
          <a:lstStyle>
            <a:lvl1pPr marL="0" marR="0" indent="0" algn="ctr" defTabSz="457200" rtl="0" eaLnBrk="1" fontAlgn="auto" latinLnBrk="0" hangingPunct="1">
              <a:lnSpc>
                <a:spcPct val="100000"/>
              </a:lnSpc>
              <a:spcBef>
                <a:spcPts val="0"/>
              </a:spcBef>
              <a:spcAft>
                <a:spcPts val="750"/>
              </a:spcAft>
              <a:buClr>
                <a:schemeClr val="accent2"/>
              </a:buClr>
              <a:buSzTx/>
              <a:buFont typeface="Arial"/>
              <a:buNone/>
              <a:tabLst/>
              <a:defRPr sz="1400" baseline="0">
                <a:latin typeface="Arial Black"/>
                <a:cs typeface="Arial Black"/>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a:t>
            </a:r>
            <a:br>
              <a:rPr lang="en-US" dirty="0"/>
            </a:br>
            <a:r>
              <a:rPr lang="en-US" dirty="0"/>
              <a:t>IPSUM DOLOR</a:t>
            </a:r>
            <a:br>
              <a:rPr lang="en-US" dirty="0"/>
            </a:br>
            <a:r>
              <a:rPr lang="en-US" dirty="0"/>
              <a:t>SIT AMET</a:t>
            </a:r>
          </a:p>
        </p:txBody>
      </p:sp>
      <p:sp>
        <p:nvSpPr>
          <p:cNvPr id="38" name="Text Placeholder 2"/>
          <p:cNvSpPr>
            <a:spLocks noGrp="1"/>
          </p:cNvSpPr>
          <p:nvPr>
            <p:ph type="body" sz="quarter" idx="39" hasCustomPrompt="1"/>
          </p:nvPr>
        </p:nvSpPr>
        <p:spPr>
          <a:xfrm>
            <a:off x="6400800" y="1801368"/>
            <a:ext cx="2438400" cy="713232"/>
          </a:xfrm>
          <a:prstGeom prst="rect">
            <a:avLst/>
          </a:prstGeom>
        </p:spPr>
        <p:txBody>
          <a:bodyPr vert="horz"/>
          <a:lstStyle>
            <a:lvl1pPr marL="0" marR="0" indent="0" algn="ctr" defTabSz="457200" rtl="0" eaLnBrk="1" fontAlgn="auto" latinLnBrk="0" hangingPunct="1">
              <a:lnSpc>
                <a:spcPct val="100000"/>
              </a:lnSpc>
              <a:spcBef>
                <a:spcPts val="0"/>
              </a:spcBef>
              <a:spcAft>
                <a:spcPts val="750"/>
              </a:spcAft>
              <a:buClr>
                <a:schemeClr val="accent2"/>
              </a:buClr>
              <a:buSzTx/>
              <a:buFont typeface="Arial"/>
              <a:buNone/>
              <a:tabLst/>
              <a:defRPr sz="1400" baseline="0">
                <a:latin typeface="Arial Black"/>
                <a:cs typeface="Arial Black"/>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a:t>
            </a:r>
            <a:br>
              <a:rPr lang="en-US" dirty="0"/>
            </a:br>
            <a:r>
              <a:rPr lang="en-US" dirty="0"/>
              <a:t>IPSUM DOLOR</a:t>
            </a:r>
            <a:br>
              <a:rPr lang="en-US" dirty="0"/>
            </a:br>
            <a:r>
              <a:rPr lang="en-US" dirty="0"/>
              <a:t>SIT AMET</a:t>
            </a:r>
          </a:p>
        </p:txBody>
      </p:sp>
      <p:sp>
        <p:nvSpPr>
          <p:cNvPr id="39" name="Text Placeholder 2"/>
          <p:cNvSpPr>
            <a:spLocks noGrp="1"/>
          </p:cNvSpPr>
          <p:nvPr>
            <p:ph type="body" sz="quarter" idx="40" hasCustomPrompt="1"/>
          </p:nvPr>
        </p:nvSpPr>
        <p:spPr>
          <a:xfrm>
            <a:off x="9448800" y="1801368"/>
            <a:ext cx="2438400" cy="713232"/>
          </a:xfrm>
          <a:prstGeom prst="rect">
            <a:avLst/>
          </a:prstGeom>
        </p:spPr>
        <p:txBody>
          <a:bodyPr vert="horz"/>
          <a:lstStyle>
            <a:lvl1pPr marL="0" marR="0" indent="0" algn="ctr" defTabSz="457200" rtl="0" eaLnBrk="1" fontAlgn="auto" latinLnBrk="0" hangingPunct="1">
              <a:lnSpc>
                <a:spcPct val="100000"/>
              </a:lnSpc>
              <a:spcBef>
                <a:spcPts val="0"/>
              </a:spcBef>
              <a:spcAft>
                <a:spcPts val="750"/>
              </a:spcAft>
              <a:buClr>
                <a:schemeClr val="accent2"/>
              </a:buClr>
              <a:buSzTx/>
              <a:buFont typeface="Arial"/>
              <a:buNone/>
              <a:tabLst/>
              <a:defRPr sz="1400" baseline="0">
                <a:latin typeface="Arial Black"/>
                <a:cs typeface="Arial Black"/>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a:t>
            </a:r>
            <a:br>
              <a:rPr lang="en-US" dirty="0"/>
            </a:br>
            <a:r>
              <a:rPr lang="en-US" dirty="0"/>
              <a:t>IPSUM DOLOR</a:t>
            </a:r>
            <a:br>
              <a:rPr lang="en-US" dirty="0"/>
            </a:br>
            <a:r>
              <a:rPr lang="en-US" dirty="0"/>
              <a:t>SIT AMET</a:t>
            </a:r>
          </a:p>
        </p:txBody>
      </p:sp>
    </p:spTree>
    <p:extLst>
      <p:ext uri="{BB962C8B-B14F-4D97-AF65-F5344CB8AC3E}">
        <p14:creationId xmlns:p14="http://schemas.microsoft.com/office/powerpoint/2010/main" val="11582056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Steps">
    <p:spTree>
      <p:nvGrpSpPr>
        <p:cNvPr id="1" name=""/>
        <p:cNvGrpSpPr/>
        <p:nvPr/>
      </p:nvGrpSpPr>
      <p:grpSpPr>
        <a:xfrm>
          <a:off x="0" y="0"/>
          <a:ext cx="0" cy="0"/>
          <a:chOff x="0" y="0"/>
          <a:chExt cx="0" cy="0"/>
        </a:xfrm>
      </p:grpSpPr>
      <p:sp>
        <p:nvSpPr>
          <p:cNvPr id="3" name="Rectangle 2"/>
          <p:cNvSpPr/>
          <p:nvPr userDrawn="1"/>
        </p:nvSpPr>
        <p:spPr>
          <a:xfrm>
            <a:off x="2" y="926332"/>
            <a:ext cx="1038225" cy="557606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800" dirty="0">
              <a:solidFill>
                <a:srgbClr val="2FC2D9"/>
              </a:solidFill>
            </a:endParaRPr>
          </a:p>
        </p:txBody>
      </p:sp>
      <p:sp>
        <p:nvSpPr>
          <p:cNvPr id="4" name="Oval 3"/>
          <p:cNvSpPr/>
          <p:nvPr userDrawn="1"/>
        </p:nvSpPr>
        <p:spPr>
          <a:xfrm>
            <a:off x="767821" y="3477648"/>
            <a:ext cx="548640" cy="411480"/>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rgbClr val="FFFFFF"/>
                </a:solidFill>
                <a:latin typeface="Arial Black"/>
                <a:cs typeface="Arial Black"/>
              </a:rPr>
              <a:t>2</a:t>
            </a:r>
          </a:p>
        </p:txBody>
      </p:sp>
      <p:cxnSp>
        <p:nvCxnSpPr>
          <p:cNvPr id="6" name="Straight Connector 5"/>
          <p:cNvCxnSpPr/>
          <p:nvPr userDrawn="1"/>
        </p:nvCxnSpPr>
        <p:spPr>
          <a:xfrm flipH="1">
            <a:off x="0" y="4633576"/>
            <a:ext cx="12192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7" name="Oval 6"/>
          <p:cNvSpPr/>
          <p:nvPr userDrawn="1"/>
        </p:nvSpPr>
        <p:spPr>
          <a:xfrm>
            <a:off x="767821" y="1630376"/>
            <a:ext cx="548640" cy="411480"/>
          </a:xfrm>
          <a:prstGeom prst="ellipse">
            <a:avLst/>
          </a:prstGeom>
          <a:solidFill>
            <a:schemeClr val="accent2"/>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chemeClr val="bg1"/>
                </a:solidFill>
                <a:latin typeface="Arial Black"/>
                <a:cs typeface="Arial Black"/>
              </a:rPr>
              <a:t>1</a:t>
            </a:r>
          </a:p>
        </p:txBody>
      </p:sp>
      <p:cxnSp>
        <p:nvCxnSpPr>
          <p:cNvPr id="8" name="Straight Connector 7"/>
          <p:cNvCxnSpPr/>
          <p:nvPr userDrawn="1"/>
        </p:nvCxnSpPr>
        <p:spPr>
          <a:xfrm flipH="1">
            <a:off x="0" y="2786304"/>
            <a:ext cx="12192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9" name="Oval 8"/>
          <p:cNvSpPr/>
          <p:nvPr userDrawn="1"/>
        </p:nvSpPr>
        <p:spPr>
          <a:xfrm>
            <a:off x="767821" y="5324921"/>
            <a:ext cx="548640" cy="411480"/>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rgbClr val="FFFFFF"/>
                </a:solidFill>
                <a:latin typeface="Arial Black"/>
                <a:cs typeface="Arial Black"/>
              </a:rPr>
              <a:t>3</a:t>
            </a:r>
          </a:p>
        </p:txBody>
      </p:sp>
      <p:sp>
        <p:nvSpPr>
          <p:cNvPr id="10" name="Text Placeholder 9"/>
          <p:cNvSpPr>
            <a:spLocks noGrp="1"/>
          </p:cNvSpPr>
          <p:nvPr>
            <p:ph type="body" sz="quarter" idx="23" hasCustomPrompt="1"/>
          </p:nvPr>
        </p:nvSpPr>
        <p:spPr>
          <a:xfrm>
            <a:off x="1490133" y="1422400"/>
            <a:ext cx="2387600" cy="889000"/>
          </a:xfrm>
          <a:prstGeom prst="rect">
            <a:avLst/>
          </a:prstGeom>
        </p:spPr>
        <p:txBody>
          <a:bodyPr vert="horz" anchor="ctr" anchorCtr="0"/>
          <a:lstStyle>
            <a:lvl1pPr marL="0" indent="0">
              <a:buNone/>
              <a:defRPr sz="1600" baseline="0">
                <a:latin typeface="Arial Black"/>
                <a:cs typeface="Arial Black"/>
              </a:defRPr>
            </a:lvl1pPr>
          </a:lstStyle>
          <a:p>
            <a:pPr lvl="0"/>
            <a:r>
              <a:rPr lang="en-US" dirty="0"/>
              <a:t>LOREM IPSUM DOLOR SIT AMET DIAM</a:t>
            </a:r>
          </a:p>
        </p:txBody>
      </p:sp>
      <p:sp>
        <p:nvSpPr>
          <p:cNvPr id="12" name="Content Placeholder 11"/>
          <p:cNvSpPr>
            <a:spLocks noGrp="1"/>
          </p:cNvSpPr>
          <p:nvPr>
            <p:ph sz="quarter" idx="24" hasCustomPrompt="1"/>
          </p:nvPr>
        </p:nvSpPr>
        <p:spPr>
          <a:xfrm>
            <a:off x="4114800" y="1206500"/>
            <a:ext cx="7552267" cy="1333500"/>
          </a:xfrm>
          <a:prstGeom prst="rect">
            <a:avLst/>
          </a:prstGeom>
        </p:spPr>
        <p:txBody>
          <a:bodyPr vert="horz" anchor="ctr" anchorCtr="0"/>
          <a:lstStyle>
            <a:lvl1pPr marL="173736" marR="0" indent="-173736" algn="l" defTabSz="457200" rtl="0" eaLnBrk="1" fontAlgn="auto" latinLnBrk="0" hangingPunct="1">
              <a:lnSpc>
                <a:spcPct val="120000"/>
              </a:lnSpc>
              <a:spcBef>
                <a:spcPts val="0"/>
              </a:spcBef>
              <a:spcAft>
                <a:spcPts val="800"/>
              </a:spcAft>
              <a:buClr>
                <a:schemeClr val="accent2"/>
              </a:buClr>
              <a:buSzTx/>
              <a:buFont typeface="Arial"/>
              <a:buChar char="•"/>
              <a:tabLst/>
              <a:defRPr sz="1400" baseline="0"/>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endParaRPr lang="en-US" dirty="0"/>
          </a:p>
          <a:p>
            <a:pPr lvl="0"/>
            <a:r>
              <a:rPr lang="en-US" dirty="0"/>
              <a:t>Se </a:t>
            </a:r>
            <a:r>
              <a:rPr lang="en-US" dirty="0" err="1"/>
              <a:t>diam</a:t>
            </a:r>
            <a:r>
              <a:rPr lang="en-US" dirty="0"/>
              <a:t> </a:t>
            </a:r>
            <a:r>
              <a:rPr lang="en-US" dirty="0" err="1"/>
              <a:t>nonummy</a:t>
            </a:r>
            <a:r>
              <a:rPr lang="en-US" dirty="0"/>
              <a:t> </a:t>
            </a:r>
            <a:r>
              <a:rPr lang="en-US" dirty="0" err="1"/>
              <a:t>nibh</a:t>
            </a:r>
            <a:r>
              <a:rPr lang="en-US" dirty="0"/>
              <a:t> </a:t>
            </a:r>
            <a:r>
              <a:rPr lang="en-US" dirty="0" err="1"/>
              <a:t>tincidunt</a:t>
            </a:r>
            <a:r>
              <a:rPr lang="en-US" dirty="0"/>
              <a:t> </a:t>
            </a:r>
            <a:r>
              <a:rPr lang="en-US" dirty="0" err="1"/>
              <a:t>ut</a:t>
            </a:r>
            <a:r>
              <a:rPr lang="en-US" dirty="0"/>
              <a:t> </a:t>
            </a:r>
            <a:r>
              <a:rPr lang="en-US" dirty="0" err="1"/>
              <a:t>laoreet</a:t>
            </a:r>
            <a:r>
              <a:rPr lang="en-US" dirty="0"/>
              <a:t> magna </a:t>
            </a:r>
            <a:r>
              <a:rPr lang="en-US" dirty="0" err="1"/>
              <a:t>erat</a:t>
            </a:r>
            <a:r>
              <a:rPr lang="en-US" dirty="0"/>
              <a:t> </a:t>
            </a:r>
            <a:r>
              <a:rPr lang="en-US" dirty="0" err="1"/>
              <a:t>volutpat</a:t>
            </a:r>
            <a:endParaRPr lang="en-US" dirty="0"/>
          </a:p>
          <a:p>
            <a:pPr marL="173736" marR="0" lvl="0" indent="-173736" algn="l" defTabSz="457200" rtl="0" eaLnBrk="1" fontAlgn="auto" latinLnBrk="0" hangingPunct="1">
              <a:lnSpc>
                <a:spcPct val="120000"/>
              </a:lnSpc>
              <a:spcBef>
                <a:spcPts val="0"/>
              </a:spcBef>
              <a:spcAft>
                <a:spcPts val="80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endParaRPr lang="en-US" dirty="0"/>
          </a:p>
        </p:txBody>
      </p:sp>
      <p:sp>
        <p:nvSpPr>
          <p:cNvPr id="19" name="Text Placeholder 9"/>
          <p:cNvSpPr>
            <a:spLocks noGrp="1"/>
          </p:cNvSpPr>
          <p:nvPr>
            <p:ph type="body" sz="quarter" idx="25" hasCustomPrompt="1"/>
          </p:nvPr>
        </p:nvSpPr>
        <p:spPr>
          <a:xfrm>
            <a:off x="1490133" y="3238500"/>
            <a:ext cx="2387600" cy="889000"/>
          </a:xfrm>
          <a:prstGeom prst="rect">
            <a:avLst/>
          </a:prstGeom>
        </p:spPr>
        <p:txBody>
          <a:bodyPr vert="horz" anchor="ctr" anchorCtr="0"/>
          <a:lstStyle>
            <a:lvl1pPr marL="0" indent="0">
              <a:buNone/>
              <a:defRPr sz="1600" baseline="0">
                <a:latin typeface="Arial Black"/>
                <a:cs typeface="Arial Black"/>
              </a:defRPr>
            </a:lvl1pPr>
          </a:lstStyle>
          <a:p>
            <a:pPr lvl="0"/>
            <a:r>
              <a:rPr lang="en-US" dirty="0"/>
              <a:t>LOREM IPSUM DOLOR SIT AMET DIAM</a:t>
            </a:r>
          </a:p>
        </p:txBody>
      </p:sp>
      <p:sp>
        <p:nvSpPr>
          <p:cNvPr id="20" name="Content Placeholder 11"/>
          <p:cNvSpPr>
            <a:spLocks noGrp="1"/>
          </p:cNvSpPr>
          <p:nvPr>
            <p:ph sz="quarter" idx="26" hasCustomPrompt="1"/>
          </p:nvPr>
        </p:nvSpPr>
        <p:spPr>
          <a:xfrm>
            <a:off x="4114800" y="3022600"/>
            <a:ext cx="7552267" cy="1333500"/>
          </a:xfrm>
          <a:prstGeom prst="rect">
            <a:avLst/>
          </a:prstGeom>
        </p:spPr>
        <p:txBody>
          <a:bodyPr vert="horz" anchor="ctr" anchorCtr="0"/>
          <a:lstStyle>
            <a:lvl1pPr marL="173736" marR="0" indent="-173736" algn="l" defTabSz="457200" rtl="0" eaLnBrk="1" fontAlgn="auto" latinLnBrk="0" hangingPunct="1">
              <a:lnSpc>
                <a:spcPct val="120000"/>
              </a:lnSpc>
              <a:spcBef>
                <a:spcPts val="0"/>
              </a:spcBef>
              <a:spcAft>
                <a:spcPts val="800"/>
              </a:spcAft>
              <a:buClr>
                <a:schemeClr val="accent2"/>
              </a:buClr>
              <a:buSzTx/>
              <a:buFont typeface="Arial"/>
              <a:buChar char="•"/>
              <a:tabLst/>
              <a:defRPr sz="1400" baseline="0"/>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endParaRPr lang="en-US" dirty="0"/>
          </a:p>
          <a:p>
            <a:pPr lvl="0"/>
            <a:r>
              <a:rPr lang="en-US" dirty="0"/>
              <a:t>Se </a:t>
            </a:r>
            <a:r>
              <a:rPr lang="en-US" dirty="0" err="1"/>
              <a:t>diam</a:t>
            </a:r>
            <a:r>
              <a:rPr lang="en-US" dirty="0"/>
              <a:t> </a:t>
            </a:r>
            <a:r>
              <a:rPr lang="en-US" dirty="0" err="1"/>
              <a:t>nonummy</a:t>
            </a:r>
            <a:r>
              <a:rPr lang="en-US" dirty="0"/>
              <a:t> </a:t>
            </a:r>
            <a:r>
              <a:rPr lang="en-US" dirty="0" err="1"/>
              <a:t>nibh</a:t>
            </a:r>
            <a:r>
              <a:rPr lang="en-US" dirty="0"/>
              <a:t> </a:t>
            </a:r>
            <a:r>
              <a:rPr lang="en-US" dirty="0" err="1"/>
              <a:t>tincidunt</a:t>
            </a:r>
            <a:r>
              <a:rPr lang="en-US" dirty="0"/>
              <a:t> </a:t>
            </a:r>
            <a:r>
              <a:rPr lang="en-US" dirty="0" err="1"/>
              <a:t>ut</a:t>
            </a:r>
            <a:r>
              <a:rPr lang="en-US" dirty="0"/>
              <a:t> </a:t>
            </a:r>
            <a:r>
              <a:rPr lang="en-US" dirty="0" err="1"/>
              <a:t>laoreet</a:t>
            </a:r>
            <a:r>
              <a:rPr lang="en-US" dirty="0"/>
              <a:t> magna </a:t>
            </a:r>
            <a:r>
              <a:rPr lang="en-US" dirty="0" err="1"/>
              <a:t>erat</a:t>
            </a:r>
            <a:r>
              <a:rPr lang="en-US" dirty="0"/>
              <a:t> </a:t>
            </a:r>
            <a:r>
              <a:rPr lang="en-US" dirty="0" err="1"/>
              <a:t>volutpat</a:t>
            </a:r>
            <a:endParaRPr lang="en-US" dirty="0"/>
          </a:p>
          <a:p>
            <a:pPr marL="173736" marR="0" lvl="0" indent="-173736" algn="l" defTabSz="457200" rtl="0" eaLnBrk="1" fontAlgn="auto" latinLnBrk="0" hangingPunct="1">
              <a:lnSpc>
                <a:spcPct val="120000"/>
              </a:lnSpc>
              <a:spcBef>
                <a:spcPts val="0"/>
              </a:spcBef>
              <a:spcAft>
                <a:spcPts val="80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endParaRPr lang="en-US" dirty="0"/>
          </a:p>
        </p:txBody>
      </p:sp>
      <p:sp>
        <p:nvSpPr>
          <p:cNvPr id="21" name="Text Placeholder 9"/>
          <p:cNvSpPr>
            <a:spLocks noGrp="1"/>
          </p:cNvSpPr>
          <p:nvPr>
            <p:ph type="body" sz="quarter" idx="27" hasCustomPrompt="1"/>
          </p:nvPr>
        </p:nvSpPr>
        <p:spPr>
          <a:xfrm>
            <a:off x="1490133" y="5080000"/>
            <a:ext cx="2387600" cy="889000"/>
          </a:xfrm>
          <a:prstGeom prst="rect">
            <a:avLst/>
          </a:prstGeom>
        </p:spPr>
        <p:txBody>
          <a:bodyPr vert="horz" anchor="ctr" anchorCtr="0"/>
          <a:lstStyle>
            <a:lvl1pPr marL="0" indent="0">
              <a:buNone/>
              <a:defRPr sz="1600" baseline="0">
                <a:latin typeface="Arial Black"/>
                <a:cs typeface="Arial Black"/>
              </a:defRPr>
            </a:lvl1pPr>
          </a:lstStyle>
          <a:p>
            <a:pPr lvl="0"/>
            <a:r>
              <a:rPr lang="en-US" dirty="0"/>
              <a:t>LOREM IPSUM DOLOR SIT AMET DIAM</a:t>
            </a:r>
          </a:p>
        </p:txBody>
      </p:sp>
      <p:sp>
        <p:nvSpPr>
          <p:cNvPr id="22" name="Content Placeholder 11"/>
          <p:cNvSpPr>
            <a:spLocks noGrp="1"/>
          </p:cNvSpPr>
          <p:nvPr>
            <p:ph sz="quarter" idx="28" hasCustomPrompt="1"/>
          </p:nvPr>
        </p:nvSpPr>
        <p:spPr>
          <a:xfrm>
            <a:off x="4114800" y="4864100"/>
            <a:ext cx="7552267" cy="1333500"/>
          </a:xfrm>
          <a:prstGeom prst="rect">
            <a:avLst/>
          </a:prstGeom>
        </p:spPr>
        <p:txBody>
          <a:bodyPr vert="horz" anchor="ctr" anchorCtr="0"/>
          <a:lstStyle>
            <a:lvl1pPr marL="173736" marR="0" indent="-173736" algn="l" defTabSz="457200" rtl="0" eaLnBrk="1" fontAlgn="auto" latinLnBrk="0" hangingPunct="1">
              <a:lnSpc>
                <a:spcPct val="120000"/>
              </a:lnSpc>
              <a:spcBef>
                <a:spcPts val="0"/>
              </a:spcBef>
              <a:spcAft>
                <a:spcPts val="800"/>
              </a:spcAft>
              <a:buClr>
                <a:schemeClr val="accent2"/>
              </a:buClr>
              <a:buSzTx/>
              <a:buFont typeface="Arial"/>
              <a:buChar char="•"/>
              <a:tabLst/>
              <a:defRPr sz="1400" baseline="0"/>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endParaRPr lang="en-US" dirty="0"/>
          </a:p>
          <a:p>
            <a:pPr lvl="0"/>
            <a:r>
              <a:rPr lang="en-US" dirty="0"/>
              <a:t>Se </a:t>
            </a:r>
            <a:r>
              <a:rPr lang="en-US" dirty="0" err="1"/>
              <a:t>diam</a:t>
            </a:r>
            <a:r>
              <a:rPr lang="en-US" dirty="0"/>
              <a:t> </a:t>
            </a:r>
            <a:r>
              <a:rPr lang="en-US" dirty="0" err="1"/>
              <a:t>nonummy</a:t>
            </a:r>
            <a:r>
              <a:rPr lang="en-US" dirty="0"/>
              <a:t> </a:t>
            </a:r>
            <a:r>
              <a:rPr lang="en-US" dirty="0" err="1"/>
              <a:t>nibh</a:t>
            </a:r>
            <a:r>
              <a:rPr lang="en-US" dirty="0"/>
              <a:t> </a:t>
            </a:r>
            <a:r>
              <a:rPr lang="en-US" dirty="0" err="1"/>
              <a:t>tincidunt</a:t>
            </a:r>
            <a:r>
              <a:rPr lang="en-US" dirty="0"/>
              <a:t> </a:t>
            </a:r>
            <a:r>
              <a:rPr lang="en-US" dirty="0" err="1"/>
              <a:t>ut</a:t>
            </a:r>
            <a:r>
              <a:rPr lang="en-US" dirty="0"/>
              <a:t> </a:t>
            </a:r>
            <a:r>
              <a:rPr lang="en-US" dirty="0" err="1"/>
              <a:t>laoreet</a:t>
            </a:r>
            <a:r>
              <a:rPr lang="en-US" dirty="0"/>
              <a:t> magna </a:t>
            </a:r>
            <a:r>
              <a:rPr lang="en-US" dirty="0" err="1"/>
              <a:t>erat</a:t>
            </a:r>
            <a:r>
              <a:rPr lang="en-US" dirty="0"/>
              <a:t> </a:t>
            </a:r>
            <a:r>
              <a:rPr lang="en-US" dirty="0" err="1"/>
              <a:t>volutpat</a:t>
            </a:r>
            <a:endParaRPr lang="en-US" dirty="0"/>
          </a:p>
          <a:p>
            <a:pPr marL="173736" marR="0" lvl="0" indent="-173736" algn="l" defTabSz="457200" rtl="0" eaLnBrk="1" fontAlgn="auto" latinLnBrk="0" hangingPunct="1">
              <a:lnSpc>
                <a:spcPct val="120000"/>
              </a:lnSpc>
              <a:spcBef>
                <a:spcPts val="0"/>
              </a:spcBef>
              <a:spcAft>
                <a:spcPts val="80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endParaRPr lang="en-US" dirty="0"/>
          </a:p>
        </p:txBody>
      </p:sp>
      <p:sp>
        <p:nvSpPr>
          <p:cNvPr id="23" name="Text Placeholder 6"/>
          <p:cNvSpPr>
            <a:spLocks noGrp="1"/>
          </p:cNvSpPr>
          <p:nvPr>
            <p:ph type="body" sz="quarter" idx="11"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3626535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ase Study - without image">
    <p:spTree>
      <p:nvGrpSpPr>
        <p:cNvPr id="1" name=""/>
        <p:cNvGrpSpPr/>
        <p:nvPr/>
      </p:nvGrpSpPr>
      <p:grpSpPr>
        <a:xfrm>
          <a:off x="0" y="0"/>
          <a:ext cx="0" cy="0"/>
          <a:chOff x="0" y="0"/>
          <a:chExt cx="0" cy="0"/>
        </a:xfrm>
      </p:grpSpPr>
      <p:sp>
        <p:nvSpPr>
          <p:cNvPr id="12" name="Rectangle 11"/>
          <p:cNvSpPr/>
          <p:nvPr userDrawn="1"/>
        </p:nvSpPr>
        <p:spPr>
          <a:xfrm>
            <a:off x="0" y="-4"/>
            <a:ext cx="12192000" cy="929991"/>
          </a:xfrm>
          <a:prstGeom prst="rect">
            <a:avLst/>
          </a:prstGeom>
          <a:solidFill>
            <a:schemeClr val="bg1"/>
          </a:solidFill>
          <a:ln>
            <a:noFill/>
          </a:ln>
          <a:effectLst>
            <a:outerShdw blurRad="40000" dist="25400" dir="5400000"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3" name="Title Placeholder 1"/>
          <p:cNvSpPr>
            <a:spLocks noGrp="1"/>
          </p:cNvSpPr>
          <p:nvPr>
            <p:ph type="title" hasCustomPrompt="1"/>
          </p:nvPr>
        </p:nvSpPr>
        <p:spPr>
          <a:xfrm>
            <a:off x="2411651" y="119512"/>
            <a:ext cx="8610608" cy="724866"/>
          </a:xfrm>
          <a:prstGeom prst="rect">
            <a:avLst/>
          </a:prstGeom>
        </p:spPr>
        <p:txBody>
          <a:bodyPr vert="horz" lIns="91440" tIns="0" rIns="91440" bIns="45720" rtlCol="0" anchor="ctr">
            <a:normAutofit/>
          </a:bodyPr>
          <a:lstStyle>
            <a:lvl1pPr>
              <a:defRPr baseline="0"/>
            </a:lvl1pPr>
          </a:lstStyle>
          <a:p>
            <a:r>
              <a:rPr lang="en-US" dirty="0"/>
              <a:t>client name</a:t>
            </a:r>
          </a:p>
        </p:txBody>
      </p:sp>
      <p:cxnSp>
        <p:nvCxnSpPr>
          <p:cNvPr id="11" name="Straight Connector 10"/>
          <p:cNvCxnSpPr/>
          <p:nvPr userDrawn="1"/>
        </p:nvCxnSpPr>
        <p:spPr>
          <a:xfrm>
            <a:off x="2223912" y="328466"/>
            <a:ext cx="0" cy="27432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flipV="1">
            <a:off x="12192000" y="943718"/>
            <a:ext cx="0" cy="5598499"/>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2"/>
          <p:cNvSpPr>
            <a:spLocks noGrp="1"/>
          </p:cNvSpPr>
          <p:nvPr>
            <p:ph idx="1" hasCustomPrompt="1"/>
          </p:nvPr>
        </p:nvSpPr>
        <p:spPr>
          <a:xfrm>
            <a:off x="6370488" y="1761513"/>
            <a:ext cx="5242560" cy="3657600"/>
          </a:xfrm>
          <a:prstGeom prst="rect">
            <a:avLst/>
          </a:prstGeom>
        </p:spPr>
        <p:txBody>
          <a:bodyPr vert="horz" lIns="91440" tIns="45720" rIns="91440" bIns="45720" rtlCol="0">
            <a:noAutofit/>
          </a:bodyPr>
          <a:lstStyle>
            <a:lvl1pPr marL="173038" indent="-173038">
              <a:lnSpc>
                <a:spcPts val="1600"/>
              </a:lnSpc>
              <a:spcBef>
                <a:spcPts val="0"/>
              </a:spcBef>
              <a:spcAft>
                <a:spcPts val="1300"/>
              </a:spcAft>
              <a:buClr>
                <a:srgbClr val="2FC2D9"/>
              </a:buClr>
              <a:buFont typeface="Arial"/>
              <a:buChar char="•"/>
              <a:defRPr sz="1600" baseline="0">
                <a:solidFill>
                  <a:schemeClr val="tx1"/>
                </a:solidFill>
              </a:defRPr>
            </a:lvl1pPr>
            <a:lvl2pPr>
              <a:defRPr sz="1600"/>
            </a:lvl2pPr>
            <a:lvl3pPr>
              <a:defRPr sz="1400"/>
            </a:lvl3pPr>
          </a:lstStyle>
          <a:p>
            <a:pPr marL="173038" indent="-173038">
              <a:buClr>
                <a:srgbClr val="2FC2D9"/>
              </a:buClr>
            </a:pPr>
            <a:r>
              <a:rPr lang="en-US" dirty="0">
                <a:solidFill>
                  <a:srgbClr val="444444"/>
                </a:solidFill>
              </a:rPr>
              <a:t>Click to add bulleted list</a:t>
            </a:r>
          </a:p>
          <a:p>
            <a:pPr marL="173038" indent="-173038">
              <a:buClr>
                <a:srgbClr val="2FC2D9"/>
              </a:buClr>
            </a:pPr>
            <a:r>
              <a:rPr lang="en-US" dirty="0">
                <a:solidFill>
                  <a:srgbClr val="444444"/>
                </a:solidFill>
              </a:rPr>
              <a:t>Click to add bulleted list</a:t>
            </a:r>
          </a:p>
          <a:p>
            <a:pPr marL="173038" indent="-173038">
              <a:buClr>
                <a:srgbClr val="2FC2D9"/>
              </a:buClr>
            </a:pPr>
            <a:r>
              <a:rPr lang="en-US" dirty="0">
                <a:solidFill>
                  <a:srgbClr val="444444"/>
                </a:solidFill>
              </a:rPr>
              <a:t>Click to add bulleted list</a:t>
            </a:r>
          </a:p>
          <a:p>
            <a:pPr marL="173038" indent="-173038">
              <a:buClr>
                <a:srgbClr val="2FC2D9"/>
              </a:buClr>
            </a:pPr>
            <a:r>
              <a:rPr lang="en-US" dirty="0">
                <a:solidFill>
                  <a:srgbClr val="444444"/>
                </a:solidFill>
              </a:rPr>
              <a:t>Click to add bulleted list</a:t>
            </a:r>
          </a:p>
        </p:txBody>
      </p:sp>
      <p:sp>
        <p:nvSpPr>
          <p:cNvPr id="23" name="Content Placeholder 22"/>
          <p:cNvSpPr>
            <a:spLocks noGrp="1"/>
          </p:cNvSpPr>
          <p:nvPr>
            <p:ph sz="quarter" idx="10" hasCustomPrompt="1"/>
          </p:nvPr>
        </p:nvSpPr>
        <p:spPr>
          <a:xfrm>
            <a:off x="484715" y="1761513"/>
            <a:ext cx="5242560" cy="3657600"/>
          </a:xfrm>
          <a:prstGeom prst="rect">
            <a:avLst/>
          </a:prstGeom>
        </p:spPr>
        <p:txBody>
          <a:bodyPr tIns="45720">
            <a:noAutofit/>
          </a:bodyPr>
          <a:lstStyle>
            <a:lvl1pPr marL="0" indent="0">
              <a:lnSpc>
                <a:spcPct val="110000"/>
              </a:lnSpc>
              <a:spcBef>
                <a:spcPts val="0"/>
              </a:spcBef>
              <a:spcAft>
                <a:spcPts val="1300"/>
              </a:spcAft>
              <a:buNone/>
              <a:defRPr sz="1600"/>
            </a:lvl1pPr>
            <a:lvl2pPr>
              <a:defRPr sz="1300"/>
            </a:lvl2pPr>
            <a:lvl3pPr>
              <a:defRPr sz="1300"/>
            </a:lvl3pPr>
            <a:lvl4pPr>
              <a:defRPr sz="1300"/>
            </a:lvl4pPr>
            <a:lvl5pPr>
              <a:defRPr sz="1300"/>
            </a:lvl5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adipiscing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 …</a:t>
            </a:r>
            <a:endParaRPr lang="en-US" dirty="0"/>
          </a:p>
        </p:txBody>
      </p:sp>
      <p:sp>
        <p:nvSpPr>
          <p:cNvPr id="4" name="Picture Placeholder 3"/>
          <p:cNvSpPr>
            <a:spLocks noGrp="1"/>
          </p:cNvSpPr>
          <p:nvPr>
            <p:ph type="pic" sz="quarter" idx="13" hasCustomPrompt="1"/>
          </p:nvPr>
        </p:nvSpPr>
        <p:spPr>
          <a:xfrm>
            <a:off x="533340" y="256310"/>
            <a:ext cx="1514057" cy="482600"/>
          </a:xfrm>
          <a:prstGeom prst="rect">
            <a:avLst/>
          </a:prstGeom>
        </p:spPr>
        <p:txBody>
          <a:bodyPr>
            <a:normAutofit/>
          </a:bodyPr>
          <a:lstStyle>
            <a:lvl1pPr marL="0" indent="0">
              <a:buNone/>
              <a:defRPr sz="1200" baseline="0"/>
            </a:lvl1pPr>
          </a:lstStyle>
          <a:p>
            <a:r>
              <a:rPr lang="en-US" dirty="0"/>
              <a:t>Insert logo</a:t>
            </a:r>
          </a:p>
        </p:txBody>
      </p:sp>
      <p:sp>
        <p:nvSpPr>
          <p:cNvPr id="16" name="Text Placeholder 2"/>
          <p:cNvSpPr>
            <a:spLocks noGrp="1"/>
          </p:cNvSpPr>
          <p:nvPr>
            <p:ph type="body" sz="quarter" idx="14" hasCustomPrompt="1"/>
          </p:nvPr>
        </p:nvSpPr>
        <p:spPr>
          <a:xfrm>
            <a:off x="557531" y="1345462"/>
            <a:ext cx="1745863" cy="295466"/>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200">
                <a:solidFill>
                  <a:schemeClr val="bg1"/>
                </a:solidFill>
                <a:latin typeface="Arial Black"/>
                <a:cs typeface="Arial Black"/>
              </a:defRPr>
            </a:lvl1pPr>
          </a:lstStyle>
          <a:p>
            <a:pPr lvl="0"/>
            <a:r>
              <a:rPr lang="en-US" dirty="0"/>
              <a:t>TITLE TO GO HERE</a:t>
            </a:r>
          </a:p>
        </p:txBody>
      </p:sp>
      <p:sp>
        <p:nvSpPr>
          <p:cNvPr id="20" name="Text Placeholder 2"/>
          <p:cNvSpPr>
            <a:spLocks noGrp="1"/>
          </p:cNvSpPr>
          <p:nvPr>
            <p:ph type="body" sz="quarter" idx="16" hasCustomPrompt="1"/>
          </p:nvPr>
        </p:nvSpPr>
        <p:spPr>
          <a:xfrm>
            <a:off x="6433398" y="1345462"/>
            <a:ext cx="1745863" cy="295466"/>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200">
                <a:solidFill>
                  <a:schemeClr val="bg1"/>
                </a:solidFill>
                <a:latin typeface="Arial Black"/>
                <a:cs typeface="Arial Black"/>
              </a:defRPr>
            </a:lvl1pPr>
          </a:lstStyle>
          <a:p>
            <a:pPr lvl="0"/>
            <a:r>
              <a:rPr lang="en-US" dirty="0"/>
              <a:t>TITLE TO GO HERE</a:t>
            </a:r>
          </a:p>
        </p:txBody>
      </p:sp>
    </p:spTree>
    <p:extLst>
      <p:ext uri="{BB962C8B-B14F-4D97-AF65-F5344CB8AC3E}">
        <p14:creationId xmlns:p14="http://schemas.microsoft.com/office/powerpoint/2010/main" val="35615086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ase Study with image">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0"/>
            <a:ext cx="12192000" cy="6858000"/>
          </a:xfrm>
          <a:prstGeom prst="rect">
            <a:avLst/>
          </a:prstGeom>
        </p:spPr>
        <p:txBody>
          <a:bodyPr anchor="ctr"/>
          <a:lstStyle>
            <a:lvl1pPr marL="0" indent="0" algn="ctr">
              <a:buNone/>
              <a:defRPr/>
            </a:lvl1pPr>
          </a:lstStyle>
          <a:p>
            <a:pPr lvl="0"/>
            <a:r>
              <a:rPr lang="en-US" dirty="0"/>
              <a:t>Insert Case Study Image</a:t>
            </a:r>
          </a:p>
        </p:txBody>
      </p:sp>
      <p:sp>
        <p:nvSpPr>
          <p:cNvPr id="9" name="Rectangle 8"/>
          <p:cNvSpPr/>
          <p:nvPr userDrawn="1"/>
        </p:nvSpPr>
        <p:spPr>
          <a:xfrm>
            <a:off x="0" y="6349742"/>
            <a:ext cx="12192000" cy="5082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Title 1"/>
          <p:cNvSpPr>
            <a:spLocks noGrp="1"/>
          </p:cNvSpPr>
          <p:nvPr>
            <p:ph type="title" idx="4294967295" hasCustomPrompt="1"/>
          </p:nvPr>
        </p:nvSpPr>
        <p:spPr>
          <a:xfrm>
            <a:off x="363032" y="269597"/>
            <a:ext cx="7612569" cy="724866"/>
          </a:xfrm>
          <a:prstGeom prst="rect">
            <a:avLst/>
          </a:prstGeom>
        </p:spPr>
        <p:txBody>
          <a:bodyPr/>
          <a:lstStyle>
            <a:lvl1pPr>
              <a:defRPr baseline="0"/>
            </a:lvl1pPr>
          </a:lstStyle>
          <a:p>
            <a:r>
              <a:rPr lang="en-US" dirty="0"/>
              <a:t>CASE STUDY CLIENT NAME</a:t>
            </a:r>
            <a:endParaRPr lang="en-US" sz="1800" dirty="0"/>
          </a:p>
        </p:txBody>
      </p:sp>
    </p:spTree>
    <p:extLst>
      <p:ext uri="{BB962C8B-B14F-4D97-AF65-F5344CB8AC3E}">
        <p14:creationId xmlns:p14="http://schemas.microsoft.com/office/powerpoint/2010/main" val="39425303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4" name="Picture Placeholder 23"/>
          <p:cNvSpPr>
            <a:spLocks noGrp="1"/>
          </p:cNvSpPr>
          <p:nvPr>
            <p:ph type="pic" sz="quarter" idx="17" hasCustomPrompt="1"/>
          </p:nvPr>
        </p:nvSpPr>
        <p:spPr>
          <a:xfrm>
            <a:off x="0" y="0"/>
            <a:ext cx="12192000" cy="6858000"/>
          </a:xfrm>
          <a:prstGeom prst="rect">
            <a:avLst/>
          </a:prstGeom>
        </p:spPr>
        <p:txBody>
          <a:bodyPr vert="horz" anchor="ctr" anchorCtr="0"/>
          <a:lstStyle>
            <a:lvl1pPr marL="0" indent="0" algn="ctr">
              <a:buNone/>
              <a:defRPr baseline="0"/>
            </a:lvl1pPr>
          </a:lstStyle>
          <a:p>
            <a:r>
              <a:rPr lang="en-US" dirty="0"/>
              <a:t>CASE STUDY IMAGERY</a:t>
            </a:r>
          </a:p>
        </p:txBody>
      </p:sp>
      <p:sp>
        <p:nvSpPr>
          <p:cNvPr id="11" name="Rectangle 10"/>
          <p:cNvSpPr/>
          <p:nvPr/>
        </p:nvSpPr>
        <p:spPr>
          <a:xfrm>
            <a:off x="8651792" y="0"/>
            <a:ext cx="3540208" cy="6858000"/>
          </a:xfrm>
          <a:prstGeom prst="rect">
            <a:avLst/>
          </a:prstGeom>
          <a:solidFill>
            <a:schemeClr val="bg1"/>
          </a:solidFill>
          <a:ln>
            <a:noFill/>
          </a:ln>
          <a:effectLst>
            <a:outerShdw blurRad="50800" dist="38100" dir="10800000" algn="tl"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1" name="Text Placeholder 2"/>
          <p:cNvSpPr>
            <a:spLocks noGrp="1"/>
          </p:cNvSpPr>
          <p:nvPr>
            <p:ph type="body" sz="quarter" idx="16" hasCustomPrompt="1"/>
          </p:nvPr>
        </p:nvSpPr>
        <p:spPr>
          <a:xfrm>
            <a:off x="9041131" y="939062"/>
            <a:ext cx="2041264" cy="295466"/>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200" baseline="0">
                <a:solidFill>
                  <a:schemeClr val="bg1"/>
                </a:solidFill>
                <a:latin typeface="Arial Black"/>
                <a:cs typeface="Arial Black"/>
              </a:defRPr>
            </a:lvl1pPr>
          </a:lstStyle>
          <a:p>
            <a:pPr lvl="0"/>
            <a:r>
              <a:rPr lang="en-US" dirty="0"/>
              <a:t>SUBTITLE GOES HERE</a:t>
            </a:r>
          </a:p>
        </p:txBody>
      </p:sp>
      <p:sp>
        <p:nvSpPr>
          <p:cNvPr id="12" name="Content Placeholder 10"/>
          <p:cNvSpPr txBox="1">
            <a:spLocks/>
          </p:cNvSpPr>
          <p:nvPr/>
        </p:nvSpPr>
        <p:spPr>
          <a:xfrm>
            <a:off x="8910695" y="1422400"/>
            <a:ext cx="3048000" cy="435789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3736" indent="-173736">
              <a:lnSpc>
                <a:spcPct val="120000"/>
              </a:lnSpc>
              <a:spcBef>
                <a:spcPts val="0"/>
              </a:spcBef>
              <a:spcAft>
                <a:spcPts val="1000"/>
              </a:spcAft>
              <a:buClr>
                <a:schemeClr val="accent2"/>
              </a:buClr>
            </a:pPr>
            <a:r>
              <a:rPr lang="en-US" sz="1400" dirty="0">
                <a:solidFill>
                  <a:srgbClr val="444444"/>
                </a:solidFill>
                <a:latin typeface="Trebuchet MS"/>
                <a:ea typeface="ＭＳ Ｐゴシック" pitchFamily="34" charset="-128"/>
                <a:cs typeface="Trebuchet MS"/>
              </a:rPr>
              <a:t>Lorem </a:t>
            </a:r>
            <a:r>
              <a:rPr lang="en-US" sz="1400" dirty="0" err="1">
                <a:solidFill>
                  <a:srgbClr val="444444"/>
                </a:solidFill>
                <a:latin typeface="Trebuchet MS"/>
                <a:cs typeface="Trebuchet MS"/>
              </a:rPr>
              <a:t>ipsum</a:t>
            </a:r>
            <a:r>
              <a:rPr lang="en-US" sz="1400" dirty="0">
                <a:solidFill>
                  <a:srgbClr val="444444"/>
                </a:solidFill>
                <a:latin typeface="Trebuchet MS"/>
                <a:cs typeface="Trebuchet MS"/>
              </a:rPr>
              <a:t> dolor sit </a:t>
            </a:r>
            <a:r>
              <a:rPr lang="en-US" sz="1400" dirty="0" err="1">
                <a:solidFill>
                  <a:srgbClr val="444444"/>
                </a:solidFill>
                <a:latin typeface="Trebuchet MS"/>
                <a:cs typeface="Trebuchet MS"/>
              </a:rPr>
              <a:t>amet</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minum</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consec</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tetur</a:t>
            </a:r>
            <a:r>
              <a:rPr lang="en-US" sz="1400" dirty="0">
                <a:solidFill>
                  <a:srgbClr val="444444"/>
                </a:solidFill>
                <a:latin typeface="Trebuchet MS"/>
                <a:cs typeface="Trebuchet MS"/>
              </a:rPr>
              <a:t> adipiscing </a:t>
            </a:r>
            <a:r>
              <a:rPr lang="en-US" sz="1400" dirty="0" err="1">
                <a:solidFill>
                  <a:srgbClr val="444444"/>
                </a:solidFill>
                <a:latin typeface="Trebuchet MS"/>
                <a:cs typeface="Trebuchet MS"/>
              </a:rPr>
              <a:t>elit</a:t>
            </a:r>
            <a:r>
              <a:rPr lang="en-US" sz="1400" dirty="0">
                <a:solidFill>
                  <a:srgbClr val="444444"/>
                </a:solidFill>
                <a:latin typeface="Trebuchet MS"/>
                <a:cs typeface="Trebuchet MS"/>
              </a:rPr>
              <a:t>. </a:t>
            </a:r>
          </a:p>
          <a:p>
            <a:pPr marL="173736" indent="-173736">
              <a:lnSpc>
                <a:spcPct val="120000"/>
              </a:lnSpc>
              <a:spcBef>
                <a:spcPts val="0"/>
              </a:spcBef>
              <a:spcAft>
                <a:spcPts val="1000"/>
              </a:spcAft>
              <a:buClr>
                <a:schemeClr val="accent2"/>
              </a:buClr>
            </a:pPr>
            <a:r>
              <a:rPr lang="en-US" sz="1400" dirty="0" err="1">
                <a:solidFill>
                  <a:srgbClr val="444444"/>
                </a:solidFill>
                <a:latin typeface="Trebuchet MS"/>
                <a:cs typeface="Trebuchet MS"/>
              </a:rPr>
              <a:t>Mauris</a:t>
            </a:r>
            <a:r>
              <a:rPr lang="en-US" sz="1400" dirty="0">
                <a:solidFill>
                  <a:srgbClr val="444444"/>
                </a:solidFill>
                <a:latin typeface="Trebuchet MS"/>
                <a:cs typeface="Trebuchet MS"/>
              </a:rPr>
              <a:t> sit </a:t>
            </a:r>
            <a:r>
              <a:rPr lang="en-US" sz="1400" dirty="0" err="1">
                <a:solidFill>
                  <a:srgbClr val="444444"/>
                </a:solidFill>
                <a:latin typeface="Trebuchet MS"/>
                <a:cs typeface="Trebuchet MS"/>
              </a:rPr>
              <a:t>amet</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enim</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eget</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odio</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lorem</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venenatis</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egestas</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Donec</a:t>
            </a:r>
            <a:r>
              <a:rPr lang="en-US" sz="1400" dirty="0">
                <a:solidFill>
                  <a:srgbClr val="444444"/>
                </a:solidFill>
                <a:latin typeface="Trebuchet MS"/>
                <a:cs typeface="Trebuchet MS"/>
              </a:rPr>
              <a:t> vitae </a:t>
            </a:r>
            <a:r>
              <a:rPr lang="en-US" sz="1400" dirty="0" err="1">
                <a:solidFill>
                  <a:srgbClr val="444444"/>
                </a:solidFill>
                <a:latin typeface="Trebuchet MS"/>
                <a:cs typeface="Trebuchet MS"/>
              </a:rPr>
              <a:t>molestie</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enim</a:t>
            </a:r>
            <a:r>
              <a:rPr lang="en-US" sz="1400" dirty="0">
                <a:solidFill>
                  <a:srgbClr val="444444"/>
                </a:solidFill>
                <a:latin typeface="Trebuchet MS"/>
                <a:cs typeface="Trebuchet MS"/>
              </a:rPr>
              <a:t>. </a:t>
            </a:r>
          </a:p>
          <a:p>
            <a:pPr marL="173736" indent="-173736">
              <a:lnSpc>
                <a:spcPct val="120000"/>
              </a:lnSpc>
              <a:spcBef>
                <a:spcPts val="0"/>
              </a:spcBef>
              <a:spcAft>
                <a:spcPts val="1000"/>
              </a:spcAft>
              <a:buClr>
                <a:schemeClr val="accent2"/>
              </a:buClr>
            </a:pPr>
            <a:r>
              <a:rPr lang="en-US" sz="1400" dirty="0" err="1">
                <a:solidFill>
                  <a:srgbClr val="444444"/>
                </a:solidFill>
                <a:latin typeface="Trebuchet MS"/>
                <a:cs typeface="Trebuchet MS"/>
              </a:rPr>
              <a:t>Aenean</a:t>
            </a:r>
            <a:r>
              <a:rPr lang="en-US" sz="1400" dirty="0">
                <a:solidFill>
                  <a:srgbClr val="444444"/>
                </a:solidFill>
                <a:latin typeface="Trebuchet MS"/>
                <a:cs typeface="Trebuchet MS"/>
              </a:rPr>
              <a:t> id </a:t>
            </a:r>
            <a:r>
              <a:rPr lang="en-US" sz="1400" dirty="0" err="1">
                <a:solidFill>
                  <a:srgbClr val="444444"/>
                </a:solidFill>
                <a:latin typeface="Trebuchet MS"/>
                <a:cs typeface="Trebuchet MS"/>
              </a:rPr>
              <a:t>mauris</a:t>
            </a:r>
            <a:r>
              <a:rPr lang="en-US" sz="1400" dirty="0">
                <a:solidFill>
                  <a:srgbClr val="444444"/>
                </a:solidFill>
                <a:latin typeface="Trebuchet MS"/>
                <a:cs typeface="Trebuchet MS"/>
              </a:rPr>
              <a:t> adipiscing </a:t>
            </a:r>
            <a:r>
              <a:rPr lang="en-US" sz="1400" dirty="0" err="1">
                <a:solidFill>
                  <a:srgbClr val="444444"/>
                </a:solidFill>
                <a:latin typeface="Trebuchet MS"/>
                <a:cs typeface="Trebuchet MS"/>
              </a:rPr>
              <a:t>accumsan</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iaculis</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urna</a:t>
            </a:r>
            <a:r>
              <a:rPr lang="en-US" sz="1400" dirty="0">
                <a:solidFill>
                  <a:srgbClr val="444444"/>
                </a:solidFill>
                <a:latin typeface="Trebuchet MS"/>
                <a:cs typeface="Trebuchet MS"/>
              </a:rPr>
              <a:t> sit </a:t>
            </a:r>
            <a:r>
              <a:rPr lang="en-US" sz="1400" dirty="0" err="1">
                <a:solidFill>
                  <a:srgbClr val="444444"/>
                </a:solidFill>
                <a:latin typeface="Trebuchet MS"/>
                <a:cs typeface="Trebuchet MS"/>
              </a:rPr>
              <a:t>amet</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facilisis</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velit</a:t>
            </a:r>
            <a:r>
              <a:rPr lang="en-US" sz="1400" dirty="0">
                <a:solidFill>
                  <a:srgbClr val="444444"/>
                </a:solidFill>
                <a:latin typeface="Trebuchet MS"/>
                <a:cs typeface="Trebuchet MS"/>
              </a:rPr>
              <a:t>.</a:t>
            </a:r>
          </a:p>
        </p:txBody>
      </p:sp>
      <p:cxnSp>
        <p:nvCxnSpPr>
          <p:cNvPr id="14" name="Straight Connector 13"/>
          <p:cNvCxnSpPr/>
          <p:nvPr/>
        </p:nvCxnSpPr>
        <p:spPr>
          <a:xfrm flipH="1">
            <a:off x="8895633" y="757317"/>
            <a:ext cx="3044999"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6" name="Title 1"/>
          <p:cNvSpPr>
            <a:spLocks noGrp="1"/>
          </p:cNvSpPr>
          <p:nvPr userDrawn="1">
            <p:ph type="title" idx="4294967295" hasCustomPrompt="1"/>
          </p:nvPr>
        </p:nvSpPr>
        <p:spPr>
          <a:xfrm>
            <a:off x="363032" y="269597"/>
            <a:ext cx="7612569" cy="724866"/>
          </a:xfrm>
          <a:prstGeom prst="rect">
            <a:avLst/>
          </a:prstGeom>
        </p:spPr>
        <p:txBody>
          <a:bodyPr/>
          <a:lstStyle>
            <a:lvl1pPr>
              <a:defRPr baseline="0"/>
            </a:lvl1pPr>
          </a:lstStyle>
          <a:p>
            <a:r>
              <a:rPr lang="en-US" dirty="0"/>
              <a:t>CASE STUDY CLIENT NAME</a:t>
            </a:r>
            <a:endParaRPr lang="en-US" sz="1800" dirty="0"/>
          </a:p>
        </p:txBody>
      </p:sp>
      <p:sp>
        <p:nvSpPr>
          <p:cNvPr id="9" name="Picture Placeholder 3"/>
          <p:cNvSpPr>
            <a:spLocks noGrp="1"/>
          </p:cNvSpPr>
          <p:nvPr>
            <p:ph type="pic" sz="quarter" idx="13" hasCustomPrompt="1"/>
          </p:nvPr>
        </p:nvSpPr>
        <p:spPr>
          <a:xfrm>
            <a:off x="8910696" y="200558"/>
            <a:ext cx="1514057" cy="455167"/>
          </a:xfrm>
          <a:prstGeom prst="rect">
            <a:avLst/>
          </a:prstGeom>
        </p:spPr>
        <p:txBody>
          <a:bodyPr>
            <a:normAutofit/>
          </a:bodyPr>
          <a:lstStyle>
            <a:lvl1pPr marL="0" indent="0">
              <a:buNone/>
              <a:defRPr sz="1200" baseline="0"/>
            </a:lvl1pPr>
          </a:lstStyle>
          <a:p>
            <a:r>
              <a:rPr lang="en-US" dirty="0"/>
              <a:t>Insert logo</a:t>
            </a:r>
          </a:p>
        </p:txBody>
      </p:sp>
    </p:spTree>
    <p:extLst>
      <p:ext uri="{BB962C8B-B14F-4D97-AF65-F5344CB8AC3E}">
        <p14:creationId xmlns:p14="http://schemas.microsoft.com/office/powerpoint/2010/main" val="2456349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3" name="Picture Placeholder 2"/>
          <p:cNvSpPr>
            <a:spLocks noGrp="1"/>
          </p:cNvSpPr>
          <p:nvPr>
            <p:ph type="pic" sz="quarter" idx="19"/>
          </p:nvPr>
        </p:nvSpPr>
        <p:spPr>
          <a:xfrm>
            <a:off x="0" y="0"/>
            <a:ext cx="12192000" cy="6858000"/>
          </a:xfrm>
          <a:prstGeom prst="rect">
            <a:avLst/>
          </a:prstGeom>
        </p:spPr>
        <p:txBody>
          <a:bodyPr vert="horz" anchor="t"/>
          <a:lstStyle>
            <a:lvl1pPr marL="0" indent="0" algn="ctr">
              <a:buNone/>
              <a:defRPr baseline="0"/>
            </a:lvl1pPr>
          </a:lstStyle>
          <a:p>
            <a:r>
              <a:rPr lang="en-US"/>
              <a:t>Click icon to add picture</a:t>
            </a:r>
            <a:endParaRPr lang="en-US" dirty="0"/>
          </a:p>
        </p:txBody>
      </p:sp>
      <p:sp>
        <p:nvSpPr>
          <p:cNvPr id="6" name="Text Placeholder 4"/>
          <p:cNvSpPr>
            <a:spLocks noGrp="1"/>
          </p:cNvSpPr>
          <p:nvPr>
            <p:ph type="body" sz="quarter" idx="15" hasCustomPrompt="1"/>
          </p:nvPr>
        </p:nvSpPr>
        <p:spPr>
          <a:xfrm>
            <a:off x="842433" y="2075578"/>
            <a:ext cx="9213851" cy="618118"/>
          </a:xfrm>
          <a:prstGeom prst="rect">
            <a:avLst/>
          </a:prstGeom>
        </p:spPr>
        <p:txBody>
          <a:bodyPr>
            <a:spAutoFit/>
          </a:bodyPr>
          <a:lstStyle>
            <a:lvl1pPr marL="0" indent="0">
              <a:lnSpc>
                <a:spcPct val="80000"/>
              </a:lnSpc>
              <a:spcBef>
                <a:spcPts val="0"/>
              </a:spcBef>
              <a:buNone/>
              <a:defRPr sz="4100" spc="-200">
                <a:solidFill>
                  <a:schemeClr val="bg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a:t>CLICK TO ADD TITLE</a:t>
            </a:r>
          </a:p>
        </p:txBody>
      </p:sp>
      <p:sp>
        <p:nvSpPr>
          <p:cNvPr id="10" name="Text Placeholder 7"/>
          <p:cNvSpPr>
            <a:spLocks noGrp="1"/>
          </p:cNvSpPr>
          <p:nvPr>
            <p:ph type="body" sz="quarter" idx="16" hasCustomPrompt="1"/>
          </p:nvPr>
        </p:nvSpPr>
        <p:spPr>
          <a:xfrm>
            <a:off x="842434" y="4453468"/>
            <a:ext cx="8650817" cy="374904"/>
          </a:xfrm>
          <a:prstGeom prst="rect">
            <a:avLst/>
          </a:prstGeom>
        </p:spPr>
        <p:txBody>
          <a:bodyPr>
            <a:spAutoFit/>
          </a:bodyPr>
          <a:lstStyle>
            <a:lvl1pPr marL="0" indent="0">
              <a:lnSpc>
                <a:spcPct val="100000"/>
              </a:lnSpc>
              <a:spcBef>
                <a:spcPts val="0"/>
              </a:spcBef>
              <a:buFontTx/>
              <a:buNone/>
              <a:defRPr sz="1800">
                <a:solidFill>
                  <a:schemeClr val="bg1"/>
                </a:solidFill>
                <a:latin typeface="Arial Black"/>
                <a:cs typeface="Arial Black"/>
              </a:defRPr>
            </a:lvl1pPr>
          </a:lstStyle>
          <a:p>
            <a:pPr lvl="0"/>
            <a:r>
              <a:rPr lang="en-US" dirty="0"/>
              <a:t>CLICK TO ADD SUBTITLE</a:t>
            </a:r>
          </a:p>
        </p:txBody>
      </p:sp>
      <p:sp>
        <p:nvSpPr>
          <p:cNvPr id="11" name="Text Placeholder 11"/>
          <p:cNvSpPr>
            <a:spLocks noGrp="1"/>
          </p:cNvSpPr>
          <p:nvPr>
            <p:ph type="body" sz="quarter" idx="17" hasCustomPrompt="1"/>
          </p:nvPr>
        </p:nvSpPr>
        <p:spPr>
          <a:xfrm>
            <a:off x="842433" y="5459484"/>
            <a:ext cx="4866216" cy="373063"/>
          </a:xfrm>
          <a:prstGeom prst="rect">
            <a:avLst/>
          </a:prstGeom>
        </p:spPr>
        <p:txBody>
          <a:bodyPr>
            <a:normAutofit/>
          </a:bodyPr>
          <a:lstStyle>
            <a:lvl1pPr marL="0" indent="0">
              <a:buNone/>
              <a:defRPr sz="1800" baseline="0">
                <a:solidFill>
                  <a:schemeClr val="accent2"/>
                </a:solidFill>
              </a:defRPr>
            </a:lvl1pPr>
          </a:lstStyle>
          <a:p>
            <a:pPr lvl="0"/>
            <a:r>
              <a:rPr lang="en-US" dirty="0"/>
              <a:t>MONTH DATE, YEAR</a:t>
            </a:r>
          </a:p>
        </p:txBody>
      </p:sp>
      <p:sp>
        <p:nvSpPr>
          <p:cNvPr id="12" name="Picture Placeholder 2"/>
          <p:cNvSpPr>
            <a:spLocks noGrp="1"/>
          </p:cNvSpPr>
          <p:nvPr>
            <p:ph type="pic" sz="quarter" idx="18" hasCustomPrompt="1"/>
          </p:nvPr>
        </p:nvSpPr>
        <p:spPr>
          <a:xfrm>
            <a:off x="837173" y="504827"/>
            <a:ext cx="1658003" cy="458237"/>
          </a:xfrm>
          <a:prstGeom prst="rect">
            <a:avLst/>
          </a:prstGeom>
        </p:spPr>
        <p:txBody>
          <a:bodyPr vert="horz" lIns="68580" tIns="34290" rIns="68580" bIns="34290"/>
          <a:lstStyle>
            <a:lvl1pPr marL="0" indent="0" algn="ctr">
              <a:buNone/>
              <a:defRPr/>
            </a:lvl1pPr>
          </a:lstStyle>
          <a:p>
            <a:r>
              <a:rPr lang="en-US" dirty="0"/>
              <a:t>logo</a:t>
            </a:r>
          </a:p>
        </p:txBody>
      </p:sp>
    </p:spTree>
    <p:extLst>
      <p:ext uri="{BB962C8B-B14F-4D97-AF65-F5344CB8AC3E}">
        <p14:creationId xmlns:p14="http://schemas.microsoft.com/office/powerpoint/2010/main" val="19050380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14" name="Rectangle 13"/>
          <p:cNvSpPr/>
          <p:nvPr userDrawn="1"/>
        </p:nvSpPr>
        <p:spPr>
          <a:xfrm>
            <a:off x="0" y="6349742"/>
            <a:ext cx="12192000" cy="5082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2" name="Picture Placeholder 5"/>
          <p:cNvSpPr>
            <a:spLocks noGrp="1"/>
          </p:cNvSpPr>
          <p:nvPr>
            <p:ph type="pic" sz="quarter" idx="10" hasCustomPrompt="1"/>
          </p:nvPr>
        </p:nvSpPr>
        <p:spPr>
          <a:xfrm>
            <a:off x="0" y="0"/>
            <a:ext cx="12192000" cy="6858000"/>
          </a:xfrm>
          <a:prstGeom prst="rect">
            <a:avLst/>
          </a:prstGeom>
        </p:spPr>
        <p:txBody>
          <a:bodyPr anchor="t"/>
          <a:lstStyle>
            <a:lvl1pPr marL="0" indent="0" algn="ctr">
              <a:buNone/>
              <a:defRPr/>
            </a:lvl1pPr>
          </a:lstStyle>
          <a:p>
            <a:pPr lvl="0"/>
            <a:r>
              <a:rPr lang="en-US" dirty="0"/>
              <a:t>Insert Image</a:t>
            </a:r>
          </a:p>
        </p:txBody>
      </p:sp>
      <p:sp>
        <p:nvSpPr>
          <p:cNvPr id="8" name="Text Placeholder 13"/>
          <p:cNvSpPr txBox="1">
            <a:spLocks/>
          </p:cNvSpPr>
          <p:nvPr userDrawn="1"/>
        </p:nvSpPr>
        <p:spPr>
          <a:xfrm>
            <a:off x="1041805" y="3328611"/>
            <a:ext cx="8650817" cy="923330"/>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000" dirty="0"/>
          </a:p>
        </p:txBody>
      </p:sp>
      <p:sp>
        <p:nvSpPr>
          <p:cNvPr id="17" name="Text Placeholder 12"/>
          <p:cNvSpPr>
            <a:spLocks noGrp="1"/>
          </p:cNvSpPr>
          <p:nvPr>
            <p:ph type="body" sz="quarter" idx="15" hasCustomPrompt="1"/>
          </p:nvPr>
        </p:nvSpPr>
        <p:spPr>
          <a:xfrm>
            <a:off x="1163208" y="5136641"/>
            <a:ext cx="5012270"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And Line 3 Here</a:t>
            </a:r>
          </a:p>
        </p:txBody>
      </p:sp>
      <p:sp>
        <p:nvSpPr>
          <p:cNvPr id="18" name="Text Placeholder 12"/>
          <p:cNvSpPr>
            <a:spLocks noGrp="1"/>
          </p:cNvSpPr>
          <p:nvPr>
            <p:ph type="body" sz="quarter" idx="16" hasCustomPrompt="1"/>
          </p:nvPr>
        </p:nvSpPr>
        <p:spPr>
          <a:xfrm>
            <a:off x="1163207" y="4479647"/>
            <a:ext cx="3688189"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Line 2 Here</a:t>
            </a:r>
          </a:p>
        </p:txBody>
      </p:sp>
      <p:sp>
        <p:nvSpPr>
          <p:cNvPr id="20" name="Text Placeholder 14"/>
          <p:cNvSpPr>
            <a:spLocks noGrp="1"/>
          </p:cNvSpPr>
          <p:nvPr>
            <p:ph type="body" sz="quarter" idx="17" hasCustomPrompt="1"/>
          </p:nvPr>
        </p:nvSpPr>
        <p:spPr>
          <a:xfrm>
            <a:off x="1155506" y="3276171"/>
            <a:ext cx="3727752" cy="284693"/>
          </a:xfrm>
          <a:prstGeom prst="rect">
            <a:avLst/>
          </a:prstGeom>
          <a:solidFill>
            <a:schemeClr val="accent2"/>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a:t>OPTIONAL EYEBROW HEADER HERE</a:t>
            </a:r>
          </a:p>
        </p:txBody>
      </p:sp>
      <p:sp>
        <p:nvSpPr>
          <p:cNvPr id="21" name="Text Placeholder 12"/>
          <p:cNvSpPr>
            <a:spLocks noGrp="1"/>
          </p:cNvSpPr>
          <p:nvPr>
            <p:ph type="body" sz="quarter" idx="18" hasCustomPrompt="1"/>
          </p:nvPr>
        </p:nvSpPr>
        <p:spPr>
          <a:xfrm>
            <a:off x="1163207" y="3831947"/>
            <a:ext cx="5286384"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Type Line 1 Here</a:t>
            </a:r>
          </a:p>
        </p:txBody>
      </p:sp>
    </p:spTree>
    <p:extLst>
      <p:ext uri="{BB962C8B-B14F-4D97-AF65-F5344CB8AC3E}">
        <p14:creationId xmlns:p14="http://schemas.microsoft.com/office/powerpoint/2010/main" val="23161908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Section Title">
    <p:spTree>
      <p:nvGrpSpPr>
        <p:cNvPr id="1" name=""/>
        <p:cNvGrpSpPr/>
        <p:nvPr/>
      </p:nvGrpSpPr>
      <p:grpSpPr>
        <a:xfrm>
          <a:off x="0" y="0"/>
          <a:ext cx="0" cy="0"/>
          <a:chOff x="0" y="0"/>
          <a:chExt cx="0" cy="0"/>
        </a:xfrm>
      </p:grpSpPr>
      <p:pic>
        <p:nvPicPr>
          <p:cNvPr id="9" name="Picture Placeholder 6" descr="Pattern_ppt.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
        <p:nvSpPr>
          <p:cNvPr id="8" name="Text Placeholder 13"/>
          <p:cNvSpPr txBox="1">
            <a:spLocks/>
          </p:cNvSpPr>
          <p:nvPr userDrawn="1"/>
        </p:nvSpPr>
        <p:spPr>
          <a:xfrm>
            <a:off x="1041805" y="3328611"/>
            <a:ext cx="8650817" cy="923330"/>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000" dirty="0"/>
          </a:p>
        </p:txBody>
      </p:sp>
      <p:sp>
        <p:nvSpPr>
          <p:cNvPr id="10" name="Text Placeholder 12"/>
          <p:cNvSpPr>
            <a:spLocks noGrp="1"/>
          </p:cNvSpPr>
          <p:nvPr>
            <p:ph type="body" sz="quarter" idx="15" hasCustomPrompt="1"/>
          </p:nvPr>
        </p:nvSpPr>
        <p:spPr>
          <a:xfrm>
            <a:off x="1163208" y="5136641"/>
            <a:ext cx="5012270"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And Line 3 Here</a:t>
            </a:r>
          </a:p>
        </p:txBody>
      </p:sp>
      <p:sp>
        <p:nvSpPr>
          <p:cNvPr id="11" name="Text Placeholder 12"/>
          <p:cNvSpPr>
            <a:spLocks noGrp="1"/>
          </p:cNvSpPr>
          <p:nvPr>
            <p:ph type="body" sz="quarter" idx="16" hasCustomPrompt="1"/>
          </p:nvPr>
        </p:nvSpPr>
        <p:spPr>
          <a:xfrm>
            <a:off x="1163207" y="4479647"/>
            <a:ext cx="3688189"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Line 2 Here</a:t>
            </a:r>
          </a:p>
        </p:txBody>
      </p:sp>
      <p:sp>
        <p:nvSpPr>
          <p:cNvPr id="14" name="Text Placeholder 14"/>
          <p:cNvSpPr>
            <a:spLocks noGrp="1"/>
          </p:cNvSpPr>
          <p:nvPr>
            <p:ph type="body" sz="quarter" idx="17" hasCustomPrompt="1"/>
          </p:nvPr>
        </p:nvSpPr>
        <p:spPr>
          <a:xfrm>
            <a:off x="1155506" y="3276171"/>
            <a:ext cx="3727752" cy="284693"/>
          </a:xfrm>
          <a:prstGeom prst="rect">
            <a:avLst/>
          </a:prstGeom>
          <a:solidFill>
            <a:schemeClr val="accent2"/>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a:t>OPTIONAL EYEBROW HEADER HERE</a:t>
            </a:r>
          </a:p>
        </p:txBody>
      </p:sp>
      <p:sp>
        <p:nvSpPr>
          <p:cNvPr id="16" name="Text Placeholder 12"/>
          <p:cNvSpPr>
            <a:spLocks noGrp="1"/>
          </p:cNvSpPr>
          <p:nvPr>
            <p:ph type="body" sz="quarter" idx="18" hasCustomPrompt="1"/>
          </p:nvPr>
        </p:nvSpPr>
        <p:spPr>
          <a:xfrm>
            <a:off x="1163207" y="3831947"/>
            <a:ext cx="5286384"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Type Line 1 Here</a:t>
            </a:r>
          </a:p>
        </p:txBody>
      </p:sp>
    </p:spTree>
    <p:extLst>
      <p:ext uri="{BB962C8B-B14F-4D97-AF65-F5344CB8AC3E}">
        <p14:creationId xmlns:p14="http://schemas.microsoft.com/office/powerpoint/2010/main" val="15176001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or Background Slide">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gradFill flip="none" rotWithShape="1">
            <a:gsLst>
              <a:gs pos="0">
                <a:srgbClr val="1A9CB0"/>
              </a:gs>
              <a:gs pos="100000">
                <a:srgbClr val="2FC2D9"/>
              </a:gs>
            </a:gsLst>
            <a:lin ang="1764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5000"/>
              </a:lnSpc>
            </a:pPr>
            <a:endParaRPr lang="en-US" sz="1800" dirty="0"/>
          </a:p>
        </p:txBody>
      </p:sp>
      <p:sp>
        <p:nvSpPr>
          <p:cNvPr id="6" name="Text Placeholder 2"/>
          <p:cNvSpPr>
            <a:spLocks noGrp="1"/>
          </p:cNvSpPr>
          <p:nvPr>
            <p:ph idx="1" hasCustomPrompt="1"/>
          </p:nvPr>
        </p:nvSpPr>
        <p:spPr>
          <a:xfrm>
            <a:off x="835375" y="3197413"/>
            <a:ext cx="10099325" cy="2921872"/>
          </a:xfrm>
          <a:prstGeom prst="rect">
            <a:avLst/>
          </a:prstGeom>
        </p:spPr>
        <p:txBody>
          <a:bodyPr vert="horz" lIns="91440" tIns="45720" rIns="91440" bIns="45720" rtlCol="0">
            <a:noAutofit/>
          </a:bodyPr>
          <a:lstStyle>
            <a:lvl1pPr marL="0" indent="0">
              <a:lnSpc>
                <a:spcPct val="85000"/>
              </a:lnSpc>
              <a:spcBef>
                <a:spcPts val="0"/>
              </a:spcBef>
              <a:buFontTx/>
              <a:buNone/>
              <a:defRPr sz="3800">
                <a:solidFill>
                  <a:schemeClr val="bg1"/>
                </a:solidFill>
                <a:latin typeface="Arial Black"/>
                <a:cs typeface="Arial Black"/>
              </a:defRPr>
            </a:lvl1pPr>
            <a:lvl2pPr>
              <a:defRPr sz="1600"/>
            </a:lvl2pPr>
            <a:lvl3pPr>
              <a:defRPr sz="1600"/>
            </a:lvl3pPr>
            <a:lvl4pPr>
              <a:defRPr sz="1600"/>
            </a:lvl4pPr>
            <a:lvl5pPr>
              <a:defRPr sz="1600"/>
            </a:lvl5pPr>
          </a:lstStyle>
          <a:p>
            <a:pPr lvl="0"/>
            <a:r>
              <a:rPr lang="en-US" dirty="0"/>
              <a:t>CLICK TO ADD HEADLINE</a:t>
            </a:r>
          </a:p>
        </p:txBody>
      </p:sp>
      <p:pic>
        <p:nvPicPr>
          <p:cNvPr id="10" name="Picture 9"/>
          <p:cNvPicPr>
            <a:picLocks noChangeAspect="1"/>
          </p:cNvPicPr>
          <p:nvPr userDrawn="1"/>
        </p:nvPicPr>
        <p:blipFill>
          <a:blip r:embed="rId2">
            <a:alphaModFix amt="25000"/>
          </a:blip>
          <a:stretch>
            <a:fillRect/>
          </a:stretch>
        </p:blipFill>
        <p:spPr>
          <a:xfrm>
            <a:off x="-2189686" y="0"/>
            <a:ext cx="16571371" cy="7213600"/>
          </a:xfrm>
          <a:prstGeom prst="rect">
            <a:avLst/>
          </a:prstGeom>
        </p:spPr>
      </p:pic>
    </p:spTree>
    <p:extLst>
      <p:ext uri="{BB962C8B-B14F-4D97-AF65-F5344CB8AC3E}">
        <p14:creationId xmlns:p14="http://schemas.microsoft.com/office/powerpoint/2010/main" val="142521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graphicFrame>
        <p:nvGraphicFramePr>
          <p:cNvPr id="3" name="Table 2"/>
          <p:cNvGraphicFramePr>
            <a:graphicFrameLocks noGrp="1"/>
          </p:cNvGraphicFramePr>
          <p:nvPr userDrawn="1">
            <p:extLst>
              <p:ext uri="{D42A27DB-BD31-4B8C-83A1-F6EECF244321}">
                <p14:modId xmlns:p14="http://schemas.microsoft.com/office/powerpoint/2010/main" val="768019564"/>
              </p:ext>
            </p:extLst>
          </p:nvPr>
        </p:nvGraphicFramePr>
        <p:xfrm>
          <a:off x="-1" y="935108"/>
          <a:ext cx="12192000" cy="5530349"/>
        </p:xfrm>
        <a:graphic>
          <a:graphicData uri="http://schemas.openxmlformats.org/drawingml/2006/table">
            <a:tbl>
              <a:tblPr firstRow="1" bandRow="1">
                <a:tableStyleId>{2D5ABB26-0587-4C30-8999-92F81FD0307C}</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gridCol w="1016000">
                  <a:extLst>
                    <a:ext uri="{9D8B030D-6E8A-4147-A177-3AD203B41FA5}">
                      <a16:colId xmlns:a16="http://schemas.microsoft.com/office/drawing/2014/main" val="20006"/>
                    </a:ext>
                  </a:extLst>
                </a:gridCol>
                <a:gridCol w="1016000">
                  <a:extLst>
                    <a:ext uri="{9D8B030D-6E8A-4147-A177-3AD203B41FA5}">
                      <a16:colId xmlns:a16="http://schemas.microsoft.com/office/drawing/2014/main" val="20007"/>
                    </a:ext>
                  </a:extLst>
                </a:gridCol>
                <a:gridCol w="1016000">
                  <a:extLst>
                    <a:ext uri="{9D8B030D-6E8A-4147-A177-3AD203B41FA5}">
                      <a16:colId xmlns:a16="http://schemas.microsoft.com/office/drawing/2014/main" val="20008"/>
                    </a:ext>
                  </a:extLst>
                </a:gridCol>
                <a:gridCol w="1016000">
                  <a:extLst>
                    <a:ext uri="{9D8B030D-6E8A-4147-A177-3AD203B41FA5}">
                      <a16:colId xmlns:a16="http://schemas.microsoft.com/office/drawing/2014/main" val="20009"/>
                    </a:ext>
                  </a:extLst>
                </a:gridCol>
                <a:gridCol w="1016000">
                  <a:extLst>
                    <a:ext uri="{9D8B030D-6E8A-4147-A177-3AD203B41FA5}">
                      <a16:colId xmlns:a16="http://schemas.microsoft.com/office/drawing/2014/main" val="20010"/>
                    </a:ext>
                  </a:extLst>
                </a:gridCol>
                <a:gridCol w="1016000">
                  <a:extLst>
                    <a:ext uri="{9D8B030D-6E8A-4147-A177-3AD203B41FA5}">
                      <a16:colId xmlns:a16="http://schemas.microsoft.com/office/drawing/2014/main" val="20011"/>
                    </a:ext>
                  </a:extLst>
                </a:gridCol>
              </a:tblGrid>
              <a:tr h="362760">
                <a:tc>
                  <a:txBody>
                    <a:bodyPr/>
                    <a:lstStyle/>
                    <a:p>
                      <a:pPr algn="ctr"/>
                      <a:r>
                        <a:rPr lang="en-US" sz="1200" b="1" i="0" dirty="0">
                          <a:solidFill>
                            <a:schemeClr val="bg1"/>
                          </a:solidFill>
                          <a:latin typeface="Trebuchet MS"/>
                          <a:cs typeface="Trebuchet MS"/>
                        </a:rPr>
                        <a:t>M1</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1200" b="1" i="0" dirty="0">
                          <a:solidFill>
                            <a:schemeClr val="bg1"/>
                          </a:solidFill>
                          <a:latin typeface="Trebuchet MS"/>
                          <a:cs typeface="Trebuchet MS"/>
                        </a:rPr>
                        <a:t>M2</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1200" b="1" i="0" dirty="0">
                          <a:solidFill>
                            <a:schemeClr val="bg1"/>
                          </a:solidFill>
                          <a:latin typeface="Trebuchet MS"/>
                          <a:cs typeface="Trebuchet MS"/>
                        </a:rPr>
                        <a:t>M3</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1200" b="1" i="0" dirty="0">
                          <a:solidFill>
                            <a:schemeClr val="bg1"/>
                          </a:solidFill>
                          <a:latin typeface="Trebuchet MS"/>
                          <a:cs typeface="Trebuchet MS"/>
                        </a:rPr>
                        <a:t>M4</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M5</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M6</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M7</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M8</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M9</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M10</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M11</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M12</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5167589">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extLst>
                  <a:ext uri="{0D108BD9-81ED-4DB2-BD59-A6C34878D82A}">
                    <a16:rowId xmlns:a16="http://schemas.microsoft.com/office/drawing/2014/main" val="10001"/>
                  </a:ext>
                </a:extLst>
              </a:tr>
            </a:tbl>
          </a:graphicData>
        </a:graphic>
      </p:graphicFrame>
      <p:sp>
        <p:nvSpPr>
          <p:cNvPr id="4" name="Text Placeholder 6"/>
          <p:cNvSpPr>
            <a:spLocks noGrp="1"/>
          </p:cNvSpPr>
          <p:nvPr>
            <p:ph type="body" sz="quarter" idx="11"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25139953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06722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5371847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583357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6" y="1974980"/>
            <a:ext cx="8871457" cy="2387600"/>
          </a:xfrm>
        </p:spPr>
        <p:txBody>
          <a:bodyPr anchor="ctr">
            <a:noAutofit/>
          </a:bodyPr>
          <a:lstStyle>
            <a:lvl1pPr algn="l">
              <a:defRPr sz="9598"/>
            </a:lvl1pPr>
          </a:lstStyle>
          <a:p>
            <a:r>
              <a:rPr lang="en-US" dirty="0"/>
              <a:t>Title of the talk goes here</a:t>
            </a:r>
          </a:p>
        </p:txBody>
      </p:sp>
      <p:sp>
        <p:nvSpPr>
          <p:cNvPr id="3" name="Subtitle 2"/>
          <p:cNvSpPr>
            <a:spLocks noGrp="1"/>
          </p:cNvSpPr>
          <p:nvPr>
            <p:ph type="subTitle" idx="1" hasCustomPrompt="1"/>
          </p:nvPr>
        </p:nvSpPr>
        <p:spPr>
          <a:xfrm>
            <a:off x="606176" y="5115698"/>
            <a:ext cx="8871457" cy="1297459"/>
          </a:xfrm>
        </p:spPr>
        <p:txBody>
          <a:bodyPr>
            <a:noAutofit/>
          </a:bodyPr>
          <a:lstStyle>
            <a:lvl1pPr marL="0" indent="0" algn="l">
              <a:buNone/>
              <a:defRPr sz="2000">
                <a:solidFill>
                  <a:srgbClr val="00B0F0"/>
                </a:solidFill>
              </a:defRPr>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dirty="0"/>
              <a:t>Presenter Name</a:t>
            </a:r>
          </a:p>
          <a:p>
            <a:r>
              <a:rPr lang="en-US" dirty="0"/>
              <a:t>Presenter Title</a:t>
            </a:r>
          </a:p>
          <a:p>
            <a:r>
              <a:rPr lang="en-US" dirty="0"/>
              <a:t>04/02/2014</a:t>
            </a:r>
          </a:p>
        </p:txBody>
      </p:sp>
    </p:spTree>
    <p:extLst>
      <p:ext uri="{BB962C8B-B14F-4D97-AF65-F5344CB8AC3E}">
        <p14:creationId xmlns:p14="http://schemas.microsoft.com/office/powerpoint/2010/main" val="16590504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2750604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859163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Text Placeholder 6"/>
          <p:cNvSpPr>
            <a:spLocks noGrp="1"/>
          </p:cNvSpPr>
          <p:nvPr>
            <p:ph type="body" sz="quarter" idx="11"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2711243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25FBFAC-972B-453A-A44D-796A51965E0F}" type="datetimeFigureOut">
              <a:rPr lang="en-US" smtClean="0"/>
              <a:t>9/29/2019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91BE62-9C3D-475B-BFB2-BCCA9C76B595}" type="slidenum">
              <a:rPr lang="en-US" smtClean="0"/>
              <a:t>‹#›</a:t>
            </a:fld>
            <a:endParaRPr lang="en-US"/>
          </a:p>
        </p:txBody>
      </p:sp>
    </p:spTree>
    <p:extLst>
      <p:ext uri="{BB962C8B-B14F-4D97-AF65-F5344CB8AC3E}">
        <p14:creationId xmlns:p14="http://schemas.microsoft.com/office/powerpoint/2010/main" val="1622004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5FBFAC-972B-453A-A44D-796A51965E0F}" type="datetimeFigureOut">
              <a:rPr lang="en-US" smtClean="0"/>
              <a:t>9/29/2019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91BE62-9C3D-475B-BFB2-BCCA9C76B595}" type="slidenum">
              <a:rPr lang="en-US" smtClean="0"/>
              <a:t>‹#›</a:t>
            </a:fld>
            <a:endParaRPr lang="en-US"/>
          </a:p>
        </p:txBody>
      </p:sp>
    </p:spTree>
    <p:extLst>
      <p:ext uri="{BB962C8B-B14F-4D97-AF65-F5344CB8AC3E}">
        <p14:creationId xmlns:p14="http://schemas.microsoft.com/office/powerpoint/2010/main" val="4160412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841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2103075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12192000" cy="914400"/>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
        <p:nvSpPr>
          <p:cNvPr id="8" name="Text Placeholder 2"/>
          <p:cNvSpPr>
            <a:spLocks noGrp="1"/>
          </p:cNvSpPr>
          <p:nvPr>
            <p:ph idx="1" hasCustomPrompt="1"/>
          </p:nvPr>
        </p:nvSpPr>
        <p:spPr>
          <a:xfrm>
            <a:off x="475488" y="1435607"/>
            <a:ext cx="11241024" cy="4572000"/>
          </a:xfrm>
          <a:prstGeom prst="rect">
            <a:avLst/>
          </a:prstGeom>
        </p:spPr>
        <p:txBody>
          <a:bodyPr vert="horz" lIns="91440" tIns="45720" rIns="91440" bIns="45720" rtlCol="0">
            <a:normAutofit/>
          </a:bodyPr>
          <a:lstStyle>
            <a:lvl1pPr marL="0" indent="0">
              <a:lnSpc>
                <a:spcPct val="120000"/>
              </a:lnSpc>
              <a:spcBef>
                <a:spcPts val="0"/>
              </a:spcBef>
              <a:buNone/>
              <a:defRPr sz="1600"/>
            </a:lvl1pPr>
            <a:lvl2pPr>
              <a:defRPr sz="1600"/>
            </a:lvl2pPr>
            <a:lvl3pPr>
              <a:defRPr sz="1400"/>
            </a:lvl3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t>
            </a:r>
            <a:r>
              <a:rPr lang="en-US" dirty="0" err="1">
                <a:solidFill>
                  <a:srgbClr val="444444"/>
                </a:solidFill>
              </a:rPr>
              <a:t>adipiscing</a:t>
            </a:r>
            <a:r>
              <a:rPr lang="en-US" dirty="0">
                <a:solidFill>
                  <a:srgbClr val="444444"/>
                </a:solidFill>
              </a:rPr>
              <a:t>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 </a:t>
            </a:r>
            <a:r>
              <a:rPr lang="en-US" dirty="0" err="1">
                <a:solidFill>
                  <a:srgbClr val="444444"/>
                </a:solidFill>
              </a:rPr>
              <a:t>varius</a:t>
            </a:r>
            <a:r>
              <a:rPr lang="en-US" dirty="0">
                <a:solidFill>
                  <a:srgbClr val="444444"/>
                </a:solidFill>
              </a:rPr>
              <a:t> </a:t>
            </a:r>
            <a:r>
              <a:rPr lang="en-US" dirty="0" err="1">
                <a:solidFill>
                  <a:srgbClr val="444444"/>
                </a:solidFill>
              </a:rPr>
              <a:t>eget</a:t>
            </a:r>
            <a:r>
              <a:rPr lang="en-US" dirty="0">
                <a:solidFill>
                  <a:srgbClr val="444444"/>
                </a:solidFill>
              </a:rPr>
              <a:t>…</a:t>
            </a:r>
            <a:endParaRPr lang="en-US" dirty="0"/>
          </a:p>
        </p:txBody>
      </p:sp>
      <p:sp>
        <p:nvSpPr>
          <p:cNvPr id="4" name="Text Placeholder 6"/>
          <p:cNvSpPr>
            <a:spLocks noGrp="1"/>
          </p:cNvSpPr>
          <p:nvPr>
            <p:ph type="body" sz="quarter" idx="11"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3491493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69964" y="1439863"/>
            <a:ext cx="11241024" cy="4572000"/>
          </a:xfrm>
          <a:prstGeom prst="rect">
            <a:avLst/>
          </a:prstGeom>
        </p:spPr>
        <p:txBody>
          <a:bodyPr>
            <a:noAutofit/>
          </a:bodyPr>
          <a:lstStyle>
            <a:lvl1pPr marL="457200" indent="-457200">
              <a:lnSpc>
                <a:spcPct val="120000"/>
              </a:lnSpc>
              <a:spcBef>
                <a:spcPts val="0"/>
              </a:spcBef>
              <a:spcAft>
                <a:spcPts val="1800"/>
              </a:spcAft>
              <a:buSzPct val="140000"/>
              <a:buFont typeface="+mj-lt"/>
              <a:buAutoNum type="arabicPeriod"/>
              <a:defRPr sz="1600" baseline="0"/>
            </a:lvl1pPr>
            <a:lvl2pPr>
              <a:defRPr sz="1800"/>
            </a:lvl2pPr>
            <a:lvl3pPr>
              <a:defRPr sz="1600"/>
            </a:lvl3pPr>
            <a:lvl4pPr>
              <a:defRPr sz="1300"/>
            </a:lvl4pPr>
            <a:lvl5pPr>
              <a:defRPr sz="1100"/>
            </a:lvl5pPr>
            <a:lvl6pPr>
              <a:defRPr sz="2000"/>
            </a:lvl6pPr>
            <a:lvl7pPr>
              <a:defRPr sz="2000"/>
            </a:lvl7pPr>
            <a:lvl8pPr>
              <a:defRPr sz="2000"/>
            </a:lvl8pPr>
            <a:lvl9pPr>
              <a:defRPr sz="2000"/>
            </a:lvl9pPr>
          </a:lstStyle>
          <a:p>
            <a:pPr lvl="0"/>
            <a:r>
              <a:rPr lang="en-US" dirty="0"/>
              <a:t>Click to add numbered list</a:t>
            </a:r>
          </a:p>
          <a:p>
            <a:pPr lvl="0"/>
            <a:r>
              <a:rPr lang="en-US" dirty="0"/>
              <a:t>Click to add numbered list</a:t>
            </a:r>
          </a:p>
          <a:p>
            <a:pPr lvl="0"/>
            <a:r>
              <a:rPr lang="en-US" dirty="0"/>
              <a:t>Click to add numbered list</a:t>
            </a:r>
          </a:p>
          <a:p>
            <a:pPr lvl="0"/>
            <a:r>
              <a:rPr lang="en-US" dirty="0"/>
              <a:t>Click to add numbered list</a:t>
            </a:r>
          </a:p>
        </p:txBody>
      </p:sp>
      <p:sp>
        <p:nvSpPr>
          <p:cNvPr id="5"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2769028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slideLayout" Target="../slideLayouts/slideLayout24.xml"/><Relationship Id="rId3" Type="http://schemas.openxmlformats.org/officeDocument/2006/relationships/slideLayout" Target="../slideLayouts/slideLayout9.xml"/><Relationship Id="rId21" Type="http://schemas.openxmlformats.org/officeDocument/2006/relationships/slideLayout" Target="../slideLayouts/slideLayout27.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5" Type="http://schemas.openxmlformats.org/officeDocument/2006/relationships/image" Target="../media/image1.png"/><Relationship Id="rId2" Type="http://schemas.openxmlformats.org/officeDocument/2006/relationships/slideLayout" Target="../slideLayouts/slideLayout8.xml"/><Relationship Id="rId16" Type="http://schemas.openxmlformats.org/officeDocument/2006/relationships/slideLayout" Target="../slideLayouts/slideLayout22.xml"/><Relationship Id="rId20" Type="http://schemas.openxmlformats.org/officeDocument/2006/relationships/slideLayout" Target="../slideLayouts/slideLayout26.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24" Type="http://schemas.openxmlformats.org/officeDocument/2006/relationships/theme" Target="../theme/theme2.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23" Type="http://schemas.openxmlformats.org/officeDocument/2006/relationships/slideLayout" Target="../slideLayouts/slideLayout29.xml"/><Relationship Id="rId10" Type="http://schemas.openxmlformats.org/officeDocument/2006/relationships/slideLayout" Target="../slideLayouts/slideLayout16.xml"/><Relationship Id="rId19" Type="http://schemas.openxmlformats.org/officeDocument/2006/relationships/slideLayout" Target="../slideLayouts/slideLayout25.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 Id="rId22"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869418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6500707"/>
            <a:ext cx="12192000" cy="36576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3" name="TextBox 12"/>
          <p:cNvSpPr txBox="1"/>
          <p:nvPr/>
        </p:nvSpPr>
        <p:spPr>
          <a:xfrm>
            <a:off x="9708153" y="6560478"/>
            <a:ext cx="1991360" cy="246221"/>
          </a:xfrm>
          <a:prstGeom prst="rect">
            <a:avLst/>
          </a:prstGeom>
          <a:noFill/>
        </p:spPr>
        <p:txBody>
          <a:bodyPr wrap="square" rtlCol="0">
            <a:spAutoFit/>
          </a:bodyPr>
          <a:lstStyle/>
          <a:p>
            <a:pPr algn="r"/>
            <a:fld id="{C2C0EDAD-27A0-9447-9004-E733B36B95C3}" type="slidenum">
              <a:rPr lang="en-US" sz="1000" b="0" i="0" smtClean="0">
                <a:solidFill>
                  <a:srgbClr val="CCCCCC"/>
                </a:solidFill>
                <a:latin typeface="Trebuchet MS"/>
                <a:cs typeface="Trebuchet MS"/>
              </a:rPr>
              <a:pPr algn="r"/>
              <a:t>‹#›</a:t>
            </a:fld>
            <a:endParaRPr lang="en-US" sz="1000" b="0" i="0" dirty="0">
              <a:solidFill>
                <a:srgbClr val="CCCCCC"/>
              </a:solidFill>
              <a:latin typeface="Trebuchet MS"/>
              <a:cs typeface="Trebuchet MS"/>
            </a:endParaRPr>
          </a:p>
        </p:txBody>
      </p:sp>
      <p:sp>
        <p:nvSpPr>
          <p:cNvPr id="38" name="TextBox 37"/>
          <p:cNvSpPr txBox="1"/>
          <p:nvPr/>
        </p:nvSpPr>
        <p:spPr>
          <a:xfrm>
            <a:off x="1562947" y="6564320"/>
            <a:ext cx="3088640" cy="215444"/>
          </a:xfrm>
          <a:prstGeom prst="rect">
            <a:avLst/>
          </a:prstGeom>
          <a:noFill/>
        </p:spPr>
        <p:txBody>
          <a:bodyPr wrap="square" rtlCol="0">
            <a:spAutoFit/>
          </a:bodyPr>
          <a:lstStyle/>
          <a:p>
            <a:r>
              <a:rPr lang="en-US" sz="800" b="0" i="0" kern="0" spc="20" dirty="0">
                <a:solidFill>
                  <a:schemeClr val="accent1"/>
                </a:solidFill>
                <a:latin typeface="Trebuchet MS"/>
                <a:cs typeface="Trebuchet MS"/>
              </a:rPr>
              <a:t>CONFIDENTIAL</a:t>
            </a:r>
          </a:p>
        </p:txBody>
      </p:sp>
      <p:cxnSp>
        <p:nvCxnSpPr>
          <p:cNvPr id="7" name="Straight Connector 6"/>
          <p:cNvCxnSpPr/>
          <p:nvPr/>
        </p:nvCxnSpPr>
        <p:spPr>
          <a:xfrm>
            <a:off x="1473200" y="6601291"/>
            <a:ext cx="0" cy="164592"/>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8" name="Picture 7" descr="logo_footer.png"/>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622440" y="6615684"/>
            <a:ext cx="635000" cy="169417"/>
          </a:xfrm>
          <a:prstGeom prst="rect">
            <a:avLst/>
          </a:prstGeom>
        </p:spPr>
      </p:pic>
    </p:spTree>
    <p:extLst>
      <p:ext uri="{BB962C8B-B14F-4D97-AF65-F5344CB8AC3E}">
        <p14:creationId xmlns:p14="http://schemas.microsoft.com/office/powerpoint/2010/main" val="41261181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91" r:id="rId19"/>
    <p:sldLayoutId id="2147483692" r:id="rId20"/>
    <p:sldLayoutId id="2147483693" r:id="rId21"/>
    <p:sldLayoutId id="2147483694" r:id="rId22"/>
    <p:sldLayoutId id="2147483695" r:id="rId23"/>
  </p:sldLayoutIdLst>
  <p:hf sldNum="0" hdr="0" dt="0"/>
  <p:txStyles>
    <p:titleStyle>
      <a:lvl1pPr algn="l" defTabSz="457200" rtl="0" eaLnBrk="1" latinLnBrk="0" hangingPunct="1">
        <a:spcBef>
          <a:spcPct val="0"/>
        </a:spcBef>
        <a:buNone/>
        <a:defRPr sz="2600" kern="1200" cap="all" baseline="0">
          <a:solidFill>
            <a:schemeClr val="tx1"/>
          </a:solidFill>
          <a:latin typeface="Arial Black"/>
          <a:ea typeface="+mj-ea"/>
          <a:cs typeface="Arial Black"/>
        </a:defRPr>
      </a:lvl1pPr>
    </p:titleStyle>
    <p:body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rjmax/ArmExamples" TargetMode="External"/><Relationship Id="rId2" Type="http://schemas.openxmlformats.org/officeDocument/2006/relationships/hyperlink" Target="https://github.com/Azure/azure-quickstart-templates" TargetMode="External"/><Relationship Id="rId1" Type="http://schemas.openxmlformats.org/officeDocument/2006/relationships/slideLayout" Target="../slideLayouts/slideLayout8.xml"/><Relationship Id="rId4" Type="http://schemas.openxmlformats.org/officeDocument/2006/relationships/hyperlink" Target="http://azure.microsoft.com/en-us/documentation/articles/resource-group-overview/" TargetMode="External"/></Relationships>
</file>

<file path=ppt/slides/_rels/slide35.xml.rels><?xml version="1.0" encoding="UTF-8" standalone="yes"?>
<Relationships xmlns="http://schemas.openxmlformats.org/package/2006/relationships"><Relationship Id="rId8" Type="http://schemas.openxmlformats.org/officeDocument/2006/relationships/hyperlink" Target="http://azure.microsoft.com/en-us/documentation/articles/resource-group-deploy-debug/" TargetMode="External"/><Relationship Id="rId13" Type="http://schemas.openxmlformats.org/officeDocument/2006/relationships/hyperlink" Target="http://azure.microsoft.com/en-us/documentation/articles/resource-group-authenticate-service-principal/" TargetMode="External"/><Relationship Id="rId3" Type="http://schemas.openxmlformats.org/officeDocument/2006/relationships/hyperlink" Target="http://azure.microsoft.com/en-us/documentation/articles/powershell-azure-resource-manager/" TargetMode="External"/><Relationship Id="rId7" Type="http://schemas.openxmlformats.org/officeDocument/2006/relationships/hyperlink" Target="http://azure.microsoft.com/en-us/documentation/articles/resource-group-template-deploy/" TargetMode="External"/><Relationship Id="rId12" Type="http://schemas.openxmlformats.org/officeDocument/2006/relationships/hyperlink" Target="http://azure.microsoft.com/en-us/documentation/articles/resource-group-rbac/" TargetMode="External"/><Relationship Id="rId2" Type="http://schemas.openxmlformats.org/officeDocument/2006/relationships/hyperlink" Target="http://azure.microsoft.com/en-us/documentation/articles/resource-group-overview/" TargetMode="External"/><Relationship Id="rId1" Type="http://schemas.openxmlformats.org/officeDocument/2006/relationships/slideLayout" Target="../slideLayouts/slideLayout8.xml"/><Relationship Id="rId6" Type="http://schemas.openxmlformats.org/officeDocument/2006/relationships/hyperlink" Target="http://azure.microsoft.com/en-us/documentation/articles/resource-group-authoring-templates/" TargetMode="External"/><Relationship Id="rId11" Type="http://schemas.openxmlformats.org/officeDocument/2006/relationships/hyperlink" Target="http://azure.microsoft.com/en-us/documentation/articles/resource-group-using-tags/" TargetMode="External"/><Relationship Id="rId5" Type="http://schemas.openxmlformats.org/officeDocument/2006/relationships/hyperlink" Target="http://azure.microsoft.com/en-us/documentation/articles/resource-group-portal/" TargetMode="External"/><Relationship Id="rId10" Type="http://schemas.openxmlformats.org/officeDocument/2006/relationships/hyperlink" Target="http://azure.microsoft.com/en-us/documentation/articles/resource-group-advanced-template/" TargetMode="External"/><Relationship Id="rId4" Type="http://schemas.openxmlformats.org/officeDocument/2006/relationships/hyperlink" Target="http://azure.microsoft.com/en-us/documentation/articles/xplat-cli-azure-resource-manager/" TargetMode="External"/><Relationship Id="rId9" Type="http://schemas.openxmlformats.org/officeDocument/2006/relationships/hyperlink" Target="http://azure.microsoft.com/en-us/documentation/articles/resource-group-template-functions/" TargetMode="External"/><Relationship Id="rId14" Type="http://schemas.openxmlformats.org/officeDocument/2006/relationships/hyperlink" Target="http://azure.microsoft.com/en-us/documentation/articles/resource-group-create-service-principal-porta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12FA86D-3646-4E7C-B5C8-6AAF06DCFCC2}"/>
              </a:ext>
            </a:extLst>
          </p:cNvPr>
          <p:cNvSpPr>
            <a:spLocks noGrp="1"/>
          </p:cNvSpPr>
          <p:nvPr>
            <p:ph type="body" sz="quarter" idx="17"/>
          </p:nvPr>
        </p:nvSpPr>
        <p:spPr>
          <a:xfrm>
            <a:off x="1163207" y="4658684"/>
            <a:ext cx="2500621" cy="801758"/>
          </a:xfrm>
          <a:noFill/>
        </p:spPr>
        <p:txBody>
          <a:bodyPr/>
          <a:lstStyle/>
          <a:p>
            <a:r>
              <a:rPr lang="en-US" dirty="0"/>
              <a:t>PRESENTED BY:</a:t>
            </a:r>
          </a:p>
          <a:p>
            <a:r>
              <a:rPr lang="en-US" dirty="0"/>
              <a:t>Manikanta Sami</a:t>
            </a:r>
          </a:p>
          <a:p>
            <a:r>
              <a:rPr lang="en-US" dirty="0"/>
              <a:t>Lead Software Engineer</a:t>
            </a:r>
          </a:p>
        </p:txBody>
      </p:sp>
      <p:sp>
        <p:nvSpPr>
          <p:cNvPr id="10" name="Text Placeholder 9">
            <a:extLst>
              <a:ext uri="{FF2B5EF4-FFF2-40B4-BE49-F238E27FC236}">
                <a16:creationId xmlns:a16="http://schemas.microsoft.com/office/drawing/2014/main" id="{E2D08107-C651-405B-A4C2-A5EBDD4B5158}"/>
              </a:ext>
            </a:extLst>
          </p:cNvPr>
          <p:cNvSpPr>
            <a:spLocks noGrp="1"/>
          </p:cNvSpPr>
          <p:nvPr>
            <p:ph type="body" sz="quarter" idx="18"/>
          </p:nvPr>
        </p:nvSpPr>
        <p:spPr>
          <a:xfrm>
            <a:off x="1098555" y="3831947"/>
            <a:ext cx="8147872" cy="647100"/>
          </a:xfrm>
          <a:noFill/>
        </p:spPr>
        <p:txBody>
          <a:bodyPr/>
          <a:lstStyle/>
          <a:p>
            <a:r>
              <a:rPr lang="en-US" dirty="0"/>
              <a:t>Azure CLI, ARM Templates</a:t>
            </a:r>
          </a:p>
        </p:txBody>
      </p:sp>
      <p:sp>
        <p:nvSpPr>
          <p:cNvPr id="2" name="Title 1"/>
          <p:cNvSpPr>
            <a:spLocks noGrp="1"/>
          </p:cNvSpPr>
          <p:nvPr>
            <p:ph type="ctrTitle" idx="4294967295"/>
          </p:nvPr>
        </p:nvSpPr>
        <p:spPr>
          <a:xfrm>
            <a:off x="0" y="1122363"/>
            <a:ext cx="9144000" cy="2387600"/>
          </a:xfrm>
        </p:spPr>
        <p:txBody>
          <a:bodyPr/>
          <a:lstStyle/>
          <a:p>
            <a:r>
              <a:rPr lang="en-US" dirty="0"/>
              <a:t>Azure Storage</a:t>
            </a:r>
          </a:p>
        </p:txBody>
      </p:sp>
    </p:spTree>
    <p:extLst>
      <p:ext uri="{BB962C8B-B14F-4D97-AF65-F5344CB8AC3E}">
        <p14:creationId xmlns:p14="http://schemas.microsoft.com/office/powerpoint/2010/main" val="1740068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2526" y="1618236"/>
            <a:ext cx="6264322" cy="3574581"/>
          </a:xfrm>
        </p:spPr>
        <p:txBody>
          <a:bodyPr/>
          <a:lstStyle/>
          <a:p>
            <a:r>
              <a:rPr lang="en-US" sz="4800" dirty="0"/>
              <a:t>imperative </a:t>
            </a:r>
            <a:br>
              <a:rPr lang="en-US" sz="4800" dirty="0"/>
            </a:br>
            <a:r>
              <a:rPr lang="en-US" sz="4800" dirty="0"/>
              <a:t>       </a:t>
            </a:r>
            <a:br>
              <a:rPr lang="en-US" sz="4800" dirty="0"/>
            </a:br>
            <a:r>
              <a:rPr lang="en-US" sz="4800" dirty="0"/>
              <a:t>        or </a:t>
            </a:r>
            <a:br>
              <a:rPr lang="en-US" sz="4800" dirty="0"/>
            </a:br>
            <a:br>
              <a:rPr lang="en-US" sz="4800" dirty="0"/>
            </a:br>
            <a:r>
              <a:rPr lang="en-US" sz="4800" dirty="0"/>
              <a:t>declarative</a:t>
            </a:r>
          </a:p>
        </p:txBody>
      </p:sp>
      <p:sp>
        <p:nvSpPr>
          <p:cNvPr id="4" name="TextBox 3"/>
          <p:cNvSpPr txBox="1"/>
          <p:nvPr/>
        </p:nvSpPr>
        <p:spPr>
          <a:xfrm>
            <a:off x="6021298" y="1338469"/>
            <a:ext cx="7694313" cy="111940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New-</a:t>
            </a:r>
            <a:r>
              <a:rPr lang="en-US" sz="1568"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AzureVM</a:t>
            </a: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–VM $</a:t>
            </a:r>
            <a:r>
              <a:rPr lang="en-US" sz="1568"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myVM</a:t>
            </a:r>
            <a:endPar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a:p>
            <a:pPr>
              <a:lnSpc>
                <a:spcPct val="90000"/>
              </a:lnSpc>
              <a:spcAft>
                <a:spcPts val="588"/>
              </a:spcAft>
            </a:pP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New-</a:t>
            </a:r>
            <a:r>
              <a:rPr lang="en-US" sz="1568"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AzureStorageAccount</a:t>
            </a: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1568"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StorageAccountName</a:t>
            </a: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$acct</a:t>
            </a:r>
          </a:p>
          <a:p>
            <a:pPr>
              <a:lnSpc>
                <a:spcPct val="90000"/>
              </a:lnSpc>
              <a:spcAft>
                <a:spcPts val="588"/>
              </a:spcAft>
            </a:pP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Set-</a:t>
            </a:r>
            <a:r>
              <a:rPr lang="en-US" sz="1568"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AzureVNetConfig</a:t>
            </a: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1568"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ConfigurationPath</a:t>
            </a: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-Path</a:t>
            </a:r>
          </a:p>
        </p:txBody>
      </p:sp>
      <p:sp>
        <p:nvSpPr>
          <p:cNvPr id="5" name="Text Placeholder 1"/>
          <p:cNvSpPr txBox="1">
            <a:spLocks/>
          </p:cNvSpPr>
          <p:nvPr/>
        </p:nvSpPr>
        <p:spPr>
          <a:xfrm>
            <a:off x="6021298" y="3452473"/>
            <a:ext cx="5965985" cy="251639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568" dirty="0">
                <a:latin typeface="Consolas" panose="020B0609020204030204" pitchFamily="49" charset="0"/>
                <a:cs typeface="Consolas" panose="020B0609020204030204" pitchFamily="49" charset="0"/>
              </a:rPr>
              <a:t>{</a:t>
            </a:r>
          </a:p>
          <a:p>
            <a:pPr marL="0" indent="0">
              <a:buNone/>
            </a:pPr>
            <a:r>
              <a:rPr lang="en-US" sz="1568" dirty="0">
                <a:latin typeface="Consolas" panose="020B0609020204030204" pitchFamily="49" charset="0"/>
                <a:cs typeface="Consolas" panose="020B0609020204030204" pitchFamily="49" charset="0"/>
              </a:rPr>
              <a:t> "$schema": "https://../</a:t>
            </a:r>
            <a:r>
              <a:rPr lang="en-US" sz="1568" dirty="0" err="1">
                <a:latin typeface="Consolas" panose="020B0609020204030204" pitchFamily="49" charset="0"/>
                <a:cs typeface="Consolas" panose="020B0609020204030204" pitchFamily="49" charset="0"/>
              </a:rPr>
              <a:t>deploymentTemplate.json</a:t>
            </a:r>
            <a:r>
              <a:rPr lang="en-US" sz="1568" dirty="0">
                <a:latin typeface="Consolas" panose="020B0609020204030204" pitchFamily="49" charset="0"/>
                <a:cs typeface="Consolas" panose="020B0609020204030204" pitchFamily="49" charset="0"/>
              </a:rPr>
              <a:t>#",</a:t>
            </a:r>
          </a:p>
          <a:p>
            <a:pPr marL="0" indent="0">
              <a:buNone/>
            </a:pPr>
            <a:r>
              <a:rPr lang="en-US" sz="1568" dirty="0">
                <a:latin typeface="Consolas" panose="020B0609020204030204" pitchFamily="49" charset="0"/>
                <a:cs typeface="Consolas" panose="020B0609020204030204" pitchFamily="49" charset="0"/>
              </a:rPr>
              <a:t> "</a:t>
            </a:r>
            <a:r>
              <a:rPr lang="en-US" sz="1568" dirty="0" err="1">
                <a:latin typeface="Consolas" panose="020B0609020204030204" pitchFamily="49" charset="0"/>
                <a:cs typeface="Consolas" panose="020B0609020204030204" pitchFamily="49" charset="0"/>
              </a:rPr>
              <a:t>contentVersion</a:t>
            </a:r>
            <a:r>
              <a:rPr lang="en-US" sz="1568" dirty="0">
                <a:latin typeface="Consolas" panose="020B0609020204030204" pitchFamily="49" charset="0"/>
                <a:cs typeface="Consolas" panose="020B0609020204030204" pitchFamily="49" charset="0"/>
              </a:rPr>
              <a:t>": "1.0.0.0",</a:t>
            </a:r>
          </a:p>
          <a:p>
            <a:pPr marL="0" indent="0">
              <a:buNone/>
            </a:pPr>
            <a:r>
              <a:rPr lang="en-US" sz="1568" dirty="0">
                <a:latin typeface="Consolas" panose="020B0609020204030204" pitchFamily="49" charset="0"/>
                <a:cs typeface="Consolas" panose="020B0609020204030204" pitchFamily="49" charset="0"/>
              </a:rPr>
              <a:t> "parameters": {},</a:t>
            </a:r>
          </a:p>
          <a:p>
            <a:pPr marL="0" indent="0">
              <a:buNone/>
            </a:pPr>
            <a:r>
              <a:rPr lang="en-US" sz="1568" dirty="0">
                <a:latin typeface="Consolas" panose="020B0609020204030204" pitchFamily="49" charset="0"/>
                <a:cs typeface="Consolas" panose="020B0609020204030204" pitchFamily="49" charset="0"/>
              </a:rPr>
              <a:t> "variables": {},</a:t>
            </a:r>
          </a:p>
          <a:p>
            <a:pPr marL="0" indent="0">
              <a:buNone/>
            </a:pPr>
            <a:r>
              <a:rPr lang="en-US" sz="1568" dirty="0">
                <a:latin typeface="Consolas" panose="020B0609020204030204" pitchFamily="49" charset="0"/>
                <a:cs typeface="Consolas" panose="020B0609020204030204" pitchFamily="49" charset="0"/>
              </a:rPr>
              <a:t> "resources": [],</a:t>
            </a:r>
          </a:p>
          <a:p>
            <a:pPr marL="0" indent="0">
              <a:buNone/>
            </a:pPr>
            <a:r>
              <a:rPr lang="en-US" sz="1568" dirty="0">
                <a:latin typeface="Consolas" panose="020B0609020204030204" pitchFamily="49" charset="0"/>
                <a:cs typeface="Consolas" panose="020B0609020204030204" pitchFamily="49" charset="0"/>
              </a:rPr>
              <a:t> "outputs": {}</a:t>
            </a:r>
          </a:p>
          <a:p>
            <a:pPr marL="0" indent="0">
              <a:buNone/>
            </a:pPr>
            <a:r>
              <a:rPr lang="en-US" sz="1568"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180708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97192" y="2149658"/>
            <a:ext cx="5959006" cy="926884"/>
          </a:xfrm>
        </p:spPr>
        <p:txBody>
          <a:bodyPr/>
          <a:lstStyle/>
          <a:p>
            <a:r>
              <a:rPr lang="en-US" sz="2600" dirty="0"/>
              <a:t>Deployment</a:t>
            </a:r>
          </a:p>
        </p:txBody>
      </p:sp>
      <p:sp>
        <p:nvSpPr>
          <p:cNvPr id="3" name="Subtitle 2"/>
          <p:cNvSpPr>
            <a:spLocks noGrp="1"/>
          </p:cNvSpPr>
          <p:nvPr>
            <p:ph type="subTitle" idx="1"/>
          </p:nvPr>
        </p:nvSpPr>
        <p:spPr>
          <a:xfrm>
            <a:off x="5797192" y="3072458"/>
            <a:ext cx="5078461" cy="3338430"/>
          </a:xfrm>
        </p:spPr>
        <p:txBody>
          <a:bodyPr>
            <a:normAutofit/>
          </a:bodyPr>
          <a:lstStyle/>
          <a:p>
            <a:pPr marL="399973" indent="-399973">
              <a:buFont typeface="Wingdings" panose="05000000000000000000" pitchFamily="2" charset="2"/>
              <a:buChar char="à"/>
            </a:pPr>
            <a:r>
              <a:rPr lang="en-US" sz="2400" dirty="0">
                <a:solidFill>
                  <a:schemeClr val="tx1"/>
                </a:solidFill>
                <a:latin typeface="Segoe UI Light" panose="020B0502040204020203" pitchFamily="34" charset="0"/>
                <a:cs typeface="Segoe UI Light" panose="020B0502040204020203" pitchFamily="34" charset="0"/>
              </a:rPr>
              <a:t>tracks template execution</a:t>
            </a:r>
          </a:p>
          <a:p>
            <a:pPr marL="399973" indent="-399973">
              <a:buFont typeface="Wingdings" panose="05000000000000000000" pitchFamily="2" charset="2"/>
              <a:buChar char="à"/>
            </a:pPr>
            <a:r>
              <a:rPr lang="en-US" sz="2400" dirty="0">
                <a:solidFill>
                  <a:schemeClr val="tx1"/>
                </a:solidFill>
                <a:latin typeface="Segoe UI Light" panose="020B0502040204020203" pitchFamily="34" charset="0"/>
                <a:cs typeface="Segoe UI Light" panose="020B0502040204020203" pitchFamily="34" charset="0"/>
              </a:rPr>
              <a:t>created within a resource group</a:t>
            </a:r>
          </a:p>
          <a:p>
            <a:pPr marL="399973" indent="-399973">
              <a:buFont typeface="Wingdings" panose="05000000000000000000" pitchFamily="2" charset="2"/>
              <a:buChar char="à"/>
            </a:pPr>
            <a:r>
              <a:rPr lang="en-US" sz="2400" dirty="0">
                <a:solidFill>
                  <a:schemeClr val="tx1"/>
                </a:solidFill>
                <a:latin typeface="Segoe UI Light" panose="020B0502040204020203" pitchFamily="34" charset="0"/>
                <a:cs typeface="Segoe UI Light" panose="020B0502040204020203" pitchFamily="34" charset="0"/>
              </a:rPr>
              <a:t>allows nested deployments</a:t>
            </a:r>
            <a:endParaRPr lang="en-US" dirty="0">
              <a:solidFill>
                <a:schemeClr val="tx1"/>
              </a:solidFill>
            </a:endParaRPr>
          </a:p>
        </p:txBody>
      </p:sp>
      <p:sp>
        <p:nvSpPr>
          <p:cNvPr id="9" name="Freeform 7"/>
          <p:cNvSpPr>
            <a:spLocks/>
          </p:cNvSpPr>
          <p:nvPr/>
        </p:nvSpPr>
        <p:spPr bwMode="auto">
          <a:xfrm>
            <a:off x="1586551" y="1986168"/>
            <a:ext cx="3060262" cy="3058678"/>
          </a:xfrm>
          <a:custGeom>
            <a:avLst/>
            <a:gdLst>
              <a:gd name="T0" fmla="*/ 878 w 1647"/>
              <a:gd name="T1" fmla="*/ 19 h 1645"/>
              <a:gd name="T2" fmla="*/ 1628 w 1647"/>
              <a:gd name="T3" fmla="*/ 821 h 1645"/>
              <a:gd name="T4" fmla="*/ 1392 w 1647"/>
              <a:gd name="T5" fmla="*/ 1390 h 1645"/>
              <a:gd name="T6" fmla="*/ 823 w 1647"/>
              <a:gd name="T7" fmla="*/ 1626 h 1645"/>
              <a:gd name="T8" fmla="*/ 255 w 1647"/>
              <a:gd name="T9" fmla="*/ 1390 h 1645"/>
              <a:gd name="T10" fmla="*/ 19 w 1647"/>
              <a:gd name="T11" fmla="*/ 821 h 1645"/>
              <a:gd name="T12" fmla="*/ 54 w 1647"/>
              <a:gd name="T13" fmla="*/ 587 h 1645"/>
              <a:gd name="T14" fmla="*/ 35 w 1647"/>
              <a:gd name="T15" fmla="*/ 581 h 1645"/>
              <a:gd name="T16" fmla="*/ 0 w 1647"/>
              <a:gd name="T17" fmla="*/ 821 h 1645"/>
              <a:gd name="T18" fmla="*/ 823 w 1647"/>
              <a:gd name="T19" fmla="*/ 1645 h 1645"/>
              <a:gd name="T20" fmla="*/ 1647 w 1647"/>
              <a:gd name="T21" fmla="*/ 821 h 1645"/>
              <a:gd name="T22" fmla="*/ 879 w 1647"/>
              <a:gd name="T23" fmla="*/ 0 h 1645"/>
              <a:gd name="T24" fmla="*/ 878 w 1647"/>
              <a:gd name="T25" fmla="*/ 19 h 1645"/>
              <a:gd name="T26" fmla="*/ 878 w 1647"/>
              <a:gd name="T27" fmla="*/ 19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7" h="1645">
                <a:moveTo>
                  <a:pt x="878" y="19"/>
                </a:moveTo>
                <a:cubicBezTo>
                  <a:pt x="1297" y="46"/>
                  <a:pt x="1628" y="395"/>
                  <a:pt x="1628" y="821"/>
                </a:cubicBezTo>
                <a:cubicBezTo>
                  <a:pt x="1628" y="1043"/>
                  <a:pt x="1538" y="1245"/>
                  <a:pt x="1392" y="1390"/>
                </a:cubicBezTo>
                <a:cubicBezTo>
                  <a:pt x="1247" y="1536"/>
                  <a:pt x="1046" y="1626"/>
                  <a:pt x="823" y="1626"/>
                </a:cubicBezTo>
                <a:cubicBezTo>
                  <a:pt x="601" y="1626"/>
                  <a:pt x="400" y="1536"/>
                  <a:pt x="255" y="1390"/>
                </a:cubicBezTo>
                <a:cubicBezTo>
                  <a:pt x="109" y="1245"/>
                  <a:pt x="19" y="1043"/>
                  <a:pt x="19" y="821"/>
                </a:cubicBezTo>
                <a:cubicBezTo>
                  <a:pt x="19" y="740"/>
                  <a:pt x="31" y="661"/>
                  <a:pt x="54" y="587"/>
                </a:cubicBezTo>
                <a:cubicBezTo>
                  <a:pt x="35" y="581"/>
                  <a:pt x="35" y="581"/>
                  <a:pt x="35" y="581"/>
                </a:cubicBezTo>
                <a:cubicBezTo>
                  <a:pt x="12" y="657"/>
                  <a:pt x="0" y="738"/>
                  <a:pt x="0" y="821"/>
                </a:cubicBezTo>
                <a:cubicBezTo>
                  <a:pt x="0" y="1276"/>
                  <a:pt x="369" y="1645"/>
                  <a:pt x="823" y="1645"/>
                </a:cubicBezTo>
                <a:cubicBezTo>
                  <a:pt x="1278" y="1645"/>
                  <a:pt x="1647" y="1276"/>
                  <a:pt x="1647" y="821"/>
                </a:cubicBezTo>
                <a:cubicBezTo>
                  <a:pt x="1647" y="385"/>
                  <a:pt x="1308" y="28"/>
                  <a:pt x="879" y="0"/>
                </a:cubicBezTo>
                <a:cubicBezTo>
                  <a:pt x="878" y="19"/>
                  <a:pt x="878" y="19"/>
                  <a:pt x="878" y="19"/>
                </a:cubicBezTo>
                <a:cubicBezTo>
                  <a:pt x="878" y="19"/>
                  <a:pt x="878" y="19"/>
                  <a:pt x="878" y="19"/>
                </a:cubicBezTo>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 name="Freeform 8"/>
          <p:cNvSpPr>
            <a:spLocks/>
          </p:cNvSpPr>
          <p:nvPr/>
        </p:nvSpPr>
        <p:spPr bwMode="auto">
          <a:xfrm>
            <a:off x="3115094" y="1935375"/>
            <a:ext cx="126982" cy="141267"/>
          </a:xfrm>
          <a:custGeom>
            <a:avLst/>
            <a:gdLst>
              <a:gd name="T0" fmla="*/ 76 w 80"/>
              <a:gd name="T1" fmla="*/ 89 h 89"/>
              <a:gd name="T2" fmla="*/ 0 w 80"/>
              <a:gd name="T3" fmla="*/ 41 h 89"/>
              <a:gd name="T4" fmla="*/ 80 w 80"/>
              <a:gd name="T5" fmla="*/ 0 h 89"/>
              <a:gd name="T6" fmla="*/ 76 w 80"/>
              <a:gd name="T7" fmla="*/ 89 h 89"/>
            </a:gdLst>
            <a:ahLst/>
            <a:cxnLst>
              <a:cxn ang="0">
                <a:pos x="T0" y="T1"/>
              </a:cxn>
              <a:cxn ang="0">
                <a:pos x="T2" y="T3"/>
              </a:cxn>
              <a:cxn ang="0">
                <a:pos x="T4" y="T5"/>
              </a:cxn>
              <a:cxn ang="0">
                <a:pos x="T6" y="T7"/>
              </a:cxn>
            </a:cxnLst>
            <a:rect l="0" t="0" r="r" b="b"/>
            <a:pathLst>
              <a:path w="80" h="89">
                <a:moveTo>
                  <a:pt x="76" y="89"/>
                </a:moveTo>
                <a:lnTo>
                  <a:pt x="0" y="41"/>
                </a:lnTo>
                <a:lnTo>
                  <a:pt x="80" y="0"/>
                </a:lnTo>
                <a:lnTo>
                  <a:pt x="76" y="89"/>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1" name="Freeform 9"/>
          <p:cNvSpPr>
            <a:spLocks/>
          </p:cNvSpPr>
          <p:nvPr/>
        </p:nvSpPr>
        <p:spPr bwMode="auto">
          <a:xfrm>
            <a:off x="1592900" y="3002024"/>
            <a:ext cx="149204" cy="147617"/>
          </a:xfrm>
          <a:custGeom>
            <a:avLst/>
            <a:gdLst>
              <a:gd name="T0" fmla="*/ 74 w 80"/>
              <a:gd name="T1" fmla="*/ 51 h 80"/>
              <a:gd name="T2" fmla="*/ 51 w 80"/>
              <a:gd name="T3" fmla="*/ 6 h 80"/>
              <a:gd name="T4" fmla="*/ 6 w 80"/>
              <a:gd name="T5" fmla="*/ 29 h 80"/>
              <a:gd name="T6" fmla="*/ 29 w 80"/>
              <a:gd name="T7" fmla="*/ 74 h 80"/>
              <a:gd name="T8" fmla="*/ 74 w 80"/>
              <a:gd name="T9" fmla="*/ 51 h 80"/>
            </a:gdLst>
            <a:ahLst/>
            <a:cxnLst>
              <a:cxn ang="0">
                <a:pos x="T0" y="T1"/>
              </a:cxn>
              <a:cxn ang="0">
                <a:pos x="T2" y="T3"/>
              </a:cxn>
              <a:cxn ang="0">
                <a:pos x="T4" y="T5"/>
              </a:cxn>
              <a:cxn ang="0">
                <a:pos x="T6" y="T7"/>
              </a:cxn>
              <a:cxn ang="0">
                <a:pos x="T8" y="T9"/>
              </a:cxn>
            </a:cxnLst>
            <a:rect l="0" t="0" r="r" b="b"/>
            <a:pathLst>
              <a:path w="80" h="80">
                <a:moveTo>
                  <a:pt x="74" y="51"/>
                </a:moveTo>
                <a:cubicBezTo>
                  <a:pt x="80" y="32"/>
                  <a:pt x="70" y="12"/>
                  <a:pt x="51" y="6"/>
                </a:cubicBezTo>
                <a:cubicBezTo>
                  <a:pt x="32" y="0"/>
                  <a:pt x="12" y="10"/>
                  <a:pt x="6" y="29"/>
                </a:cubicBezTo>
                <a:cubicBezTo>
                  <a:pt x="0" y="47"/>
                  <a:pt x="10" y="68"/>
                  <a:pt x="29" y="74"/>
                </a:cubicBezTo>
                <a:cubicBezTo>
                  <a:pt x="48" y="80"/>
                  <a:pt x="68" y="70"/>
                  <a:pt x="74" y="51"/>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grpSp>
        <p:nvGrpSpPr>
          <p:cNvPr id="4" name="Group 3"/>
          <p:cNvGrpSpPr/>
          <p:nvPr/>
        </p:nvGrpSpPr>
        <p:grpSpPr>
          <a:xfrm>
            <a:off x="1202430" y="1786172"/>
            <a:ext cx="1307914" cy="1155536"/>
            <a:chOff x="1226541" y="1821491"/>
            <a:chExt cx="1334140" cy="1178707"/>
          </a:xfrm>
        </p:grpSpPr>
        <p:sp>
          <p:nvSpPr>
            <p:cNvPr id="12" name="Freeform 10"/>
            <p:cNvSpPr>
              <a:spLocks/>
            </p:cNvSpPr>
            <p:nvPr/>
          </p:nvSpPr>
          <p:spPr bwMode="auto">
            <a:xfrm>
              <a:off x="1226541" y="1821491"/>
              <a:ext cx="1334140" cy="1178707"/>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3" name="Freeform 11"/>
            <p:cNvSpPr>
              <a:spLocks/>
            </p:cNvSpPr>
            <p:nvPr/>
          </p:nvSpPr>
          <p:spPr bwMode="auto">
            <a:xfrm>
              <a:off x="1226541" y="1821491"/>
              <a:ext cx="1334140" cy="1178707"/>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4" name="Freeform 12"/>
            <p:cNvSpPr>
              <a:spLocks/>
            </p:cNvSpPr>
            <p:nvPr/>
          </p:nvSpPr>
          <p:spPr bwMode="auto">
            <a:xfrm>
              <a:off x="1388451" y="1997973"/>
              <a:ext cx="160291" cy="424205"/>
            </a:xfrm>
            <a:custGeom>
              <a:avLst/>
              <a:gdLst>
                <a:gd name="T0" fmla="*/ 54 w 85"/>
                <a:gd name="T1" fmla="*/ 224 h 224"/>
                <a:gd name="T2" fmla="*/ 85 w 85"/>
                <a:gd name="T3" fmla="*/ 172 h 224"/>
                <a:gd name="T4" fmla="*/ 44 w 85"/>
                <a:gd name="T5" fmla="*/ 0 h 224"/>
                <a:gd name="T6" fmla="*/ 10 w 85"/>
                <a:gd name="T7" fmla="*/ 41 h 224"/>
                <a:gd name="T8" fmla="*/ 54 w 85"/>
                <a:gd name="T9" fmla="*/ 224 h 224"/>
              </a:gdLst>
              <a:ahLst/>
              <a:cxnLst>
                <a:cxn ang="0">
                  <a:pos x="T0" y="T1"/>
                </a:cxn>
                <a:cxn ang="0">
                  <a:pos x="T2" y="T3"/>
                </a:cxn>
                <a:cxn ang="0">
                  <a:pos x="T4" y="T5"/>
                </a:cxn>
                <a:cxn ang="0">
                  <a:pos x="T6" y="T7"/>
                </a:cxn>
                <a:cxn ang="0">
                  <a:pos x="T8" y="T9"/>
                </a:cxn>
              </a:cxnLst>
              <a:rect l="0" t="0" r="r" b="b"/>
              <a:pathLst>
                <a:path w="85" h="224">
                  <a:moveTo>
                    <a:pt x="54" y="224"/>
                  </a:moveTo>
                  <a:cubicBezTo>
                    <a:pt x="63" y="207"/>
                    <a:pt x="73" y="189"/>
                    <a:pt x="85" y="172"/>
                  </a:cubicBezTo>
                  <a:cubicBezTo>
                    <a:pt x="36" y="94"/>
                    <a:pt x="38" y="30"/>
                    <a:pt x="44" y="0"/>
                  </a:cubicBezTo>
                  <a:cubicBezTo>
                    <a:pt x="31" y="13"/>
                    <a:pt x="20" y="27"/>
                    <a:pt x="10" y="41"/>
                  </a:cubicBezTo>
                  <a:cubicBezTo>
                    <a:pt x="0" y="81"/>
                    <a:pt x="0" y="146"/>
                    <a:pt x="54" y="2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5" name="Freeform 13"/>
            <p:cNvSpPr>
              <a:spLocks/>
            </p:cNvSpPr>
            <p:nvPr/>
          </p:nvSpPr>
          <p:spPr bwMode="auto">
            <a:xfrm>
              <a:off x="1587600" y="2441607"/>
              <a:ext cx="793360" cy="393442"/>
            </a:xfrm>
            <a:custGeom>
              <a:avLst/>
              <a:gdLst>
                <a:gd name="T0" fmla="*/ 88 w 419"/>
                <a:gd name="T1" fmla="*/ 54 h 208"/>
                <a:gd name="T2" fmla="*/ 29 w 419"/>
                <a:gd name="T3" fmla="*/ 0 h 208"/>
                <a:gd name="T4" fmla="*/ 0 w 419"/>
                <a:gd name="T5" fmla="*/ 49 h 208"/>
                <a:gd name="T6" fmla="*/ 54 w 419"/>
                <a:gd name="T7" fmla="*/ 97 h 208"/>
                <a:gd name="T8" fmla="*/ 379 w 419"/>
                <a:gd name="T9" fmla="*/ 208 h 208"/>
                <a:gd name="T10" fmla="*/ 419 w 419"/>
                <a:gd name="T11" fmla="*/ 159 h 208"/>
                <a:gd name="T12" fmla="*/ 88 w 419"/>
                <a:gd name="T13" fmla="*/ 54 h 208"/>
              </a:gdLst>
              <a:ahLst/>
              <a:cxnLst>
                <a:cxn ang="0">
                  <a:pos x="T0" y="T1"/>
                </a:cxn>
                <a:cxn ang="0">
                  <a:pos x="T2" y="T3"/>
                </a:cxn>
                <a:cxn ang="0">
                  <a:pos x="T4" y="T5"/>
                </a:cxn>
                <a:cxn ang="0">
                  <a:pos x="T6" y="T7"/>
                </a:cxn>
                <a:cxn ang="0">
                  <a:pos x="T8" y="T9"/>
                </a:cxn>
                <a:cxn ang="0">
                  <a:pos x="T10" y="T11"/>
                </a:cxn>
                <a:cxn ang="0">
                  <a:pos x="T12" y="T13"/>
                </a:cxn>
              </a:cxnLst>
              <a:rect l="0" t="0" r="r" b="b"/>
              <a:pathLst>
                <a:path w="419" h="208">
                  <a:moveTo>
                    <a:pt x="88" y="54"/>
                  </a:moveTo>
                  <a:cubicBezTo>
                    <a:pt x="65" y="36"/>
                    <a:pt x="46" y="17"/>
                    <a:pt x="29" y="0"/>
                  </a:cubicBezTo>
                  <a:cubicBezTo>
                    <a:pt x="18" y="16"/>
                    <a:pt x="8" y="33"/>
                    <a:pt x="0" y="49"/>
                  </a:cubicBezTo>
                  <a:cubicBezTo>
                    <a:pt x="15" y="65"/>
                    <a:pt x="33" y="81"/>
                    <a:pt x="54" y="97"/>
                  </a:cubicBezTo>
                  <a:cubicBezTo>
                    <a:pt x="181" y="198"/>
                    <a:pt x="308" y="208"/>
                    <a:pt x="379" y="208"/>
                  </a:cubicBezTo>
                  <a:cubicBezTo>
                    <a:pt x="384" y="208"/>
                    <a:pt x="406" y="177"/>
                    <a:pt x="419" y="159"/>
                  </a:cubicBezTo>
                  <a:cubicBezTo>
                    <a:pt x="387" y="165"/>
                    <a:pt x="251" y="183"/>
                    <a:pt x="8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6" name="Freeform 14"/>
            <p:cNvSpPr>
              <a:spLocks/>
            </p:cNvSpPr>
            <p:nvPr/>
          </p:nvSpPr>
          <p:spPr bwMode="auto">
            <a:xfrm>
              <a:off x="1903325" y="2143692"/>
              <a:ext cx="563447" cy="472778"/>
            </a:xfrm>
            <a:custGeom>
              <a:avLst/>
              <a:gdLst>
                <a:gd name="T0" fmla="*/ 0 w 297"/>
                <a:gd name="T1" fmla="*/ 26 h 249"/>
                <a:gd name="T2" fmla="*/ 289 w 297"/>
                <a:gd name="T3" fmla="*/ 249 h 249"/>
                <a:gd name="T4" fmla="*/ 297 w 297"/>
                <a:gd name="T5" fmla="*/ 223 h 249"/>
                <a:gd name="T6" fmla="*/ 43 w 297"/>
                <a:gd name="T7" fmla="*/ 0 h 249"/>
                <a:gd name="T8" fmla="*/ 0 w 297"/>
                <a:gd name="T9" fmla="*/ 26 h 249"/>
              </a:gdLst>
              <a:ahLst/>
              <a:cxnLst>
                <a:cxn ang="0">
                  <a:pos x="T0" y="T1"/>
                </a:cxn>
                <a:cxn ang="0">
                  <a:pos x="T2" y="T3"/>
                </a:cxn>
                <a:cxn ang="0">
                  <a:pos x="T4" y="T5"/>
                </a:cxn>
                <a:cxn ang="0">
                  <a:pos x="T6" y="T7"/>
                </a:cxn>
                <a:cxn ang="0">
                  <a:pos x="T8" y="T9"/>
                </a:cxn>
              </a:cxnLst>
              <a:rect l="0" t="0" r="r" b="b"/>
              <a:pathLst>
                <a:path w="297" h="249">
                  <a:moveTo>
                    <a:pt x="0" y="26"/>
                  </a:moveTo>
                  <a:cubicBezTo>
                    <a:pt x="116" y="134"/>
                    <a:pt x="254" y="225"/>
                    <a:pt x="289" y="249"/>
                  </a:cubicBezTo>
                  <a:cubicBezTo>
                    <a:pt x="293" y="240"/>
                    <a:pt x="295" y="232"/>
                    <a:pt x="297" y="223"/>
                  </a:cubicBezTo>
                  <a:cubicBezTo>
                    <a:pt x="260" y="195"/>
                    <a:pt x="161" y="118"/>
                    <a:pt x="43" y="0"/>
                  </a:cubicBezTo>
                  <a:cubicBezTo>
                    <a:pt x="29" y="8"/>
                    <a:pt x="15" y="16"/>
                    <a:pt x="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7" name="Freeform 15"/>
            <p:cNvSpPr>
              <a:spLocks/>
            </p:cNvSpPr>
            <p:nvPr/>
          </p:nvSpPr>
          <p:spPr bwMode="auto">
            <a:xfrm>
              <a:off x="1632935" y="1847397"/>
              <a:ext cx="242865" cy="234770"/>
            </a:xfrm>
            <a:custGeom>
              <a:avLst/>
              <a:gdLst>
                <a:gd name="T0" fmla="*/ 128 w 128"/>
                <a:gd name="T1" fmla="*/ 96 h 124"/>
                <a:gd name="T2" fmla="*/ 41 w 128"/>
                <a:gd name="T3" fmla="*/ 0 h 124"/>
                <a:gd name="T4" fmla="*/ 0 w 128"/>
                <a:gd name="T5" fmla="*/ 17 h 124"/>
                <a:gd name="T6" fmla="*/ 84 w 128"/>
                <a:gd name="T7" fmla="*/ 124 h 124"/>
                <a:gd name="T8" fmla="*/ 128 w 128"/>
                <a:gd name="T9" fmla="*/ 96 h 124"/>
              </a:gdLst>
              <a:ahLst/>
              <a:cxnLst>
                <a:cxn ang="0">
                  <a:pos x="T0" y="T1"/>
                </a:cxn>
                <a:cxn ang="0">
                  <a:pos x="T2" y="T3"/>
                </a:cxn>
                <a:cxn ang="0">
                  <a:pos x="T4" y="T5"/>
                </a:cxn>
                <a:cxn ang="0">
                  <a:pos x="T6" y="T7"/>
                </a:cxn>
                <a:cxn ang="0">
                  <a:pos x="T8" y="T9"/>
                </a:cxn>
              </a:cxnLst>
              <a:rect l="0" t="0" r="r" b="b"/>
              <a:pathLst>
                <a:path w="128" h="124">
                  <a:moveTo>
                    <a:pt x="128" y="96"/>
                  </a:moveTo>
                  <a:cubicBezTo>
                    <a:pt x="100" y="67"/>
                    <a:pt x="71" y="35"/>
                    <a:pt x="41" y="0"/>
                  </a:cubicBezTo>
                  <a:cubicBezTo>
                    <a:pt x="27" y="5"/>
                    <a:pt x="13" y="11"/>
                    <a:pt x="0" y="17"/>
                  </a:cubicBezTo>
                  <a:cubicBezTo>
                    <a:pt x="22" y="53"/>
                    <a:pt x="51" y="89"/>
                    <a:pt x="84" y="124"/>
                  </a:cubicBezTo>
                  <a:cubicBezTo>
                    <a:pt x="99" y="113"/>
                    <a:pt x="113" y="104"/>
                    <a:pt x="128"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8" name="Freeform 16"/>
            <p:cNvSpPr>
              <a:spLocks/>
            </p:cNvSpPr>
            <p:nvPr/>
          </p:nvSpPr>
          <p:spPr bwMode="auto">
            <a:xfrm>
              <a:off x="1409499" y="2422178"/>
              <a:ext cx="178101" cy="448491"/>
            </a:xfrm>
            <a:custGeom>
              <a:avLst/>
              <a:gdLst>
                <a:gd name="T0" fmla="*/ 43 w 94"/>
                <a:gd name="T1" fmla="*/ 0 h 236"/>
                <a:gd name="T2" fmla="*/ 0 w 94"/>
                <a:gd name="T3" fmla="*/ 173 h 236"/>
                <a:gd name="T4" fmla="*/ 6 w 94"/>
                <a:gd name="T5" fmla="*/ 185 h 236"/>
                <a:gd name="T6" fmla="*/ 58 w 94"/>
                <a:gd name="T7" fmla="*/ 236 h 236"/>
                <a:gd name="T8" fmla="*/ 94 w 94"/>
                <a:gd name="T9" fmla="*/ 59 h 236"/>
                <a:gd name="T10" fmla="*/ 43 w 94"/>
                <a:gd name="T11" fmla="*/ 0 h 236"/>
              </a:gdLst>
              <a:ahLst/>
              <a:cxnLst>
                <a:cxn ang="0">
                  <a:pos x="T0" y="T1"/>
                </a:cxn>
                <a:cxn ang="0">
                  <a:pos x="T2" y="T3"/>
                </a:cxn>
                <a:cxn ang="0">
                  <a:pos x="T4" y="T5"/>
                </a:cxn>
                <a:cxn ang="0">
                  <a:pos x="T6" y="T7"/>
                </a:cxn>
                <a:cxn ang="0">
                  <a:pos x="T8" y="T9"/>
                </a:cxn>
                <a:cxn ang="0">
                  <a:pos x="T10" y="T11"/>
                </a:cxn>
              </a:cxnLst>
              <a:rect l="0" t="0" r="r" b="b"/>
              <a:pathLst>
                <a:path w="94" h="236">
                  <a:moveTo>
                    <a:pt x="43" y="0"/>
                  </a:moveTo>
                  <a:cubicBezTo>
                    <a:pt x="13" y="61"/>
                    <a:pt x="3" y="123"/>
                    <a:pt x="0" y="173"/>
                  </a:cubicBezTo>
                  <a:cubicBezTo>
                    <a:pt x="3" y="177"/>
                    <a:pt x="3" y="181"/>
                    <a:pt x="6" y="185"/>
                  </a:cubicBezTo>
                  <a:cubicBezTo>
                    <a:pt x="21" y="204"/>
                    <a:pt x="40" y="222"/>
                    <a:pt x="58" y="236"/>
                  </a:cubicBezTo>
                  <a:cubicBezTo>
                    <a:pt x="55" y="195"/>
                    <a:pt x="59" y="129"/>
                    <a:pt x="94" y="59"/>
                  </a:cubicBezTo>
                  <a:cubicBezTo>
                    <a:pt x="73" y="39"/>
                    <a:pt x="57" y="19"/>
                    <a:pt x="4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9" name="Freeform 17"/>
            <p:cNvSpPr>
              <a:spLocks/>
            </p:cNvSpPr>
            <p:nvPr/>
          </p:nvSpPr>
          <p:spPr bwMode="auto">
            <a:xfrm>
              <a:off x="1490454" y="2082167"/>
              <a:ext cx="412871" cy="451730"/>
            </a:xfrm>
            <a:custGeom>
              <a:avLst/>
              <a:gdLst>
                <a:gd name="T0" fmla="*/ 159 w 218"/>
                <a:gd name="T1" fmla="*/ 0 h 238"/>
                <a:gd name="T2" fmla="*/ 73 w 218"/>
                <a:gd name="T3" fmla="*/ 75 h 238"/>
                <a:gd name="T4" fmla="*/ 31 w 218"/>
                <a:gd name="T5" fmla="*/ 127 h 238"/>
                <a:gd name="T6" fmla="*/ 31 w 218"/>
                <a:gd name="T7" fmla="*/ 127 h 238"/>
                <a:gd name="T8" fmla="*/ 0 w 218"/>
                <a:gd name="T9" fmla="*/ 179 h 238"/>
                <a:gd name="T10" fmla="*/ 51 w 218"/>
                <a:gd name="T11" fmla="*/ 238 h 238"/>
                <a:gd name="T12" fmla="*/ 80 w 218"/>
                <a:gd name="T13" fmla="*/ 189 h 238"/>
                <a:gd name="T14" fmla="*/ 80 w 218"/>
                <a:gd name="T15" fmla="*/ 189 h 238"/>
                <a:gd name="T16" fmla="*/ 137 w 218"/>
                <a:gd name="T17" fmla="*/ 124 h 238"/>
                <a:gd name="T18" fmla="*/ 218 w 218"/>
                <a:gd name="T19" fmla="*/ 58 h 238"/>
                <a:gd name="T20" fmla="*/ 159 w 218"/>
                <a:gd name="T21"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238">
                  <a:moveTo>
                    <a:pt x="159" y="0"/>
                  </a:moveTo>
                  <a:cubicBezTo>
                    <a:pt x="131" y="19"/>
                    <a:pt x="102" y="44"/>
                    <a:pt x="73" y="75"/>
                  </a:cubicBezTo>
                  <a:cubicBezTo>
                    <a:pt x="57" y="92"/>
                    <a:pt x="43" y="109"/>
                    <a:pt x="31" y="127"/>
                  </a:cubicBezTo>
                  <a:cubicBezTo>
                    <a:pt x="31" y="127"/>
                    <a:pt x="31" y="127"/>
                    <a:pt x="31" y="127"/>
                  </a:cubicBezTo>
                  <a:cubicBezTo>
                    <a:pt x="19" y="144"/>
                    <a:pt x="9" y="162"/>
                    <a:pt x="0" y="179"/>
                  </a:cubicBezTo>
                  <a:cubicBezTo>
                    <a:pt x="14" y="198"/>
                    <a:pt x="30" y="218"/>
                    <a:pt x="51" y="238"/>
                  </a:cubicBezTo>
                  <a:cubicBezTo>
                    <a:pt x="59" y="222"/>
                    <a:pt x="69" y="205"/>
                    <a:pt x="80" y="189"/>
                  </a:cubicBezTo>
                  <a:cubicBezTo>
                    <a:pt x="80" y="189"/>
                    <a:pt x="80" y="189"/>
                    <a:pt x="80" y="189"/>
                  </a:cubicBezTo>
                  <a:cubicBezTo>
                    <a:pt x="96" y="167"/>
                    <a:pt x="114" y="145"/>
                    <a:pt x="137" y="124"/>
                  </a:cubicBezTo>
                  <a:cubicBezTo>
                    <a:pt x="166" y="97"/>
                    <a:pt x="193" y="76"/>
                    <a:pt x="218" y="58"/>
                  </a:cubicBezTo>
                  <a:cubicBezTo>
                    <a:pt x="198" y="39"/>
                    <a:pt x="178" y="20"/>
                    <a:pt x="1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0" name="Freeform 18"/>
            <p:cNvSpPr>
              <a:spLocks/>
            </p:cNvSpPr>
            <p:nvPr/>
          </p:nvSpPr>
          <p:spPr bwMode="auto">
            <a:xfrm>
              <a:off x="1791607" y="1942924"/>
              <a:ext cx="563447" cy="249342"/>
            </a:xfrm>
            <a:custGeom>
              <a:avLst/>
              <a:gdLst>
                <a:gd name="T0" fmla="*/ 252 w 297"/>
                <a:gd name="T1" fmla="*/ 8 h 132"/>
                <a:gd name="T2" fmla="*/ 44 w 297"/>
                <a:gd name="T3" fmla="*/ 47 h 132"/>
                <a:gd name="T4" fmla="*/ 44 w 297"/>
                <a:gd name="T5" fmla="*/ 46 h 132"/>
                <a:gd name="T6" fmla="*/ 0 w 297"/>
                <a:gd name="T7" fmla="*/ 74 h 132"/>
                <a:gd name="T8" fmla="*/ 59 w 297"/>
                <a:gd name="T9" fmla="*/ 132 h 132"/>
                <a:gd name="T10" fmla="*/ 102 w 297"/>
                <a:gd name="T11" fmla="*/ 106 h 132"/>
                <a:gd name="T12" fmla="*/ 102 w 297"/>
                <a:gd name="T13" fmla="*/ 106 h 132"/>
                <a:gd name="T14" fmla="*/ 297 w 297"/>
                <a:gd name="T15" fmla="*/ 54 h 132"/>
                <a:gd name="T16" fmla="*/ 252 w 297"/>
                <a:gd name="T17"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32">
                  <a:moveTo>
                    <a:pt x="252" y="8"/>
                  </a:moveTo>
                  <a:cubicBezTo>
                    <a:pt x="204" y="0"/>
                    <a:pt x="130" y="1"/>
                    <a:pt x="44" y="47"/>
                  </a:cubicBezTo>
                  <a:cubicBezTo>
                    <a:pt x="44" y="46"/>
                    <a:pt x="44" y="46"/>
                    <a:pt x="44" y="46"/>
                  </a:cubicBezTo>
                  <a:cubicBezTo>
                    <a:pt x="30" y="54"/>
                    <a:pt x="15" y="63"/>
                    <a:pt x="0" y="74"/>
                  </a:cubicBezTo>
                  <a:cubicBezTo>
                    <a:pt x="19" y="94"/>
                    <a:pt x="39" y="113"/>
                    <a:pt x="59" y="132"/>
                  </a:cubicBezTo>
                  <a:cubicBezTo>
                    <a:pt x="74" y="122"/>
                    <a:pt x="88" y="114"/>
                    <a:pt x="102" y="106"/>
                  </a:cubicBezTo>
                  <a:cubicBezTo>
                    <a:pt x="102" y="106"/>
                    <a:pt x="102" y="106"/>
                    <a:pt x="102" y="106"/>
                  </a:cubicBezTo>
                  <a:cubicBezTo>
                    <a:pt x="216" y="45"/>
                    <a:pt x="297" y="54"/>
                    <a:pt x="297" y="54"/>
                  </a:cubicBezTo>
                  <a:cubicBezTo>
                    <a:pt x="284" y="36"/>
                    <a:pt x="268" y="21"/>
                    <a:pt x="25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1" name="Freeform 19"/>
            <p:cNvSpPr>
              <a:spLocks/>
            </p:cNvSpPr>
            <p:nvPr/>
          </p:nvSpPr>
          <p:spPr bwMode="auto">
            <a:xfrm>
              <a:off x="2100855" y="2295888"/>
              <a:ext cx="286581" cy="284962"/>
            </a:xfrm>
            <a:custGeom>
              <a:avLst/>
              <a:gdLst>
                <a:gd name="T0" fmla="*/ 35 w 151"/>
                <a:gd name="T1" fmla="*/ 22 h 151"/>
                <a:gd name="T2" fmla="*/ 22 w 151"/>
                <a:gd name="T3" fmla="*/ 116 h 151"/>
                <a:gd name="T4" fmla="*/ 116 w 151"/>
                <a:gd name="T5" fmla="*/ 128 h 151"/>
                <a:gd name="T6" fmla="*/ 129 w 151"/>
                <a:gd name="T7" fmla="*/ 35 h 151"/>
                <a:gd name="T8" fmla="*/ 35 w 151"/>
                <a:gd name="T9" fmla="*/ 22 h 151"/>
              </a:gdLst>
              <a:ahLst/>
              <a:cxnLst>
                <a:cxn ang="0">
                  <a:pos x="T0" y="T1"/>
                </a:cxn>
                <a:cxn ang="0">
                  <a:pos x="T2" y="T3"/>
                </a:cxn>
                <a:cxn ang="0">
                  <a:pos x="T4" y="T5"/>
                </a:cxn>
                <a:cxn ang="0">
                  <a:pos x="T6" y="T7"/>
                </a:cxn>
                <a:cxn ang="0">
                  <a:pos x="T8" y="T9"/>
                </a:cxn>
              </a:cxnLst>
              <a:rect l="0" t="0" r="r" b="b"/>
              <a:pathLst>
                <a:path w="151" h="151">
                  <a:moveTo>
                    <a:pt x="35" y="22"/>
                  </a:moveTo>
                  <a:cubicBezTo>
                    <a:pt x="6" y="45"/>
                    <a:pt x="0" y="86"/>
                    <a:pt x="22" y="116"/>
                  </a:cubicBezTo>
                  <a:cubicBezTo>
                    <a:pt x="45" y="145"/>
                    <a:pt x="87" y="151"/>
                    <a:pt x="116" y="128"/>
                  </a:cubicBezTo>
                  <a:cubicBezTo>
                    <a:pt x="145" y="106"/>
                    <a:pt x="151" y="64"/>
                    <a:pt x="129" y="35"/>
                  </a:cubicBezTo>
                  <a:cubicBezTo>
                    <a:pt x="106" y="5"/>
                    <a:pt x="64" y="0"/>
                    <a:pt x="35"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2" name="Freeform 20"/>
            <p:cNvSpPr>
              <a:spLocks/>
            </p:cNvSpPr>
            <p:nvPr/>
          </p:nvSpPr>
          <p:spPr bwMode="auto">
            <a:xfrm>
              <a:off x="1845037" y="2613232"/>
              <a:ext cx="263914" cy="265533"/>
            </a:xfrm>
            <a:custGeom>
              <a:avLst/>
              <a:gdLst>
                <a:gd name="T0" fmla="*/ 32 w 139"/>
                <a:gd name="T1" fmla="*/ 21 h 140"/>
                <a:gd name="T2" fmla="*/ 20 w 139"/>
                <a:gd name="T3" fmla="*/ 108 h 140"/>
                <a:gd name="T4" fmla="*/ 107 w 139"/>
                <a:gd name="T5" fmla="*/ 119 h 140"/>
                <a:gd name="T6" fmla="*/ 119 w 139"/>
                <a:gd name="T7" fmla="*/ 33 h 140"/>
                <a:gd name="T8" fmla="*/ 32 w 139"/>
                <a:gd name="T9" fmla="*/ 21 h 140"/>
              </a:gdLst>
              <a:ahLst/>
              <a:cxnLst>
                <a:cxn ang="0">
                  <a:pos x="T0" y="T1"/>
                </a:cxn>
                <a:cxn ang="0">
                  <a:pos x="T2" y="T3"/>
                </a:cxn>
                <a:cxn ang="0">
                  <a:pos x="T4" y="T5"/>
                </a:cxn>
                <a:cxn ang="0">
                  <a:pos x="T6" y="T7"/>
                </a:cxn>
                <a:cxn ang="0">
                  <a:pos x="T8" y="T9"/>
                </a:cxn>
              </a:cxnLst>
              <a:rect l="0" t="0" r="r" b="b"/>
              <a:pathLst>
                <a:path w="139" h="140">
                  <a:moveTo>
                    <a:pt x="32" y="21"/>
                  </a:moveTo>
                  <a:cubicBezTo>
                    <a:pt x="5" y="42"/>
                    <a:pt x="0" y="81"/>
                    <a:pt x="20" y="108"/>
                  </a:cubicBezTo>
                  <a:cubicBezTo>
                    <a:pt x="41" y="135"/>
                    <a:pt x="80" y="140"/>
                    <a:pt x="107" y="119"/>
                  </a:cubicBezTo>
                  <a:cubicBezTo>
                    <a:pt x="134" y="98"/>
                    <a:pt x="139" y="60"/>
                    <a:pt x="119" y="33"/>
                  </a:cubicBezTo>
                  <a:cubicBezTo>
                    <a:pt x="98" y="5"/>
                    <a:pt x="59" y="0"/>
                    <a:pt x="32"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3" name="Freeform 21"/>
            <p:cNvSpPr>
              <a:spLocks/>
            </p:cNvSpPr>
            <p:nvPr/>
          </p:nvSpPr>
          <p:spPr bwMode="auto">
            <a:xfrm>
              <a:off x="1370641" y="2219790"/>
              <a:ext cx="403156" cy="403157"/>
            </a:xfrm>
            <a:custGeom>
              <a:avLst/>
              <a:gdLst>
                <a:gd name="T0" fmla="*/ 49 w 212"/>
                <a:gd name="T1" fmla="*/ 32 h 213"/>
                <a:gd name="T2" fmla="*/ 31 w 212"/>
                <a:gd name="T3" fmla="*/ 163 h 213"/>
                <a:gd name="T4" fmla="*/ 163 w 212"/>
                <a:gd name="T5" fmla="*/ 181 h 213"/>
                <a:gd name="T6" fmla="*/ 181 w 212"/>
                <a:gd name="T7" fmla="*/ 49 h 213"/>
                <a:gd name="T8" fmla="*/ 49 w 212"/>
                <a:gd name="T9" fmla="*/ 32 h 213"/>
              </a:gdLst>
              <a:ahLst/>
              <a:cxnLst>
                <a:cxn ang="0">
                  <a:pos x="T0" y="T1"/>
                </a:cxn>
                <a:cxn ang="0">
                  <a:pos x="T2" y="T3"/>
                </a:cxn>
                <a:cxn ang="0">
                  <a:pos x="T4" y="T5"/>
                </a:cxn>
                <a:cxn ang="0">
                  <a:pos x="T6" y="T7"/>
                </a:cxn>
                <a:cxn ang="0">
                  <a:pos x="T8" y="T9"/>
                </a:cxn>
              </a:cxnLst>
              <a:rect l="0" t="0" r="r" b="b"/>
              <a:pathLst>
                <a:path w="212" h="213">
                  <a:moveTo>
                    <a:pt x="49" y="32"/>
                  </a:moveTo>
                  <a:cubicBezTo>
                    <a:pt x="8" y="63"/>
                    <a:pt x="0" y="122"/>
                    <a:pt x="31" y="163"/>
                  </a:cubicBezTo>
                  <a:cubicBezTo>
                    <a:pt x="63" y="205"/>
                    <a:pt x="122" y="213"/>
                    <a:pt x="163" y="181"/>
                  </a:cubicBezTo>
                  <a:cubicBezTo>
                    <a:pt x="204" y="149"/>
                    <a:pt x="212" y="91"/>
                    <a:pt x="181" y="49"/>
                  </a:cubicBezTo>
                  <a:cubicBezTo>
                    <a:pt x="149" y="8"/>
                    <a:pt x="90" y="0"/>
                    <a:pt x="49"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grpSp>
      <p:grpSp>
        <p:nvGrpSpPr>
          <p:cNvPr id="5" name="Group 4"/>
          <p:cNvGrpSpPr/>
          <p:nvPr/>
        </p:nvGrpSpPr>
        <p:grpSpPr>
          <a:xfrm>
            <a:off x="3854764" y="1794107"/>
            <a:ext cx="863476" cy="1142839"/>
            <a:chOff x="3932059" y="1829586"/>
            <a:chExt cx="880791" cy="1165755"/>
          </a:xfrm>
        </p:grpSpPr>
        <p:sp>
          <p:nvSpPr>
            <p:cNvPr id="24" name="Freeform 22"/>
            <p:cNvSpPr>
              <a:spLocks/>
            </p:cNvSpPr>
            <p:nvPr/>
          </p:nvSpPr>
          <p:spPr bwMode="auto">
            <a:xfrm>
              <a:off x="3932059" y="1988259"/>
              <a:ext cx="440396" cy="1007082"/>
            </a:xfrm>
            <a:custGeom>
              <a:avLst/>
              <a:gdLst>
                <a:gd name="T0" fmla="*/ 0 w 232"/>
                <a:gd name="T1" fmla="*/ 0 h 531"/>
                <a:gd name="T2" fmla="*/ 0 w 232"/>
                <a:gd name="T3" fmla="*/ 447 h 531"/>
                <a:gd name="T4" fmla="*/ 232 w 232"/>
                <a:gd name="T5" fmla="*/ 531 h 531"/>
                <a:gd name="T6" fmla="*/ 232 w 232"/>
                <a:gd name="T7" fmla="*/ 0 h 531"/>
                <a:gd name="T8" fmla="*/ 0 w 232"/>
                <a:gd name="T9" fmla="*/ 0 h 531"/>
              </a:gdLst>
              <a:ahLst/>
              <a:cxnLst>
                <a:cxn ang="0">
                  <a:pos x="T0" y="T1"/>
                </a:cxn>
                <a:cxn ang="0">
                  <a:pos x="T2" y="T3"/>
                </a:cxn>
                <a:cxn ang="0">
                  <a:pos x="T4" y="T5"/>
                </a:cxn>
                <a:cxn ang="0">
                  <a:pos x="T6" y="T7"/>
                </a:cxn>
                <a:cxn ang="0">
                  <a:pos x="T8" y="T9"/>
                </a:cxn>
              </a:cxnLst>
              <a:rect l="0" t="0" r="r" b="b"/>
              <a:pathLst>
                <a:path w="232" h="531">
                  <a:moveTo>
                    <a:pt x="0" y="0"/>
                  </a:moveTo>
                  <a:cubicBezTo>
                    <a:pt x="0" y="447"/>
                    <a:pt x="0" y="447"/>
                    <a:pt x="0" y="447"/>
                  </a:cubicBezTo>
                  <a:cubicBezTo>
                    <a:pt x="0" y="493"/>
                    <a:pt x="104" y="531"/>
                    <a:pt x="232" y="531"/>
                  </a:cubicBezTo>
                  <a:cubicBezTo>
                    <a:pt x="232" y="0"/>
                    <a:pt x="232" y="0"/>
                    <a:pt x="232"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5" name="Freeform 23"/>
            <p:cNvSpPr>
              <a:spLocks/>
            </p:cNvSpPr>
            <p:nvPr/>
          </p:nvSpPr>
          <p:spPr bwMode="auto">
            <a:xfrm>
              <a:off x="4367597" y="1988259"/>
              <a:ext cx="445253" cy="1007082"/>
            </a:xfrm>
            <a:custGeom>
              <a:avLst/>
              <a:gdLst>
                <a:gd name="T0" fmla="*/ 0 w 235"/>
                <a:gd name="T1" fmla="*/ 531 h 531"/>
                <a:gd name="T2" fmla="*/ 3 w 235"/>
                <a:gd name="T3" fmla="*/ 531 h 531"/>
                <a:gd name="T4" fmla="*/ 235 w 235"/>
                <a:gd name="T5" fmla="*/ 447 h 531"/>
                <a:gd name="T6" fmla="*/ 235 w 235"/>
                <a:gd name="T7" fmla="*/ 0 h 531"/>
                <a:gd name="T8" fmla="*/ 0 w 235"/>
                <a:gd name="T9" fmla="*/ 0 h 531"/>
                <a:gd name="T10" fmla="*/ 0 w 235"/>
                <a:gd name="T11" fmla="*/ 531 h 531"/>
              </a:gdLst>
              <a:ahLst/>
              <a:cxnLst>
                <a:cxn ang="0">
                  <a:pos x="T0" y="T1"/>
                </a:cxn>
                <a:cxn ang="0">
                  <a:pos x="T2" y="T3"/>
                </a:cxn>
                <a:cxn ang="0">
                  <a:pos x="T4" y="T5"/>
                </a:cxn>
                <a:cxn ang="0">
                  <a:pos x="T6" y="T7"/>
                </a:cxn>
                <a:cxn ang="0">
                  <a:pos x="T8" y="T9"/>
                </a:cxn>
                <a:cxn ang="0">
                  <a:pos x="T10" y="T11"/>
                </a:cxn>
              </a:cxnLst>
              <a:rect l="0" t="0" r="r" b="b"/>
              <a:pathLst>
                <a:path w="235" h="531">
                  <a:moveTo>
                    <a:pt x="0" y="531"/>
                  </a:moveTo>
                  <a:cubicBezTo>
                    <a:pt x="3" y="531"/>
                    <a:pt x="3" y="531"/>
                    <a:pt x="3" y="531"/>
                  </a:cubicBezTo>
                  <a:cubicBezTo>
                    <a:pt x="131" y="531"/>
                    <a:pt x="235" y="493"/>
                    <a:pt x="235" y="447"/>
                  </a:cubicBezTo>
                  <a:cubicBezTo>
                    <a:pt x="235" y="0"/>
                    <a:pt x="235" y="0"/>
                    <a:pt x="235" y="0"/>
                  </a:cubicBezTo>
                  <a:cubicBezTo>
                    <a:pt x="0" y="0"/>
                    <a:pt x="0" y="0"/>
                    <a:pt x="0" y="0"/>
                  </a:cubicBezTo>
                  <a:lnTo>
                    <a:pt x="0" y="531"/>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6" name="Oval 24"/>
            <p:cNvSpPr>
              <a:spLocks noChangeArrowheads="1"/>
            </p:cNvSpPr>
            <p:nvPr/>
          </p:nvSpPr>
          <p:spPr bwMode="auto">
            <a:xfrm>
              <a:off x="3932059" y="1829586"/>
              <a:ext cx="880791" cy="3173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7" name="Oval 25"/>
            <p:cNvSpPr>
              <a:spLocks noChangeArrowheads="1"/>
            </p:cNvSpPr>
            <p:nvPr/>
          </p:nvSpPr>
          <p:spPr bwMode="auto">
            <a:xfrm>
              <a:off x="4021110" y="1871683"/>
              <a:ext cx="702690" cy="210483"/>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8" name="Freeform 26"/>
            <p:cNvSpPr>
              <a:spLocks/>
            </p:cNvSpPr>
            <p:nvPr/>
          </p:nvSpPr>
          <p:spPr bwMode="auto">
            <a:xfrm>
              <a:off x="4021110" y="1871683"/>
              <a:ext cx="702690" cy="171625"/>
            </a:xfrm>
            <a:custGeom>
              <a:avLst/>
              <a:gdLst>
                <a:gd name="T0" fmla="*/ 331 w 370"/>
                <a:gd name="T1" fmla="*/ 90 h 90"/>
                <a:gd name="T2" fmla="*/ 370 w 370"/>
                <a:gd name="T3" fmla="*/ 56 h 90"/>
                <a:gd name="T4" fmla="*/ 185 w 370"/>
                <a:gd name="T5" fmla="*/ 0 h 90"/>
                <a:gd name="T6" fmla="*/ 0 w 370"/>
                <a:gd name="T7" fmla="*/ 56 h 90"/>
                <a:gd name="T8" fmla="*/ 39 w 370"/>
                <a:gd name="T9" fmla="*/ 90 h 90"/>
                <a:gd name="T10" fmla="*/ 185 w 370"/>
                <a:gd name="T11" fmla="*/ 68 h 90"/>
                <a:gd name="T12" fmla="*/ 331 w 370"/>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370" h="90">
                  <a:moveTo>
                    <a:pt x="331" y="90"/>
                  </a:moveTo>
                  <a:cubicBezTo>
                    <a:pt x="355" y="80"/>
                    <a:pt x="370" y="69"/>
                    <a:pt x="370" y="56"/>
                  </a:cubicBezTo>
                  <a:cubicBezTo>
                    <a:pt x="370" y="25"/>
                    <a:pt x="287" y="0"/>
                    <a:pt x="185" y="0"/>
                  </a:cubicBezTo>
                  <a:cubicBezTo>
                    <a:pt x="83" y="0"/>
                    <a:pt x="0" y="25"/>
                    <a:pt x="0" y="56"/>
                  </a:cubicBezTo>
                  <a:cubicBezTo>
                    <a:pt x="0" y="69"/>
                    <a:pt x="15" y="80"/>
                    <a:pt x="39" y="90"/>
                  </a:cubicBezTo>
                  <a:cubicBezTo>
                    <a:pt x="73" y="77"/>
                    <a:pt x="125" y="68"/>
                    <a:pt x="185" y="68"/>
                  </a:cubicBezTo>
                  <a:cubicBezTo>
                    <a:pt x="244" y="68"/>
                    <a:pt x="297" y="77"/>
                    <a:pt x="331" y="90"/>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9" name="Freeform 27"/>
            <p:cNvSpPr>
              <a:spLocks noEditPoints="1"/>
            </p:cNvSpPr>
            <p:nvPr/>
          </p:nvSpPr>
          <p:spPr bwMode="auto">
            <a:xfrm>
              <a:off x="4051873" y="2344461"/>
              <a:ext cx="641164" cy="361060"/>
            </a:xfrm>
            <a:custGeom>
              <a:avLst/>
              <a:gdLst>
                <a:gd name="T0" fmla="*/ 319 w 338"/>
                <a:gd name="T1" fmla="*/ 174 h 190"/>
                <a:gd name="T2" fmla="*/ 268 w 338"/>
                <a:gd name="T3" fmla="*/ 190 h 190"/>
                <a:gd name="T4" fmla="*/ 195 w 338"/>
                <a:gd name="T5" fmla="*/ 190 h 190"/>
                <a:gd name="T6" fmla="*/ 195 w 338"/>
                <a:gd name="T7" fmla="*/ 0 h 190"/>
                <a:gd name="T8" fmla="*/ 264 w 338"/>
                <a:gd name="T9" fmla="*/ 0 h 190"/>
                <a:gd name="T10" fmla="*/ 314 w 338"/>
                <a:gd name="T11" fmla="*/ 12 h 190"/>
                <a:gd name="T12" fmla="*/ 330 w 338"/>
                <a:gd name="T13" fmla="*/ 44 h 190"/>
                <a:gd name="T14" fmla="*/ 318 w 338"/>
                <a:gd name="T15" fmla="*/ 73 h 190"/>
                <a:gd name="T16" fmla="*/ 293 w 338"/>
                <a:gd name="T17" fmla="*/ 87 h 190"/>
                <a:gd name="T18" fmla="*/ 293 w 338"/>
                <a:gd name="T19" fmla="*/ 87 h 190"/>
                <a:gd name="T20" fmla="*/ 326 w 338"/>
                <a:gd name="T21" fmla="*/ 103 h 190"/>
                <a:gd name="T22" fmla="*/ 338 w 338"/>
                <a:gd name="T23" fmla="*/ 133 h 190"/>
                <a:gd name="T24" fmla="*/ 319 w 338"/>
                <a:gd name="T25" fmla="*/ 174 h 190"/>
                <a:gd name="T26" fmla="*/ 141 w 338"/>
                <a:gd name="T27" fmla="*/ 163 h 190"/>
                <a:gd name="T28" fmla="*/ 68 w 338"/>
                <a:gd name="T29" fmla="*/ 190 h 190"/>
                <a:gd name="T30" fmla="*/ 0 w 338"/>
                <a:gd name="T31" fmla="*/ 190 h 190"/>
                <a:gd name="T32" fmla="*/ 0 w 338"/>
                <a:gd name="T33" fmla="*/ 0 h 190"/>
                <a:gd name="T34" fmla="*/ 68 w 338"/>
                <a:gd name="T35" fmla="*/ 0 h 190"/>
                <a:gd name="T36" fmla="*/ 169 w 338"/>
                <a:gd name="T37" fmla="*/ 92 h 190"/>
                <a:gd name="T38" fmla="*/ 141 w 338"/>
                <a:gd name="T39" fmla="*/ 1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190">
                  <a:moveTo>
                    <a:pt x="319" y="174"/>
                  </a:moveTo>
                  <a:cubicBezTo>
                    <a:pt x="306" y="185"/>
                    <a:pt x="290" y="190"/>
                    <a:pt x="268" y="190"/>
                  </a:cubicBezTo>
                  <a:cubicBezTo>
                    <a:pt x="195" y="190"/>
                    <a:pt x="195" y="190"/>
                    <a:pt x="195" y="190"/>
                  </a:cubicBezTo>
                  <a:cubicBezTo>
                    <a:pt x="195" y="0"/>
                    <a:pt x="195" y="0"/>
                    <a:pt x="195" y="0"/>
                  </a:cubicBezTo>
                  <a:cubicBezTo>
                    <a:pt x="264" y="0"/>
                    <a:pt x="264" y="0"/>
                    <a:pt x="264" y="0"/>
                  </a:cubicBezTo>
                  <a:cubicBezTo>
                    <a:pt x="286" y="0"/>
                    <a:pt x="302" y="3"/>
                    <a:pt x="314" y="12"/>
                  </a:cubicBezTo>
                  <a:cubicBezTo>
                    <a:pt x="325" y="19"/>
                    <a:pt x="330" y="30"/>
                    <a:pt x="330" y="44"/>
                  </a:cubicBezTo>
                  <a:cubicBezTo>
                    <a:pt x="330" y="55"/>
                    <a:pt x="326" y="64"/>
                    <a:pt x="318" y="73"/>
                  </a:cubicBezTo>
                  <a:cubicBezTo>
                    <a:pt x="311" y="79"/>
                    <a:pt x="303" y="84"/>
                    <a:pt x="293" y="87"/>
                  </a:cubicBezTo>
                  <a:cubicBezTo>
                    <a:pt x="293" y="87"/>
                    <a:pt x="293" y="87"/>
                    <a:pt x="293" y="87"/>
                  </a:cubicBezTo>
                  <a:cubicBezTo>
                    <a:pt x="307" y="89"/>
                    <a:pt x="318" y="94"/>
                    <a:pt x="326" y="103"/>
                  </a:cubicBezTo>
                  <a:cubicBezTo>
                    <a:pt x="334" y="111"/>
                    <a:pt x="338" y="121"/>
                    <a:pt x="338" y="133"/>
                  </a:cubicBezTo>
                  <a:cubicBezTo>
                    <a:pt x="338" y="150"/>
                    <a:pt x="331" y="164"/>
                    <a:pt x="319" y="174"/>
                  </a:cubicBezTo>
                  <a:close/>
                  <a:moveTo>
                    <a:pt x="141" y="163"/>
                  </a:moveTo>
                  <a:cubicBezTo>
                    <a:pt x="123" y="181"/>
                    <a:pt x="98" y="190"/>
                    <a:pt x="68" y="190"/>
                  </a:cubicBezTo>
                  <a:cubicBezTo>
                    <a:pt x="0" y="190"/>
                    <a:pt x="0" y="190"/>
                    <a:pt x="0" y="190"/>
                  </a:cubicBezTo>
                  <a:cubicBezTo>
                    <a:pt x="0" y="0"/>
                    <a:pt x="0" y="0"/>
                    <a:pt x="0" y="0"/>
                  </a:cubicBezTo>
                  <a:cubicBezTo>
                    <a:pt x="68" y="0"/>
                    <a:pt x="68" y="0"/>
                    <a:pt x="68" y="0"/>
                  </a:cubicBezTo>
                  <a:cubicBezTo>
                    <a:pt x="135" y="0"/>
                    <a:pt x="169" y="30"/>
                    <a:pt x="169" y="92"/>
                  </a:cubicBezTo>
                  <a:cubicBezTo>
                    <a:pt x="169" y="122"/>
                    <a:pt x="160" y="145"/>
                    <a:pt x="141" y="1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0" name="Freeform 28"/>
            <p:cNvSpPr>
              <a:spLocks/>
            </p:cNvSpPr>
            <p:nvPr/>
          </p:nvSpPr>
          <p:spPr bwMode="auto">
            <a:xfrm>
              <a:off x="4132828" y="2409225"/>
              <a:ext cx="153815" cy="229913"/>
            </a:xfrm>
            <a:custGeom>
              <a:avLst/>
              <a:gdLst>
                <a:gd name="T0" fmla="*/ 21 w 81"/>
                <a:gd name="T1" fmla="*/ 0 h 121"/>
                <a:gd name="T2" fmla="*/ 0 w 81"/>
                <a:gd name="T3" fmla="*/ 0 h 121"/>
                <a:gd name="T4" fmla="*/ 0 w 81"/>
                <a:gd name="T5" fmla="*/ 121 h 121"/>
                <a:gd name="T6" fmla="*/ 21 w 81"/>
                <a:gd name="T7" fmla="*/ 121 h 121"/>
                <a:gd name="T8" fmla="*/ 65 w 81"/>
                <a:gd name="T9" fmla="*/ 104 h 121"/>
                <a:gd name="T10" fmla="*/ 81 w 81"/>
                <a:gd name="T11" fmla="*/ 59 h 121"/>
                <a:gd name="T12" fmla="*/ 66 w 81"/>
                <a:gd name="T13" fmla="*/ 16 h 121"/>
                <a:gd name="T14" fmla="*/ 21 w 81"/>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21">
                  <a:moveTo>
                    <a:pt x="21" y="0"/>
                  </a:moveTo>
                  <a:cubicBezTo>
                    <a:pt x="0" y="0"/>
                    <a:pt x="0" y="0"/>
                    <a:pt x="0" y="0"/>
                  </a:cubicBezTo>
                  <a:cubicBezTo>
                    <a:pt x="0" y="121"/>
                    <a:pt x="0" y="121"/>
                    <a:pt x="0" y="121"/>
                  </a:cubicBezTo>
                  <a:cubicBezTo>
                    <a:pt x="21" y="121"/>
                    <a:pt x="21" y="121"/>
                    <a:pt x="21" y="121"/>
                  </a:cubicBezTo>
                  <a:cubicBezTo>
                    <a:pt x="40" y="121"/>
                    <a:pt x="55" y="115"/>
                    <a:pt x="65" y="104"/>
                  </a:cubicBezTo>
                  <a:cubicBezTo>
                    <a:pt x="76" y="93"/>
                    <a:pt x="81" y="78"/>
                    <a:pt x="81" y="59"/>
                  </a:cubicBezTo>
                  <a:cubicBezTo>
                    <a:pt x="81" y="41"/>
                    <a:pt x="76" y="27"/>
                    <a:pt x="66" y="16"/>
                  </a:cubicBezTo>
                  <a:cubicBezTo>
                    <a:pt x="55" y="6"/>
                    <a:pt x="40" y="0"/>
                    <a:pt x="21"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1" name="Freeform 29"/>
            <p:cNvSpPr>
              <a:spLocks/>
            </p:cNvSpPr>
            <p:nvPr/>
          </p:nvSpPr>
          <p:spPr bwMode="auto">
            <a:xfrm>
              <a:off x="4503602" y="2402749"/>
              <a:ext cx="89051" cy="85812"/>
            </a:xfrm>
            <a:custGeom>
              <a:avLst/>
              <a:gdLst>
                <a:gd name="T0" fmla="*/ 39 w 47"/>
                <a:gd name="T1" fmla="*/ 39 h 45"/>
                <a:gd name="T2" fmla="*/ 47 w 47"/>
                <a:gd name="T3" fmla="*/ 21 h 45"/>
                <a:gd name="T4" fmla="*/ 16 w 47"/>
                <a:gd name="T5" fmla="*/ 0 h 45"/>
                <a:gd name="T6" fmla="*/ 0 w 47"/>
                <a:gd name="T7" fmla="*/ 0 h 45"/>
                <a:gd name="T8" fmla="*/ 0 w 47"/>
                <a:gd name="T9" fmla="*/ 45 h 45"/>
                <a:gd name="T10" fmla="*/ 19 w 47"/>
                <a:gd name="T11" fmla="*/ 45 h 45"/>
                <a:gd name="T12" fmla="*/ 39 w 47"/>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47" h="45">
                  <a:moveTo>
                    <a:pt x="39" y="39"/>
                  </a:moveTo>
                  <a:cubicBezTo>
                    <a:pt x="44" y="34"/>
                    <a:pt x="47" y="28"/>
                    <a:pt x="47" y="21"/>
                  </a:cubicBezTo>
                  <a:cubicBezTo>
                    <a:pt x="47" y="7"/>
                    <a:pt x="37" y="0"/>
                    <a:pt x="16" y="0"/>
                  </a:cubicBezTo>
                  <a:cubicBezTo>
                    <a:pt x="0" y="0"/>
                    <a:pt x="0" y="0"/>
                    <a:pt x="0" y="0"/>
                  </a:cubicBezTo>
                  <a:cubicBezTo>
                    <a:pt x="0" y="45"/>
                    <a:pt x="0" y="45"/>
                    <a:pt x="0" y="45"/>
                  </a:cubicBezTo>
                  <a:cubicBezTo>
                    <a:pt x="19" y="45"/>
                    <a:pt x="19" y="45"/>
                    <a:pt x="19" y="45"/>
                  </a:cubicBezTo>
                  <a:cubicBezTo>
                    <a:pt x="27" y="45"/>
                    <a:pt x="34" y="43"/>
                    <a:pt x="39" y="39"/>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2" name="Freeform 30"/>
            <p:cNvSpPr>
              <a:spLocks/>
            </p:cNvSpPr>
            <p:nvPr/>
          </p:nvSpPr>
          <p:spPr bwMode="auto">
            <a:xfrm>
              <a:off x="4501983" y="2550087"/>
              <a:ext cx="105242" cy="93908"/>
            </a:xfrm>
            <a:custGeom>
              <a:avLst/>
              <a:gdLst>
                <a:gd name="T0" fmla="*/ 47 w 56"/>
                <a:gd name="T1" fmla="*/ 6 h 50"/>
                <a:gd name="T2" fmla="*/ 24 w 56"/>
                <a:gd name="T3" fmla="*/ 0 h 50"/>
                <a:gd name="T4" fmla="*/ 0 w 56"/>
                <a:gd name="T5" fmla="*/ 0 h 50"/>
                <a:gd name="T6" fmla="*/ 0 w 56"/>
                <a:gd name="T7" fmla="*/ 50 h 50"/>
                <a:gd name="T8" fmla="*/ 24 w 56"/>
                <a:gd name="T9" fmla="*/ 50 h 50"/>
                <a:gd name="T10" fmla="*/ 47 w 56"/>
                <a:gd name="T11" fmla="*/ 43 h 50"/>
                <a:gd name="T12" fmla="*/ 56 w 56"/>
                <a:gd name="T13" fmla="*/ 24 h 50"/>
                <a:gd name="T14" fmla="*/ 47 w 56"/>
                <a:gd name="T15" fmla="*/ 6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0">
                  <a:moveTo>
                    <a:pt x="47" y="6"/>
                  </a:moveTo>
                  <a:cubicBezTo>
                    <a:pt x="42" y="2"/>
                    <a:pt x="34" y="0"/>
                    <a:pt x="24" y="0"/>
                  </a:cubicBezTo>
                  <a:cubicBezTo>
                    <a:pt x="0" y="0"/>
                    <a:pt x="0" y="0"/>
                    <a:pt x="0" y="0"/>
                  </a:cubicBezTo>
                  <a:cubicBezTo>
                    <a:pt x="0" y="50"/>
                    <a:pt x="0" y="50"/>
                    <a:pt x="0" y="50"/>
                  </a:cubicBezTo>
                  <a:cubicBezTo>
                    <a:pt x="24" y="50"/>
                    <a:pt x="24" y="50"/>
                    <a:pt x="24" y="50"/>
                  </a:cubicBezTo>
                  <a:cubicBezTo>
                    <a:pt x="34" y="50"/>
                    <a:pt x="42" y="48"/>
                    <a:pt x="47" y="43"/>
                  </a:cubicBezTo>
                  <a:cubicBezTo>
                    <a:pt x="53" y="38"/>
                    <a:pt x="56" y="32"/>
                    <a:pt x="56" y="24"/>
                  </a:cubicBezTo>
                  <a:cubicBezTo>
                    <a:pt x="56" y="17"/>
                    <a:pt x="53" y="11"/>
                    <a:pt x="47" y="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grpSp>
      <p:grpSp>
        <p:nvGrpSpPr>
          <p:cNvPr id="109" name="Group 108"/>
          <p:cNvGrpSpPr/>
          <p:nvPr/>
        </p:nvGrpSpPr>
        <p:grpSpPr>
          <a:xfrm>
            <a:off x="3705561" y="3616298"/>
            <a:ext cx="1163471" cy="1072998"/>
            <a:chOff x="3779864" y="3688316"/>
            <a:chExt cx="1186801" cy="1094514"/>
          </a:xfrm>
        </p:grpSpPr>
        <p:sp>
          <p:nvSpPr>
            <p:cNvPr id="33" name="Freeform 31"/>
            <p:cNvSpPr>
              <a:spLocks/>
            </p:cNvSpPr>
            <p:nvPr/>
          </p:nvSpPr>
          <p:spPr bwMode="auto">
            <a:xfrm>
              <a:off x="3983870" y="4556156"/>
              <a:ext cx="775550" cy="226674"/>
            </a:xfrm>
            <a:custGeom>
              <a:avLst/>
              <a:gdLst>
                <a:gd name="T0" fmla="*/ 298 w 409"/>
                <a:gd name="T1" fmla="*/ 0 h 120"/>
                <a:gd name="T2" fmla="*/ 283 w 409"/>
                <a:gd name="T3" fmla="*/ 0 h 120"/>
                <a:gd name="T4" fmla="*/ 135 w 409"/>
                <a:gd name="T5" fmla="*/ 0 h 120"/>
                <a:gd name="T6" fmla="*/ 128 w 409"/>
                <a:gd name="T7" fmla="*/ 0 h 120"/>
                <a:gd name="T8" fmla="*/ 0 w 409"/>
                <a:gd name="T9" fmla="*/ 82 h 120"/>
                <a:gd name="T10" fmla="*/ 0 w 409"/>
                <a:gd name="T11" fmla="*/ 120 h 120"/>
                <a:gd name="T12" fmla="*/ 153 w 409"/>
                <a:gd name="T13" fmla="*/ 120 h 120"/>
                <a:gd name="T14" fmla="*/ 265 w 409"/>
                <a:gd name="T15" fmla="*/ 120 h 120"/>
                <a:gd name="T16" fmla="*/ 409 w 409"/>
                <a:gd name="T17" fmla="*/ 120 h 120"/>
                <a:gd name="T18" fmla="*/ 409 w 409"/>
                <a:gd name="T19" fmla="*/ 82 h 120"/>
                <a:gd name="T20" fmla="*/ 298 w 409"/>
                <a:gd name="T2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20">
                  <a:moveTo>
                    <a:pt x="298" y="0"/>
                  </a:moveTo>
                  <a:cubicBezTo>
                    <a:pt x="283" y="0"/>
                    <a:pt x="283" y="0"/>
                    <a:pt x="283" y="0"/>
                  </a:cubicBezTo>
                  <a:cubicBezTo>
                    <a:pt x="135" y="0"/>
                    <a:pt x="135" y="0"/>
                    <a:pt x="135" y="0"/>
                  </a:cubicBezTo>
                  <a:cubicBezTo>
                    <a:pt x="128" y="0"/>
                    <a:pt x="128" y="0"/>
                    <a:pt x="128" y="0"/>
                  </a:cubicBezTo>
                  <a:cubicBezTo>
                    <a:pt x="148" y="72"/>
                    <a:pt x="121" y="82"/>
                    <a:pt x="0" y="82"/>
                  </a:cubicBezTo>
                  <a:cubicBezTo>
                    <a:pt x="0" y="120"/>
                    <a:pt x="0" y="120"/>
                    <a:pt x="0" y="120"/>
                  </a:cubicBezTo>
                  <a:cubicBezTo>
                    <a:pt x="153" y="120"/>
                    <a:pt x="153" y="120"/>
                    <a:pt x="153" y="120"/>
                  </a:cubicBezTo>
                  <a:cubicBezTo>
                    <a:pt x="265" y="120"/>
                    <a:pt x="265" y="120"/>
                    <a:pt x="265" y="120"/>
                  </a:cubicBezTo>
                  <a:cubicBezTo>
                    <a:pt x="409" y="120"/>
                    <a:pt x="409" y="120"/>
                    <a:pt x="409" y="120"/>
                  </a:cubicBezTo>
                  <a:cubicBezTo>
                    <a:pt x="409" y="82"/>
                    <a:pt x="409" y="82"/>
                    <a:pt x="409" y="82"/>
                  </a:cubicBezTo>
                  <a:cubicBezTo>
                    <a:pt x="289" y="82"/>
                    <a:pt x="277" y="72"/>
                    <a:pt x="298"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4" name="Freeform 32"/>
            <p:cNvSpPr>
              <a:spLocks noEditPoints="1"/>
            </p:cNvSpPr>
            <p:nvPr/>
          </p:nvSpPr>
          <p:spPr bwMode="auto">
            <a:xfrm>
              <a:off x="3779864" y="3688316"/>
              <a:ext cx="1186801" cy="867839"/>
            </a:xfrm>
            <a:custGeom>
              <a:avLst/>
              <a:gdLst>
                <a:gd name="T0" fmla="*/ 588 w 626"/>
                <a:gd name="T1" fmla="*/ 0 h 457"/>
                <a:gd name="T2" fmla="*/ 34 w 626"/>
                <a:gd name="T3" fmla="*/ 0 h 457"/>
                <a:gd name="T4" fmla="*/ 0 w 626"/>
                <a:gd name="T5" fmla="*/ 35 h 457"/>
                <a:gd name="T6" fmla="*/ 0 w 626"/>
                <a:gd name="T7" fmla="*/ 422 h 457"/>
                <a:gd name="T8" fmla="*/ 34 w 626"/>
                <a:gd name="T9" fmla="*/ 457 h 457"/>
                <a:gd name="T10" fmla="*/ 588 w 626"/>
                <a:gd name="T11" fmla="*/ 457 h 457"/>
                <a:gd name="T12" fmla="*/ 626 w 626"/>
                <a:gd name="T13" fmla="*/ 422 h 457"/>
                <a:gd name="T14" fmla="*/ 626 w 626"/>
                <a:gd name="T15" fmla="*/ 35 h 457"/>
                <a:gd name="T16" fmla="*/ 588 w 626"/>
                <a:gd name="T17" fmla="*/ 0 h 457"/>
                <a:gd name="T18" fmla="*/ 578 w 626"/>
                <a:gd name="T19" fmla="*/ 48 h 457"/>
                <a:gd name="T20" fmla="*/ 578 w 626"/>
                <a:gd name="T21" fmla="*/ 409 h 457"/>
                <a:gd name="T22" fmla="*/ 48 w 626"/>
                <a:gd name="T23" fmla="*/ 409 h 457"/>
                <a:gd name="T24" fmla="*/ 48 w 626"/>
                <a:gd name="T25" fmla="*/ 48 h 457"/>
                <a:gd name="T26" fmla="*/ 579 w 626"/>
                <a:gd name="T27" fmla="*/ 47 h 457"/>
                <a:gd name="T28" fmla="*/ 578 w 626"/>
                <a:gd name="T29" fmla="*/ 4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6" h="457">
                  <a:moveTo>
                    <a:pt x="588" y="0"/>
                  </a:moveTo>
                  <a:cubicBezTo>
                    <a:pt x="34" y="0"/>
                    <a:pt x="34" y="0"/>
                    <a:pt x="34" y="0"/>
                  </a:cubicBezTo>
                  <a:cubicBezTo>
                    <a:pt x="15" y="0"/>
                    <a:pt x="0" y="16"/>
                    <a:pt x="0" y="35"/>
                  </a:cubicBezTo>
                  <a:cubicBezTo>
                    <a:pt x="0" y="422"/>
                    <a:pt x="0" y="422"/>
                    <a:pt x="0" y="422"/>
                  </a:cubicBezTo>
                  <a:cubicBezTo>
                    <a:pt x="0" y="440"/>
                    <a:pt x="15" y="457"/>
                    <a:pt x="34" y="457"/>
                  </a:cubicBezTo>
                  <a:cubicBezTo>
                    <a:pt x="588" y="457"/>
                    <a:pt x="588" y="457"/>
                    <a:pt x="588" y="457"/>
                  </a:cubicBezTo>
                  <a:cubicBezTo>
                    <a:pt x="607" y="457"/>
                    <a:pt x="626" y="440"/>
                    <a:pt x="626" y="422"/>
                  </a:cubicBezTo>
                  <a:cubicBezTo>
                    <a:pt x="626" y="35"/>
                    <a:pt x="626" y="35"/>
                    <a:pt x="626" y="35"/>
                  </a:cubicBezTo>
                  <a:cubicBezTo>
                    <a:pt x="626" y="16"/>
                    <a:pt x="607" y="0"/>
                    <a:pt x="588" y="0"/>
                  </a:cubicBezTo>
                  <a:close/>
                  <a:moveTo>
                    <a:pt x="578" y="48"/>
                  </a:moveTo>
                  <a:cubicBezTo>
                    <a:pt x="578" y="409"/>
                    <a:pt x="578" y="409"/>
                    <a:pt x="578" y="409"/>
                  </a:cubicBezTo>
                  <a:cubicBezTo>
                    <a:pt x="48" y="409"/>
                    <a:pt x="48" y="409"/>
                    <a:pt x="48" y="409"/>
                  </a:cubicBezTo>
                  <a:cubicBezTo>
                    <a:pt x="48" y="48"/>
                    <a:pt x="48" y="48"/>
                    <a:pt x="48" y="48"/>
                  </a:cubicBezTo>
                  <a:cubicBezTo>
                    <a:pt x="579" y="47"/>
                    <a:pt x="579" y="47"/>
                    <a:pt x="579" y="47"/>
                  </a:cubicBezTo>
                  <a:lnTo>
                    <a:pt x="578" y="48"/>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5" name="Freeform 33"/>
            <p:cNvSpPr>
              <a:spLocks/>
            </p:cNvSpPr>
            <p:nvPr/>
          </p:nvSpPr>
          <p:spPr bwMode="auto">
            <a:xfrm>
              <a:off x="3868914" y="3778986"/>
              <a:ext cx="1005462" cy="684880"/>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6" name="Freeform 34"/>
            <p:cNvSpPr>
              <a:spLocks/>
            </p:cNvSpPr>
            <p:nvPr/>
          </p:nvSpPr>
          <p:spPr bwMode="auto">
            <a:xfrm>
              <a:off x="3868914" y="3778986"/>
              <a:ext cx="1005462" cy="684880"/>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7" name="Freeform 35"/>
            <p:cNvSpPr>
              <a:spLocks/>
            </p:cNvSpPr>
            <p:nvPr/>
          </p:nvSpPr>
          <p:spPr bwMode="auto">
            <a:xfrm>
              <a:off x="3779864" y="3688316"/>
              <a:ext cx="1113942" cy="867839"/>
            </a:xfrm>
            <a:custGeom>
              <a:avLst/>
              <a:gdLst>
                <a:gd name="T0" fmla="*/ 48 w 588"/>
                <a:gd name="T1" fmla="*/ 409 h 457"/>
                <a:gd name="T2" fmla="*/ 47 w 588"/>
                <a:gd name="T3" fmla="*/ 409 h 457"/>
                <a:gd name="T4" fmla="*/ 47 w 588"/>
                <a:gd name="T5" fmla="*/ 48 h 457"/>
                <a:gd name="T6" fmla="*/ 532 w 588"/>
                <a:gd name="T7" fmla="*/ 47 h 457"/>
                <a:gd name="T8" fmla="*/ 588 w 588"/>
                <a:gd name="T9" fmla="*/ 0 h 457"/>
                <a:gd name="T10" fmla="*/ 588 w 588"/>
                <a:gd name="T11" fmla="*/ 0 h 457"/>
                <a:gd name="T12" fmla="*/ 34 w 588"/>
                <a:gd name="T13" fmla="*/ 0 h 457"/>
                <a:gd name="T14" fmla="*/ 0 w 588"/>
                <a:gd name="T15" fmla="*/ 35 h 457"/>
                <a:gd name="T16" fmla="*/ 0 w 588"/>
                <a:gd name="T17" fmla="*/ 422 h 457"/>
                <a:gd name="T18" fmla="*/ 34 w 588"/>
                <a:gd name="T19" fmla="*/ 457 h 457"/>
                <a:gd name="T20" fmla="*/ 47 w 588"/>
                <a:gd name="T21" fmla="*/ 457 h 457"/>
                <a:gd name="T22" fmla="*/ 104 w 588"/>
                <a:gd name="T23" fmla="*/ 409 h 457"/>
                <a:gd name="T24" fmla="*/ 48 w 588"/>
                <a:gd name="T25" fmla="*/ 409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457">
                  <a:moveTo>
                    <a:pt x="48" y="409"/>
                  </a:moveTo>
                  <a:cubicBezTo>
                    <a:pt x="47" y="409"/>
                    <a:pt x="47" y="409"/>
                    <a:pt x="47" y="409"/>
                  </a:cubicBezTo>
                  <a:cubicBezTo>
                    <a:pt x="47" y="48"/>
                    <a:pt x="47" y="48"/>
                    <a:pt x="47" y="48"/>
                  </a:cubicBezTo>
                  <a:cubicBezTo>
                    <a:pt x="532" y="47"/>
                    <a:pt x="532" y="47"/>
                    <a:pt x="532" y="47"/>
                  </a:cubicBezTo>
                  <a:cubicBezTo>
                    <a:pt x="588" y="0"/>
                    <a:pt x="588" y="0"/>
                    <a:pt x="588" y="0"/>
                  </a:cubicBezTo>
                  <a:cubicBezTo>
                    <a:pt x="588" y="0"/>
                    <a:pt x="588" y="0"/>
                    <a:pt x="588" y="0"/>
                  </a:cubicBezTo>
                  <a:cubicBezTo>
                    <a:pt x="34" y="0"/>
                    <a:pt x="34" y="0"/>
                    <a:pt x="34" y="0"/>
                  </a:cubicBezTo>
                  <a:cubicBezTo>
                    <a:pt x="15" y="0"/>
                    <a:pt x="0" y="16"/>
                    <a:pt x="0" y="35"/>
                  </a:cubicBezTo>
                  <a:cubicBezTo>
                    <a:pt x="0" y="422"/>
                    <a:pt x="0" y="422"/>
                    <a:pt x="0" y="422"/>
                  </a:cubicBezTo>
                  <a:cubicBezTo>
                    <a:pt x="0" y="440"/>
                    <a:pt x="15" y="457"/>
                    <a:pt x="34" y="457"/>
                  </a:cubicBezTo>
                  <a:cubicBezTo>
                    <a:pt x="47" y="457"/>
                    <a:pt x="47" y="457"/>
                    <a:pt x="47" y="457"/>
                  </a:cubicBezTo>
                  <a:cubicBezTo>
                    <a:pt x="104" y="409"/>
                    <a:pt x="104" y="409"/>
                    <a:pt x="104" y="409"/>
                  </a:cubicBezTo>
                  <a:lnTo>
                    <a:pt x="48" y="40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8" name="Freeform 36"/>
            <p:cNvSpPr>
              <a:spLocks/>
            </p:cNvSpPr>
            <p:nvPr/>
          </p:nvSpPr>
          <p:spPr bwMode="auto">
            <a:xfrm>
              <a:off x="3868914" y="3778986"/>
              <a:ext cx="919650" cy="684880"/>
            </a:xfrm>
            <a:custGeom>
              <a:avLst/>
              <a:gdLst>
                <a:gd name="T0" fmla="*/ 0 w 568"/>
                <a:gd name="T1" fmla="*/ 423 h 423"/>
                <a:gd name="T2" fmla="*/ 1 w 568"/>
                <a:gd name="T3" fmla="*/ 423 h 423"/>
                <a:gd name="T4" fmla="*/ 1 w 568"/>
                <a:gd name="T5" fmla="*/ 1 h 423"/>
                <a:gd name="T6" fmla="*/ 568 w 568"/>
                <a:gd name="T7" fmla="*/ 0 h 423"/>
                <a:gd name="T8" fmla="*/ 568 w 568"/>
                <a:gd name="T9" fmla="*/ 0 h 423"/>
                <a:gd name="T10" fmla="*/ 0 w 568"/>
                <a:gd name="T11" fmla="*/ 1 h 423"/>
                <a:gd name="T12" fmla="*/ 0 w 568"/>
                <a:gd name="T13" fmla="*/ 423 h 423"/>
              </a:gdLst>
              <a:ahLst/>
              <a:cxnLst>
                <a:cxn ang="0">
                  <a:pos x="T0" y="T1"/>
                </a:cxn>
                <a:cxn ang="0">
                  <a:pos x="T2" y="T3"/>
                </a:cxn>
                <a:cxn ang="0">
                  <a:pos x="T4" y="T5"/>
                </a:cxn>
                <a:cxn ang="0">
                  <a:pos x="T6" y="T7"/>
                </a:cxn>
                <a:cxn ang="0">
                  <a:pos x="T8" y="T9"/>
                </a:cxn>
                <a:cxn ang="0">
                  <a:pos x="T10" y="T11"/>
                </a:cxn>
                <a:cxn ang="0">
                  <a:pos x="T12" y="T13"/>
                </a:cxn>
              </a:cxnLst>
              <a:rect l="0" t="0" r="r" b="b"/>
              <a:pathLst>
                <a:path w="568" h="423">
                  <a:moveTo>
                    <a:pt x="0" y="423"/>
                  </a:moveTo>
                  <a:lnTo>
                    <a:pt x="1" y="423"/>
                  </a:lnTo>
                  <a:lnTo>
                    <a:pt x="1" y="1"/>
                  </a:lnTo>
                  <a:lnTo>
                    <a:pt x="568" y="0"/>
                  </a:lnTo>
                  <a:lnTo>
                    <a:pt x="568" y="0"/>
                  </a:lnTo>
                  <a:lnTo>
                    <a:pt x="0" y="1"/>
                  </a:lnTo>
                  <a:lnTo>
                    <a:pt x="0" y="423"/>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9" name="Rectangle 37"/>
            <p:cNvSpPr>
              <a:spLocks noChangeArrowheads="1"/>
            </p:cNvSpPr>
            <p:nvPr/>
          </p:nvSpPr>
          <p:spPr bwMode="auto">
            <a:xfrm>
              <a:off x="3983870" y="4711589"/>
              <a:ext cx="775550" cy="71241"/>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0" name="Oval 38"/>
            <p:cNvSpPr>
              <a:spLocks noChangeArrowheads="1"/>
            </p:cNvSpPr>
            <p:nvPr/>
          </p:nvSpPr>
          <p:spPr bwMode="auto">
            <a:xfrm>
              <a:off x="4351406" y="3720699"/>
              <a:ext cx="32382" cy="34001"/>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1" name="Freeform 39"/>
            <p:cNvSpPr>
              <a:spLocks/>
            </p:cNvSpPr>
            <p:nvPr/>
          </p:nvSpPr>
          <p:spPr bwMode="auto">
            <a:xfrm>
              <a:off x="4157114" y="3858322"/>
              <a:ext cx="427443" cy="250961"/>
            </a:xfrm>
            <a:custGeom>
              <a:avLst/>
              <a:gdLst>
                <a:gd name="T0" fmla="*/ 113 w 226"/>
                <a:gd name="T1" fmla="*/ 0 h 133"/>
                <a:gd name="T2" fmla="*/ 111 w 226"/>
                <a:gd name="T3" fmla="*/ 0 h 133"/>
                <a:gd name="T4" fmla="*/ 2 w 226"/>
                <a:gd name="T5" fmla="*/ 63 h 133"/>
                <a:gd name="T6" fmla="*/ 0 w 226"/>
                <a:gd name="T7" fmla="*/ 66 h 133"/>
                <a:gd name="T8" fmla="*/ 2 w 226"/>
                <a:gd name="T9" fmla="*/ 69 h 133"/>
                <a:gd name="T10" fmla="*/ 112 w 226"/>
                <a:gd name="T11" fmla="*/ 133 h 133"/>
                <a:gd name="T12" fmla="*/ 114 w 226"/>
                <a:gd name="T13" fmla="*/ 133 h 133"/>
                <a:gd name="T14" fmla="*/ 115 w 226"/>
                <a:gd name="T15" fmla="*/ 133 h 133"/>
                <a:gd name="T16" fmla="*/ 225 w 226"/>
                <a:gd name="T17" fmla="*/ 69 h 133"/>
                <a:gd name="T18" fmla="*/ 226 w 226"/>
                <a:gd name="T19" fmla="*/ 67 h 133"/>
                <a:gd name="T20" fmla="*/ 225 w 226"/>
                <a:gd name="T21" fmla="*/ 64 h 133"/>
                <a:gd name="T22" fmla="*/ 115 w 226"/>
                <a:gd name="T23" fmla="*/ 0 h 133"/>
                <a:gd name="T24" fmla="*/ 113 w 226"/>
                <a:gd name="T2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33">
                  <a:moveTo>
                    <a:pt x="113" y="0"/>
                  </a:moveTo>
                  <a:cubicBezTo>
                    <a:pt x="112" y="0"/>
                    <a:pt x="112" y="0"/>
                    <a:pt x="111" y="0"/>
                  </a:cubicBezTo>
                  <a:cubicBezTo>
                    <a:pt x="2" y="63"/>
                    <a:pt x="2" y="63"/>
                    <a:pt x="2" y="63"/>
                  </a:cubicBezTo>
                  <a:cubicBezTo>
                    <a:pt x="1" y="64"/>
                    <a:pt x="0" y="65"/>
                    <a:pt x="0" y="66"/>
                  </a:cubicBezTo>
                  <a:cubicBezTo>
                    <a:pt x="0" y="67"/>
                    <a:pt x="1" y="68"/>
                    <a:pt x="2" y="69"/>
                  </a:cubicBezTo>
                  <a:cubicBezTo>
                    <a:pt x="112" y="133"/>
                    <a:pt x="112" y="133"/>
                    <a:pt x="112" y="133"/>
                  </a:cubicBezTo>
                  <a:cubicBezTo>
                    <a:pt x="112" y="133"/>
                    <a:pt x="113" y="133"/>
                    <a:pt x="114" y="133"/>
                  </a:cubicBezTo>
                  <a:cubicBezTo>
                    <a:pt x="114" y="133"/>
                    <a:pt x="115" y="133"/>
                    <a:pt x="115" y="133"/>
                  </a:cubicBezTo>
                  <a:cubicBezTo>
                    <a:pt x="225" y="69"/>
                    <a:pt x="225" y="69"/>
                    <a:pt x="225" y="69"/>
                  </a:cubicBezTo>
                  <a:cubicBezTo>
                    <a:pt x="226" y="69"/>
                    <a:pt x="226" y="68"/>
                    <a:pt x="226" y="67"/>
                  </a:cubicBezTo>
                  <a:cubicBezTo>
                    <a:pt x="226" y="65"/>
                    <a:pt x="226" y="64"/>
                    <a:pt x="225" y="64"/>
                  </a:cubicBezTo>
                  <a:cubicBezTo>
                    <a:pt x="115" y="0"/>
                    <a:pt x="115" y="0"/>
                    <a:pt x="115" y="0"/>
                  </a:cubicBezTo>
                  <a:cubicBezTo>
                    <a:pt x="114" y="0"/>
                    <a:pt x="114" y="0"/>
                    <a:pt x="113"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2" name="Freeform 40"/>
            <p:cNvSpPr>
              <a:spLocks/>
            </p:cNvSpPr>
            <p:nvPr/>
          </p:nvSpPr>
          <p:spPr bwMode="auto">
            <a:xfrm>
              <a:off x="4127970" y="4028328"/>
              <a:ext cx="220198" cy="375632"/>
            </a:xfrm>
            <a:custGeom>
              <a:avLst/>
              <a:gdLst>
                <a:gd name="T0" fmla="*/ 3 w 116"/>
                <a:gd name="T1" fmla="*/ 0 h 198"/>
                <a:gd name="T2" fmla="*/ 1 w 116"/>
                <a:gd name="T3" fmla="*/ 1 h 198"/>
                <a:gd name="T4" fmla="*/ 0 w 116"/>
                <a:gd name="T5" fmla="*/ 4 h 198"/>
                <a:gd name="T6" fmla="*/ 0 w 116"/>
                <a:gd name="T7" fmla="*/ 131 h 198"/>
                <a:gd name="T8" fmla="*/ 1 w 116"/>
                <a:gd name="T9" fmla="*/ 134 h 198"/>
                <a:gd name="T10" fmla="*/ 111 w 116"/>
                <a:gd name="T11" fmla="*/ 197 h 198"/>
                <a:gd name="T12" fmla="*/ 113 w 116"/>
                <a:gd name="T13" fmla="*/ 198 h 198"/>
                <a:gd name="T14" fmla="*/ 114 w 116"/>
                <a:gd name="T15" fmla="*/ 197 h 198"/>
                <a:gd name="T16" fmla="*/ 116 w 116"/>
                <a:gd name="T17" fmla="*/ 194 h 198"/>
                <a:gd name="T18" fmla="*/ 116 w 116"/>
                <a:gd name="T19" fmla="*/ 67 h 198"/>
                <a:gd name="T20" fmla="*/ 114 w 116"/>
                <a:gd name="T21" fmla="*/ 64 h 198"/>
                <a:gd name="T22" fmla="*/ 5 w 116"/>
                <a:gd name="T23" fmla="*/ 1 h 198"/>
                <a:gd name="T24" fmla="*/ 3 w 116"/>
                <a:gd name="T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8">
                  <a:moveTo>
                    <a:pt x="3" y="0"/>
                  </a:moveTo>
                  <a:cubicBezTo>
                    <a:pt x="2" y="0"/>
                    <a:pt x="2" y="0"/>
                    <a:pt x="1" y="1"/>
                  </a:cubicBezTo>
                  <a:cubicBezTo>
                    <a:pt x="0" y="1"/>
                    <a:pt x="0" y="2"/>
                    <a:pt x="0" y="4"/>
                  </a:cubicBezTo>
                  <a:cubicBezTo>
                    <a:pt x="0" y="131"/>
                    <a:pt x="0" y="131"/>
                    <a:pt x="0" y="131"/>
                  </a:cubicBezTo>
                  <a:cubicBezTo>
                    <a:pt x="0" y="132"/>
                    <a:pt x="0" y="133"/>
                    <a:pt x="1" y="134"/>
                  </a:cubicBezTo>
                  <a:cubicBezTo>
                    <a:pt x="111" y="197"/>
                    <a:pt x="111" y="197"/>
                    <a:pt x="111" y="197"/>
                  </a:cubicBezTo>
                  <a:cubicBezTo>
                    <a:pt x="112" y="197"/>
                    <a:pt x="112" y="198"/>
                    <a:pt x="113" y="198"/>
                  </a:cubicBezTo>
                  <a:cubicBezTo>
                    <a:pt x="113" y="198"/>
                    <a:pt x="114" y="197"/>
                    <a:pt x="114" y="197"/>
                  </a:cubicBezTo>
                  <a:cubicBezTo>
                    <a:pt x="115" y="197"/>
                    <a:pt x="116" y="196"/>
                    <a:pt x="116" y="194"/>
                  </a:cubicBezTo>
                  <a:cubicBezTo>
                    <a:pt x="116" y="67"/>
                    <a:pt x="116" y="67"/>
                    <a:pt x="116" y="67"/>
                  </a:cubicBezTo>
                  <a:cubicBezTo>
                    <a:pt x="116" y="66"/>
                    <a:pt x="115" y="65"/>
                    <a:pt x="114" y="64"/>
                  </a:cubicBezTo>
                  <a:cubicBezTo>
                    <a:pt x="5" y="1"/>
                    <a:pt x="5" y="1"/>
                    <a:pt x="5" y="1"/>
                  </a:cubicBezTo>
                  <a:cubicBezTo>
                    <a:pt x="4" y="0"/>
                    <a:pt x="3" y="0"/>
                    <a:pt x="3"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3" name="Freeform 41"/>
            <p:cNvSpPr>
              <a:spLocks/>
            </p:cNvSpPr>
            <p:nvPr/>
          </p:nvSpPr>
          <p:spPr bwMode="auto">
            <a:xfrm>
              <a:off x="4395122" y="4029947"/>
              <a:ext cx="220198" cy="374013"/>
            </a:xfrm>
            <a:custGeom>
              <a:avLst/>
              <a:gdLst>
                <a:gd name="T0" fmla="*/ 113 w 116"/>
                <a:gd name="T1" fmla="*/ 0 h 197"/>
                <a:gd name="T2" fmla="*/ 111 w 116"/>
                <a:gd name="T3" fmla="*/ 1 h 197"/>
                <a:gd name="T4" fmla="*/ 1 w 116"/>
                <a:gd name="T5" fmla="*/ 64 h 197"/>
                <a:gd name="T6" fmla="*/ 0 w 116"/>
                <a:gd name="T7" fmla="*/ 67 h 197"/>
                <a:gd name="T8" fmla="*/ 0 w 116"/>
                <a:gd name="T9" fmla="*/ 193 h 197"/>
                <a:gd name="T10" fmla="*/ 1 w 116"/>
                <a:gd name="T11" fmla="*/ 196 h 197"/>
                <a:gd name="T12" fmla="*/ 3 w 116"/>
                <a:gd name="T13" fmla="*/ 197 h 197"/>
                <a:gd name="T14" fmla="*/ 5 w 116"/>
                <a:gd name="T15" fmla="*/ 196 h 197"/>
                <a:gd name="T16" fmla="*/ 114 w 116"/>
                <a:gd name="T17" fmla="*/ 133 h 197"/>
                <a:gd name="T18" fmla="*/ 116 w 116"/>
                <a:gd name="T19" fmla="*/ 130 h 197"/>
                <a:gd name="T20" fmla="*/ 116 w 116"/>
                <a:gd name="T21" fmla="*/ 3 h 197"/>
                <a:gd name="T22" fmla="*/ 114 w 116"/>
                <a:gd name="T23" fmla="*/ 1 h 197"/>
                <a:gd name="T24" fmla="*/ 113 w 11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7">
                  <a:moveTo>
                    <a:pt x="113" y="0"/>
                  </a:moveTo>
                  <a:cubicBezTo>
                    <a:pt x="112" y="0"/>
                    <a:pt x="112" y="0"/>
                    <a:pt x="111" y="1"/>
                  </a:cubicBezTo>
                  <a:cubicBezTo>
                    <a:pt x="1" y="64"/>
                    <a:pt x="1" y="64"/>
                    <a:pt x="1" y="64"/>
                  </a:cubicBezTo>
                  <a:cubicBezTo>
                    <a:pt x="0" y="65"/>
                    <a:pt x="0" y="66"/>
                    <a:pt x="0" y="67"/>
                  </a:cubicBezTo>
                  <a:cubicBezTo>
                    <a:pt x="0" y="193"/>
                    <a:pt x="0" y="193"/>
                    <a:pt x="0" y="193"/>
                  </a:cubicBezTo>
                  <a:cubicBezTo>
                    <a:pt x="0" y="195"/>
                    <a:pt x="0" y="196"/>
                    <a:pt x="1" y="196"/>
                  </a:cubicBezTo>
                  <a:cubicBezTo>
                    <a:pt x="2" y="196"/>
                    <a:pt x="2" y="197"/>
                    <a:pt x="3" y="197"/>
                  </a:cubicBezTo>
                  <a:cubicBezTo>
                    <a:pt x="3" y="197"/>
                    <a:pt x="4" y="196"/>
                    <a:pt x="5" y="196"/>
                  </a:cubicBezTo>
                  <a:cubicBezTo>
                    <a:pt x="114" y="133"/>
                    <a:pt x="114" y="133"/>
                    <a:pt x="114" y="133"/>
                  </a:cubicBezTo>
                  <a:cubicBezTo>
                    <a:pt x="115" y="132"/>
                    <a:pt x="116" y="131"/>
                    <a:pt x="116" y="130"/>
                  </a:cubicBezTo>
                  <a:cubicBezTo>
                    <a:pt x="116" y="3"/>
                    <a:pt x="116" y="3"/>
                    <a:pt x="116" y="3"/>
                  </a:cubicBezTo>
                  <a:cubicBezTo>
                    <a:pt x="116" y="2"/>
                    <a:pt x="115" y="1"/>
                    <a:pt x="114" y="1"/>
                  </a:cubicBezTo>
                  <a:cubicBezTo>
                    <a:pt x="114" y="0"/>
                    <a:pt x="113" y="0"/>
                    <a:pt x="113"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grpSp>
      <p:grpSp>
        <p:nvGrpSpPr>
          <p:cNvPr id="108" name="Group 107"/>
          <p:cNvGrpSpPr/>
          <p:nvPr/>
        </p:nvGrpSpPr>
        <p:grpSpPr>
          <a:xfrm>
            <a:off x="1299254" y="3678202"/>
            <a:ext cx="1114266" cy="950778"/>
            <a:chOff x="1325306" y="3751461"/>
            <a:chExt cx="1136609" cy="969843"/>
          </a:xfrm>
        </p:grpSpPr>
        <p:sp>
          <p:nvSpPr>
            <p:cNvPr id="44" name="Freeform 42"/>
            <p:cNvSpPr>
              <a:spLocks/>
            </p:cNvSpPr>
            <p:nvPr/>
          </p:nvSpPr>
          <p:spPr bwMode="auto">
            <a:xfrm>
              <a:off x="1325306" y="3924705"/>
              <a:ext cx="1136609" cy="796599"/>
            </a:xfrm>
            <a:custGeom>
              <a:avLst/>
              <a:gdLst>
                <a:gd name="T0" fmla="*/ 0 w 599"/>
                <a:gd name="T1" fmla="*/ 398 h 420"/>
                <a:gd name="T2" fmla="*/ 22 w 599"/>
                <a:gd name="T3" fmla="*/ 420 h 420"/>
                <a:gd name="T4" fmla="*/ 577 w 599"/>
                <a:gd name="T5" fmla="*/ 420 h 420"/>
                <a:gd name="T6" fmla="*/ 599 w 599"/>
                <a:gd name="T7" fmla="*/ 398 h 420"/>
                <a:gd name="T8" fmla="*/ 599 w 599"/>
                <a:gd name="T9" fmla="*/ 0 h 420"/>
                <a:gd name="T10" fmla="*/ 0 w 599"/>
                <a:gd name="T11" fmla="*/ 0 h 420"/>
                <a:gd name="T12" fmla="*/ 0 w 599"/>
                <a:gd name="T13" fmla="*/ 398 h 420"/>
              </a:gdLst>
              <a:ahLst/>
              <a:cxnLst>
                <a:cxn ang="0">
                  <a:pos x="T0" y="T1"/>
                </a:cxn>
                <a:cxn ang="0">
                  <a:pos x="T2" y="T3"/>
                </a:cxn>
                <a:cxn ang="0">
                  <a:pos x="T4" y="T5"/>
                </a:cxn>
                <a:cxn ang="0">
                  <a:pos x="T6" y="T7"/>
                </a:cxn>
                <a:cxn ang="0">
                  <a:pos x="T8" y="T9"/>
                </a:cxn>
                <a:cxn ang="0">
                  <a:pos x="T10" y="T11"/>
                </a:cxn>
                <a:cxn ang="0">
                  <a:pos x="T12" y="T13"/>
                </a:cxn>
              </a:cxnLst>
              <a:rect l="0" t="0" r="r" b="b"/>
              <a:pathLst>
                <a:path w="599" h="420">
                  <a:moveTo>
                    <a:pt x="0" y="398"/>
                  </a:moveTo>
                  <a:cubicBezTo>
                    <a:pt x="0" y="410"/>
                    <a:pt x="10" y="420"/>
                    <a:pt x="22" y="420"/>
                  </a:cubicBezTo>
                  <a:cubicBezTo>
                    <a:pt x="577" y="420"/>
                    <a:pt x="577" y="420"/>
                    <a:pt x="577" y="420"/>
                  </a:cubicBezTo>
                  <a:cubicBezTo>
                    <a:pt x="589" y="420"/>
                    <a:pt x="599" y="410"/>
                    <a:pt x="599" y="398"/>
                  </a:cubicBezTo>
                  <a:cubicBezTo>
                    <a:pt x="599" y="0"/>
                    <a:pt x="599" y="0"/>
                    <a:pt x="599" y="0"/>
                  </a:cubicBezTo>
                  <a:cubicBezTo>
                    <a:pt x="0" y="0"/>
                    <a:pt x="0" y="0"/>
                    <a:pt x="0" y="0"/>
                  </a:cubicBezTo>
                  <a:cubicBezTo>
                    <a:pt x="0" y="398"/>
                    <a:pt x="0" y="398"/>
                    <a:pt x="0" y="39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5" name="Freeform 43"/>
            <p:cNvSpPr>
              <a:spLocks/>
            </p:cNvSpPr>
            <p:nvPr/>
          </p:nvSpPr>
          <p:spPr bwMode="auto">
            <a:xfrm>
              <a:off x="1325306" y="3751461"/>
              <a:ext cx="1136609" cy="173244"/>
            </a:xfrm>
            <a:custGeom>
              <a:avLst/>
              <a:gdLst>
                <a:gd name="T0" fmla="*/ 577 w 599"/>
                <a:gd name="T1" fmla="*/ 0 h 91"/>
                <a:gd name="T2" fmla="*/ 22 w 599"/>
                <a:gd name="T3" fmla="*/ 0 h 91"/>
                <a:gd name="T4" fmla="*/ 0 w 599"/>
                <a:gd name="T5" fmla="*/ 22 h 91"/>
                <a:gd name="T6" fmla="*/ 0 w 599"/>
                <a:gd name="T7" fmla="*/ 91 h 91"/>
                <a:gd name="T8" fmla="*/ 599 w 599"/>
                <a:gd name="T9" fmla="*/ 91 h 91"/>
                <a:gd name="T10" fmla="*/ 599 w 599"/>
                <a:gd name="T11" fmla="*/ 22 h 91"/>
                <a:gd name="T12" fmla="*/ 577 w 599"/>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99" h="91">
                  <a:moveTo>
                    <a:pt x="577" y="0"/>
                  </a:moveTo>
                  <a:cubicBezTo>
                    <a:pt x="22" y="0"/>
                    <a:pt x="22" y="0"/>
                    <a:pt x="22" y="0"/>
                  </a:cubicBezTo>
                  <a:cubicBezTo>
                    <a:pt x="10" y="0"/>
                    <a:pt x="0" y="10"/>
                    <a:pt x="0" y="22"/>
                  </a:cubicBezTo>
                  <a:cubicBezTo>
                    <a:pt x="0" y="91"/>
                    <a:pt x="0" y="91"/>
                    <a:pt x="0" y="91"/>
                  </a:cubicBezTo>
                  <a:cubicBezTo>
                    <a:pt x="599" y="91"/>
                    <a:pt x="599" y="91"/>
                    <a:pt x="599" y="91"/>
                  </a:cubicBezTo>
                  <a:cubicBezTo>
                    <a:pt x="599" y="22"/>
                    <a:pt x="599" y="22"/>
                    <a:pt x="599" y="22"/>
                  </a:cubicBezTo>
                  <a:cubicBezTo>
                    <a:pt x="599" y="10"/>
                    <a:pt x="589" y="0"/>
                    <a:pt x="577" y="0"/>
                  </a:cubicBezTo>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6" name="Rectangle 44"/>
            <p:cNvSpPr>
              <a:spLocks noChangeArrowheads="1"/>
            </p:cNvSpPr>
            <p:nvPr/>
          </p:nvSpPr>
          <p:spPr bwMode="auto">
            <a:xfrm>
              <a:off x="1660460" y="4172428"/>
              <a:ext cx="210483" cy="1279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7" name="Rectangle 45"/>
            <p:cNvSpPr>
              <a:spLocks noChangeArrowheads="1"/>
            </p:cNvSpPr>
            <p:nvPr/>
          </p:nvSpPr>
          <p:spPr bwMode="auto">
            <a:xfrm>
              <a:off x="1660460" y="4172428"/>
              <a:ext cx="210483" cy="127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8" name="Rectangle 46"/>
            <p:cNvSpPr>
              <a:spLocks noChangeArrowheads="1"/>
            </p:cNvSpPr>
            <p:nvPr/>
          </p:nvSpPr>
          <p:spPr bwMode="auto">
            <a:xfrm>
              <a:off x="1660460" y="4004042"/>
              <a:ext cx="210483" cy="1262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9" name="Rectangle 47"/>
            <p:cNvSpPr>
              <a:spLocks noChangeArrowheads="1"/>
            </p:cNvSpPr>
            <p:nvPr/>
          </p:nvSpPr>
          <p:spPr bwMode="auto">
            <a:xfrm>
              <a:off x="1660460" y="4004042"/>
              <a:ext cx="210483" cy="12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0" name="Rectangle 48"/>
            <p:cNvSpPr>
              <a:spLocks noChangeArrowheads="1"/>
            </p:cNvSpPr>
            <p:nvPr/>
          </p:nvSpPr>
          <p:spPr bwMode="auto">
            <a:xfrm>
              <a:off x="1660460" y="4340815"/>
              <a:ext cx="210483" cy="12790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1" name="Rectangle 49"/>
            <p:cNvSpPr>
              <a:spLocks noChangeArrowheads="1"/>
            </p:cNvSpPr>
            <p:nvPr/>
          </p:nvSpPr>
          <p:spPr bwMode="auto">
            <a:xfrm>
              <a:off x="1660460" y="4340815"/>
              <a:ext cx="210483" cy="127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2" name="Rectangle 50"/>
            <p:cNvSpPr>
              <a:spLocks noChangeArrowheads="1"/>
            </p:cNvSpPr>
            <p:nvPr/>
          </p:nvSpPr>
          <p:spPr bwMode="auto">
            <a:xfrm>
              <a:off x="1913040" y="4340815"/>
              <a:ext cx="210483" cy="12790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3" name="Rectangle 51"/>
            <p:cNvSpPr>
              <a:spLocks noChangeArrowheads="1"/>
            </p:cNvSpPr>
            <p:nvPr/>
          </p:nvSpPr>
          <p:spPr bwMode="auto">
            <a:xfrm>
              <a:off x="1913040" y="4172428"/>
              <a:ext cx="210483" cy="1279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4" name="Rectangle 52"/>
            <p:cNvSpPr>
              <a:spLocks noChangeArrowheads="1"/>
            </p:cNvSpPr>
            <p:nvPr/>
          </p:nvSpPr>
          <p:spPr bwMode="auto">
            <a:xfrm>
              <a:off x="1913040" y="4172428"/>
              <a:ext cx="210483" cy="127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5" name="Rectangle 53"/>
            <p:cNvSpPr>
              <a:spLocks noChangeArrowheads="1"/>
            </p:cNvSpPr>
            <p:nvPr/>
          </p:nvSpPr>
          <p:spPr bwMode="auto">
            <a:xfrm>
              <a:off x="1913040" y="4004042"/>
              <a:ext cx="210483" cy="1262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6" name="Rectangle 54"/>
            <p:cNvSpPr>
              <a:spLocks noChangeArrowheads="1"/>
            </p:cNvSpPr>
            <p:nvPr/>
          </p:nvSpPr>
          <p:spPr bwMode="auto">
            <a:xfrm>
              <a:off x="1913040" y="4004042"/>
              <a:ext cx="210483" cy="12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7" name="Rectangle 55"/>
            <p:cNvSpPr>
              <a:spLocks noChangeArrowheads="1"/>
            </p:cNvSpPr>
            <p:nvPr/>
          </p:nvSpPr>
          <p:spPr bwMode="auto">
            <a:xfrm>
              <a:off x="1409499" y="4004042"/>
              <a:ext cx="210483" cy="1262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8" name="Rectangle 56"/>
            <p:cNvSpPr>
              <a:spLocks noChangeArrowheads="1"/>
            </p:cNvSpPr>
            <p:nvPr/>
          </p:nvSpPr>
          <p:spPr bwMode="auto">
            <a:xfrm>
              <a:off x="1409499" y="4004042"/>
              <a:ext cx="210483" cy="12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9" name="Rectangle 57"/>
            <p:cNvSpPr>
              <a:spLocks noChangeArrowheads="1"/>
            </p:cNvSpPr>
            <p:nvPr/>
          </p:nvSpPr>
          <p:spPr bwMode="auto">
            <a:xfrm>
              <a:off x="1409499" y="4172428"/>
              <a:ext cx="210483" cy="1279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0" name="Rectangle 58"/>
            <p:cNvSpPr>
              <a:spLocks noChangeArrowheads="1"/>
            </p:cNvSpPr>
            <p:nvPr/>
          </p:nvSpPr>
          <p:spPr bwMode="auto">
            <a:xfrm>
              <a:off x="1409499" y="4172428"/>
              <a:ext cx="210483" cy="127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1" name="Rectangle 59"/>
            <p:cNvSpPr>
              <a:spLocks noChangeArrowheads="1"/>
            </p:cNvSpPr>
            <p:nvPr/>
          </p:nvSpPr>
          <p:spPr bwMode="auto">
            <a:xfrm>
              <a:off x="1409499" y="4340815"/>
              <a:ext cx="210483" cy="12790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2" name="Rectangle 60"/>
            <p:cNvSpPr>
              <a:spLocks noChangeArrowheads="1"/>
            </p:cNvSpPr>
            <p:nvPr/>
          </p:nvSpPr>
          <p:spPr bwMode="auto">
            <a:xfrm>
              <a:off x="1409499" y="4340815"/>
              <a:ext cx="210483" cy="127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3" name="Rectangle 61"/>
            <p:cNvSpPr>
              <a:spLocks noChangeArrowheads="1"/>
            </p:cNvSpPr>
            <p:nvPr/>
          </p:nvSpPr>
          <p:spPr bwMode="auto">
            <a:xfrm>
              <a:off x="1409499" y="4510821"/>
              <a:ext cx="210483" cy="124671"/>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4" name="Rectangle 62"/>
            <p:cNvSpPr>
              <a:spLocks noChangeArrowheads="1"/>
            </p:cNvSpPr>
            <p:nvPr/>
          </p:nvSpPr>
          <p:spPr bwMode="auto">
            <a:xfrm>
              <a:off x="1409499" y="4510821"/>
              <a:ext cx="210483" cy="124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5" name="Rectangle 63"/>
            <p:cNvSpPr>
              <a:spLocks noChangeArrowheads="1"/>
            </p:cNvSpPr>
            <p:nvPr/>
          </p:nvSpPr>
          <p:spPr bwMode="auto">
            <a:xfrm>
              <a:off x="1660460" y="4510821"/>
              <a:ext cx="210483" cy="124671"/>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6" name="Rectangle 64"/>
            <p:cNvSpPr>
              <a:spLocks noChangeArrowheads="1"/>
            </p:cNvSpPr>
            <p:nvPr/>
          </p:nvSpPr>
          <p:spPr bwMode="auto">
            <a:xfrm>
              <a:off x="1913040" y="4510821"/>
              <a:ext cx="210483" cy="124671"/>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7" name="Rectangle 65"/>
            <p:cNvSpPr>
              <a:spLocks noChangeArrowheads="1"/>
            </p:cNvSpPr>
            <p:nvPr/>
          </p:nvSpPr>
          <p:spPr bwMode="auto">
            <a:xfrm>
              <a:off x="2167239" y="4340815"/>
              <a:ext cx="210483" cy="12790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8" name="Rectangle 66"/>
            <p:cNvSpPr>
              <a:spLocks noChangeArrowheads="1"/>
            </p:cNvSpPr>
            <p:nvPr/>
          </p:nvSpPr>
          <p:spPr bwMode="auto">
            <a:xfrm>
              <a:off x="2167239" y="4172428"/>
              <a:ext cx="210483" cy="1279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9" name="Rectangle 67"/>
            <p:cNvSpPr>
              <a:spLocks noChangeArrowheads="1"/>
            </p:cNvSpPr>
            <p:nvPr/>
          </p:nvSpPr>
          <p:spPr bwMode="auto">
            <a:xfrm>
              <a:off x="2167239" y="4004042"/>
              <a:ext cx="210483" cy="1262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0" name="Rectangle 68"/>
            <p:cNvSpPr>
              <a:spLocks noChangeArrowheads="1"/>
            </p:cNvSpPr>
            <p:nvPr/>
          </p:nvSpPr>
          <p:spPr bwMode="auto">
            <a:xfrm>
              <a:off x="2167239" y="4510821"/>
              <a:ext cx="210483" cy="124671"/>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1" name="Freeform 69"/>
            <p:cNvSpPr>
              <a:spLocks noEditPoints="1"/>
            </p:cNvSpPr>
            <p:nvPr/>
          </p:nvSpPr>
          <p:spPr bwMode="auto">
            <a:xfrm>
              <a:off x="1360926" y="3751461"/>
              <a:ext cx="956889" cy="0"/>
            </a:xfrm>
            <a:custGeom>
              <a:avLst/>
              <a:gdLst>
                <a:gd name="T0" fmla="*/ 140 w 504"/>
                <a:gd name="T1" fmla="*/ 5 w 504"/>
                <a:gd name="T2" fmla="*/ 0 w 504"/>
                <a:gd name="T3" fmla="*/ 3 w 504"/>
                <a:gd name="T4" fmla="*/ 140 w 504"/>
                <a:gd name="T5" fmla="*/ 140 w 504"/>
                <a:gd name="T6" fmla="*/ 504 w 504"/>
                <a:gd name="T7" fmla="*/ 159 w 504"/>
                <a:gd name="T8" fmla="*/ 159 w 504"/>
                <a:gd name="T9" fmla="*/ 503 w 504"/>
                <a:gd name="T10" fmla="*/ 504 w 50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504">
                  <a:moveTo>
                    <a:pt x="140" y="0"/>
                  </a:moveTo>
                  <a:cubicBezTo>
                    <a:pt x="5" y="0"/>
                    <a:pt x="5" y="0"/>
                    <a:pt x="5" y="0"/>
                  </a:cubicBezTo>
                  <a:cubicBezTo>
                    <a:pt x="3" y="0"/>
                    <a:pt x="1" y="0"/>
                    <a:pt x="0" y="0"/>
                  </a:cubicBezTo>
                  <a:cubicBezTo>
                    <a:pt x="1" y="0"/>
                    <a:pt x="2" y="0"/>
                    <a:pt x="3" y="0"/>
                  </a:cubicBezTo>
                  <a:cubicBezTo>
                    <a:pt x="140" y="0"/>
                    <a:pt x="140" y="0"/>
                    <a:pt x="140" y="0"/>
                  </a:cubicBezTo>
                  <a:cubicBezTo>
                    <a:pt x="140" y="0"/>
                    <a:pt x="140" y="0"/>
                    <a:pt x="140" y="0"/>
                  </a:cubicBezTo>
                  <a:moveTo>
                    <a:pt x="504" y="0"/>
                  </a:moveTo>
                  <a:cubicBezTo>
                    <a:pt x="159" y="0"/>
                    <a:pt x="159" y="0"/>
                    <a:pt x="159" y="0"/>
                  </a:cubicBezTo>
                  <a:cubicBezTo>
                    <a:pt x="159" y="0"/>
                    <a:pt x="159" y="0"/>
                    <a:pt x="159" y="0"/>
                  </a:cubicBezTo>
                  <a:cubicBezTo>
                    <a:pt x="503" y="0"/>
                    <a:pt x="503" y="0"/>
                    <a:pt x="503" y="0"/>
                  </a:cubicBezTo>
                  <a:cubicBezTo>
                    <a:pt x="504" y="0"/>
                    <a:pt x="504" y="0"/>
                    <a:pt x="504"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2" name="Freeform 70"/>
            <p:cNvSpPr>
              <a:spLocks/>
            </p:cNvSpPr>
            <p:nvPr/>
          </p:nvSpPr>
          <p:spPr bwMode="auto">
            <a:xfrm>
              <a:off x="1626459" y="3751461"/>
              <a:ext cx="37239" cy="0"/>
            </a:xfrm>
            <a:custGeom>
              <a:avLst/>
              <a:gdLst>
                <a:gd name="T0" fmla="*/ 19 w 19"/>
                <a:gd name="T1" fmla="*/ 0 w 19"/>
                <a:gd name="T2" fmla="*/ 0 w 19"/>
                <a:gd name="T3" fmla="*/ 19 w 19"/>
                <a:gd name="T4" fmla="*/ 19 w 19"/>
              </a:gdLst>
              <a:ahLst/>
              <a:cxnLst>
                <a:cxn ang="0">
                  <a:pos x="T0" y="0"/>
                </a:cxn>
                <a:cxn ang="0">
                  <a:pos x="T1" y="0"/>
                </a:cxn>
                <a:cxn ang="0">
                  <a:pos x="T2" y="0"/>
                </a:cxn>
                <a:cxn ang="0">
                  <a:pos x="T3" y="0"/>
                </a:cxn>
                <a:cxn ang="0">
                  <a:pos x="T4" y="0"/>
                </a:cxn>
              </a:cxnLst>
              <a:rect l="0" t="0" r="r" b="b"/>
              <a:pathLst>
                <a:path w="19">
                  <a:moveTo>
                    <a:pt x="19" y="0"/>
                  </a:moveTo>
                  <a:cubicBezTo>
                    <a:pt x="0" y="0"/>
                    <a:pt x="0" y="0"/>
                    <a:pt x="0" y="0"/>
                  </a:cubicBezTo>
                  <a:cubicBezTo>
                    <a:pt x="0" y="0"/>
                    <a:pt x="0" y="0"/>
                    <a:pt x="0" y="0"/>
                  </a:cubicBezTo>
                  <a:cubicBezTo>
                    <a:pt x="19" y="0"/>
                    <a:pt x="19" y="0"/>
                    <a:pt x="19" y="0"/>
                  </a:cubicBezTo>
                  <a:cubicBezTo>
                    <a:pt x="19" y="0"/>
                    <a:pt x="19" y="0"/>
                    <a:pt x="19" y="0"/>
                  </a:cubicBezTo>
                </a:path>
              </a:pathLst>
            </a:custGeom>
            <a:solidFill>
              <a:srgbClr val="89CF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3" name="Freeform 71"/>
            <p:cNvSpPr>
              <a:spLocks/>
            </p:cNvSpPr>
            <p:nvPr/>
          </p:nvSpPr>
          <p:spPr bwMode="auto">
            <a:xfrm>
              <a:off x="1364164" y="4721304"/>
              <a:ext cx="56669" cy="0"/>
            </a:xfrm>
            <a:custGeom>
              <a:avLst/>
              <a:gdLst>
                <a:gd name="T0" fmla="*/ 0 w 30"/>
                <a:gd name="T1" fmla="*/ 4 w 30"/>
                <a:gd name="T2" fmla="*/ 30 w 30"/>
                <a:gd name="T3" fmla="*/ 30 w 30"/>
                <a:gd name="T4" fmla="*/ 2 w 30"/>
                <a:gd name="T5" fmla="*/ 0 w 30"/>
              </a:gdLst>
              <a:ahLst/>
              <a:cxnLst>
                <a:cxn ang="0">
                  <a:pos x="T0" y="0"/>
                </a:cxn>
                <a:cxn ang="0">
                  <a:pos x="T1" y="0"/>
                </a:cxn>
                <a:cxn ang="0">
                  <a:pos x="T2" y="0"/>
                </a:cxn>
                <a:cxn ang="0">
                  <a:pos x="T3" y="0"/>
                </a:cxn>
                <a:cxn ang="0">
                  <a:pos x="T4" y="0"/>
                </a:cxn>
                <a:cxn ang="0">
                  <a:pos x="T5" y="0"/>
                </a:cxn>
              </a:cxnLst>
              <a:rect l="0" t="0" r="r" b="b"/>
              <a:pathLst>
                <a:path w="30">
                  <a:moveTo>
                    <a:pt x="0" y="0"/>
                  </a:moveTo>
                  <a:cubicBezTo>
                    <a:pt x="1" y="0"/>
                    <a:pt x="2" y="0"/>
                    <a:pt x="4" y="0"/>
                  </a:cubicBezTo>
                  <a:cubicBezTo>
                    <a:pt x="30" y="0"/>
                    <a:pt x="30" y="0"/>
                    <a:pt x="30" y="0"/>
                  </a:cubicBezTo>
                  <a:cubicBezTo>
                    <a:pt x="30" y="0"/>
                    <a:pt x="30" y="0"/>
                    <a:pt x="30" y="0"/>
                  </a:cubicBezTo>
                  <a:cubicBezTo>
                    <a:pt x="2" y="0"/>
                    <a:pt x="2" y="0"/>
                    <a:pt x="2" y="0"/>
                  </a:cubicBezTo>
                  <a:cubicBezTo>
                    <a:pt x="1" y="0"/>
                    <a:pt x="0" y="0"/>
                    <a:pt x="0"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4" name="Freeform 72"/>
            <p:cNvSpPr>
              <a:spLocks noEditPoints="1"/>
            </p:cNvSpPr>
            <p:nvPr/>
          </p:nvSpPr>
          <p:spPr bwMode="auto">
            <a:xfrm>
              <a:off x="1325306" y="3924705"/>
              <a:ext cx="830599" cy="796599"/>
            </a:xfrm>
            <a:custGeom>
              <a:avLst/>
              <a:gdLst>
                <a:gd name="T0" fmla="*/ 44 w 438"/>
                <a:gd name="T1" fmla="*/ 287 h 420"/>
                <a:gd name="T2" fmla="*/ 44 w 438"/>
                <a:gd name="T3" fmla="*/ 220 h 420"/>
                <a:gd name="T4" fmla="*/ 155 w 438"/>
                <a:gd name="T5" fmla="*/ 220 h 420"/>
                <a:gd name="T6" fmla="*/ 155 w 438"/>
                <a:gd name="T7" fmla="*/ 287 h 420"/>
                <a:gd name="T8" fmla="*/ 44 w 438"/>
                <a:gd name="T9" fmla="*/ 287 h 420"/>
                <a:gd name="T10" fmla="*/ 44 w 438"/>
                <a:gd name="T11" fmla="*/ 198 h 420"/>
                <a:gd name="T12" fmla="*/ 44 w 438"/>
                <a:gd name="T13" fmla="*/ 131 h 420"/>
                <a:gd name="T14" fmla="*/ 155 w 438"/>
                <a:gd name="T15" fmla="*/ 131 h 420"/>
                <a:gd name="T16" fmla="*/ 155 w 438"/>
                <a:gd name="T17" fmla="*/ 198 h 420"/>
                <a:gd name="T18" fmla="*/ 44 w 438"/>
                <a:gd name="T19" fmla="*/ 198 h 420"/>
                <a:gd name="T20" fmla="*/ 44 w 438"/>
                <a:gd name="T21" fmla="*/ 109 h 420"/>
                <a:gd name="T22" fmla="*/ 44 w 438"/>
                <a:gd name="T23" fmla="*/ 42 h 420"/>
                <a:gd name="T24" fmla="*/ 155 w 438"/>
                <a:gd name="T25" fmla="*/ 42 h 420"/>
                <a:gd name="T26" fmla="*/ 155 w 438"/>
                <a:gd name="T27" fmla="*/ 109 h 420"/>
                <a:gd name="T28" fmla="*/ 44 w 438"/>
                <a:gd name="T29" fmla="*/ 109 h 420"/>
                <a:gd name="T30" fmla="*/ 177 w 438"/>
                <a:gd name="T31" fmla="*/ 109 h 420"/>
                <a:gd name="T32" fmla="*/ 177 w 438"/>
                <a:gd name="T33" fmla="*/ 42 h 420"/>
                <a:gd name="T34" fmla="*/ 288 w 438"/>
                <a:gd name="T35" fmla="*/ 42 h 420"/>
                <a:gd name="T36" fmla="*/ 288 w 438"/>
                <a:gd name="T37" fmla="*/ 109 h 420"/>
                <a:gd name="T38" fmla="*/ 177 w 438"/>
                <a:gd name="T39" fmla="*/ 109 h 420"/>
                <a:gd name="T40" fmla="*/ 438 w 438"/>
                <a:gd name="T41" fmla="*/ 0 h 420"/>
                <a:gd name="T42" fmla="*/ 0 w 438"/>
                <a:gd name="T43" fmla="*/ 0 h 420"/>
                <a:gd name="T44" fmla="*/ 0 w 438"/>
                <a:gd name="T45" fmla="*/ 20 h 420"/>
                <a:gd name="T46" fmla="*/ 0 w 438"/>
                <a:gd name="T47" fmla="*/ 60 h 420"/>
                <a:gd name="T48" fmla="*/ 0 w 438"/>
                <a:gd name="T49" fmla="*/ 396 h 420"/>
                <a:gd name="T50" fmla="*/ 20 w 438"/>
                <a:gd name="T51" fmla="*/ 420 h 420"/>
                <a:gd name="T52" fmla="*/ 22 w 438"/>
                <a:gd name="T53" fmla="*/ 420 h 420"/>
                <a:gd name="T54" fmla="*/ 50 w 438"/>
                <a:gd name="T55" fmla="*/ 420 h 420"/>
                <a:gd name="T56" fmla="*/ 91 w 438"/>
                <a:gd name="T57" fmla="*/ 375 h 420"/>
                <a:gd name="T58" fmla="*/ 44 w 438"/>
                <a:gd name="T59" fmla="*/ 375 h 420"/>
                <a:gd name="T60" fmla="*/ 44 w 438"/>
                <a:gd name="T61" fmla="*/ 309 h 420"/>
                <a:gd name="T62" fmla="*/ 153 w 438"/>
                <a:gd name="T63" fmla="*/ 309 h 420"/>
                <a:gd name="T64" fmla="*/ 177 w 438"/>
                <a:gd name="T65" fmla="*/ 282 h 420"/>
                <a:gd name="T66" fmla="*/ 177 w 438"/>
                <a:gd name="T67" fmla="*/ 220 h 420"/>
                <a:gd name="T68" fmla="*/ 235 w 438"/>
                <a:gd name="T69" fmla="*/ 220 h 420"/>
                <a:gd name="T70" fmla="*/ 255 w 438"/>
                <a:gd name="T71" fmla="*/ 198 h 420"/>
                <a:gd name="T72" fmla="*/ 177 w 438"/>
                <a:gd name="T73" fmla="*/ 198 h 420"/>
                <a:gd name="T74" fmla="*/ 177 w 438"/>
                <a:gd name="T75" fmla="*/ 131 h 420"/>
                <a:gd name="T76" fmla="*/ 288 w 438"/>
                <a:gd name="T77" fmla="*/ 131 h 420"/>
                <a:gd name="T78" fmla="*/ 288 w 438"/>
                <a:gd name="T79" fmla="*/ 162 h 420"/>
                <a:gd name="T80" fmla="*/ 310 w 438"/>
                <a:gd name="T81" fmla="*/ 138 h 420"/>
                <a:gd name="T82" fmla="*/ 310 w 438"/>
                <a:gd name="T83" fmla="*/ 131 h 420"/>
                <a:gd name="T84" fmla="*/ 317 w 438"/>
                <a:gd name="T85" fmla="*/ 131 h 420"/>
                <a:gd name="T86" fmla="*/ 338 w 438"/>
                <a:gd name="T87" fmla="*/ 109 h 420"/>
                <a:gd name="T88" fmla="*/ 310 w 438"/>
                <a:gd name="T89" fmla="*/ 109 h 420"/>
                <a:gd name="T90" fmla="*/ 310 w 438"/>
                <a:gd name="T91" fmla="*/ 42 h 420"/>
                <a:gd name="T92" fmla="*/ 399 w 438"/>
                <a:gd name="T93" fmla="*/ 42 h 420"/>
                <a:gd name="T94" fmla="*/ 438 w 438"/>
                <a:gd name="T9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8" h="420">
                  <a:moveTo>
                    <a:pt x="44" y="287"/>
                  </a:moveTo>
                  <a:cubicBezTo>
                    <a:pt x="44" y="220"/>
                    <a:pt x="44" y="220"/>
                    <a:pt x="44" y="220"/>
                  </a:cubicBezTo>
                  <a:cubicBezTo>
                    <a:pt x="155" y="220"/>
                    <a:pt x="155" y="220"/>
                    <a:pt x="155" y="220"/>
                  </a:cubicBezTo>
                  <a:cubicBezTo>
                    <a:pt x="155" y="287"/>
                    <a:pt x="155" y="287"/>
                    <a:pt x="155" y="287"/>
                  </a:cubicBezTo>
                  <a:cubicBezTo>
                    <a:pt x="44" y="287"/>
                    <a:pt x="44" y="287"/>
                    <a:pt x="44" y="287"/>
                  </a:cubicBezTo>
                  <a:moveTo>
                    <a:pt x="44" y="198"/>
                  </a:moveTo>
                  <a:cubicBezTo>
                    <a:pt x="44" y="131"/>
                    <a:pt x="44" y="131"/>
                    <a:pt x="44" y="131"/>
                  </a:cubicBezTo>
                  <a:cubicBezTo>
                    <a:pt x="155" y="131"/>
                    <a:pt x="155" y="131"/>
                    <a:pt x="155" y="131"/>
                  </a:cubicBezTo>
                  <a:cubicBezTo>
                    <a:pt x="155" y="198"/>
                    <a:pt x="155" y="198"/>
                    <a:pt x="155" y="198"/>
                  </a:cubicBezTo>
                  <a:cubicBezTo>
                    <a:pt x="44" y="198"/>
                    <a:pt x="44" y="198"/>
                    <a:pt x="44" y="198"/>
                  </a:cubicBezTo>
                  <a:moveTo>
                    <a:pt x="44" y="109"/>
                  </a:moveTo>
                  <a:cubicBezTo>
                    <a:pt x="44" y="42"/>
                    <a:pt x="44" y="42"/>
                    <a:pt x="44" y="42"/>
                  </a:cubicBezTo>
                  <a:cubicBezTo>
                    <a:pt x="155" y="42"/>
                    <a:pt x="155" y="42"/>
                    <a:pt x="155" y="42"/>
                  </a:cubicBezTo>
                  <a:cubicBezTo>
                    <a:pt x="155" y="109"/>
                    <a:pt x="155" y="109"/>
                    <a:pt x="155" y="109"/>
                  </a:cubicBezTo>
                  <a:cubicBezTo>
                    <a:pt x="44" y="109"/>
                    <a:pt x="44" y="109"/>
                    <a:pt x="44" y="109"/>
                  </a:cubicBezTo>
                  <a:moveTo>
                    <a:pt x="177" y="109"/>
                  </a:moveTo>
                  <a:cubicBezTo>
                    <a:pt x="177" y="42"/>
                    <a:pt x="177" y="42"/>
                    <a:pt x="177" y="42"/>
                  </a:cubicBezTo>
                  <a:cubicBezTo>
                    <a:pt x="288" y="42"/>
                    <a:pt x="288" y="42"/>
                    <a:pt x="288" y="42"/>
                  </a:cubicBezTo>
                  <a:cubicBezTo>
                    <a:pt x="288" y="109"/>
                    <a:pt x="288" y="109"/>
                    <a:pt x="288" y="109"/>
                  </a:cubicBezTo>
                  <a:cubicBezTo>
                    <a:pt x="177" y="109"/>
                    <a:pt x="177" y="109"/>
                    <a:pt x="177" y="109"/>
                  </a:cubicBezTo>
                  <a:moveTo>
                    <a:pt x="438" y="0"/>
                  </a:moveTo>
                  <a:cubicBezTo>
                    <a:pt x="0" y="0"/>
                    <a:pt x="0" y="0"/>
                    <a:pt x="0" y="0"/>
                  </a:cubicBezTo>
                  <a:cubicBezTo>
                    <a:pt x="0" y="20"/>
                    <a:pt x="0" y="20"/>
                    <a:pt x="0" y="20"/>
                  </a:cubicBezTo>
                  <a:cubicBezTo>
                    <a:pt x="0" y="60"/>
                    <a:pt x="0" y="60"/>
                    <a:pt x="0" y="60"/>
                  </a:cubicBezTo>
                  <a:cubicBezTo>
                    <a:pt x="0" y="396"/>
                    <a:pt x="0" y="396"/>
                    <a:pt x="0" y="396"/>
                  </a:cubicBezTo>
                  <a:cubicBezTo>
                    <a:pt x="0" y="408"/>
                    <a:pt x="8" y="418"/>
                    <a:pt x="20" y="420"/>
                  </a:cubicBezTo>
                  <a:cubicBezTo>
                    <a:pt x="20" y="420"/>
                    <a:pt x="21" y="420"/>
                    <a:pt x="22" y="420"/>
                  </a:cubicBezTo>
                  <a:cubicBezTo>
                    <a:pt x="50" y="420"/>
                    <a:pt x="50" y="420"/>
                    <a:pt x="50" y="420"/>
                  </a:cubicBezTo>
                  <a:cubicBezTo>
                    <a:pt x="91" y="375"/>
                    <a:pt x="91" y="375"/>
                    <a:pt x="91" y="375"/>
                  </a:cubicBezTo>
                  <a:cubicBezTo>
                    <a:pt x="44" y="375"/>
                    <a:pt x="44" y="375"/>
                    <a:pt x="44" y="375"/>
                  </a:cubicBezTo>
                  <a:cubicBezTo>
                    <a:pt x="44" y="309"/>
                    <a:pt x="44" y="309"/>
                    <a:pt x="44" y="309"/>
                  </a:cubicBezTo>
                  <a:cubicBezTo>
                    <a:pt x="153" y="309"/>
                    <a:pt x="153" y="309"/>
                    <a:pt x="153" y="309"/>
                  </a:cubicBezTo>
                  <a:cubicBezTo>
                    <a:pt x="177" y="282"/>
                    <a:pt x="177" y="282"/>
                    <a:pt x="177" y="282"/>
                  </a:cubicBezTo>
                  <a:cubicBezTo>
                    <a:pt x="177" y="220"/>
                    <a:pt x="177" y="220"/>
                    <a:pt x="177" y="220"/>
                  </a:cubicBezTo>
                  <a:cubicBezTo>
                    <a:pt x="235" y="220"/>
                    <a:pt x="235" y="220"/>
                    <a:pt x="235" y="220"/>
                  </a:cubicBezTo>
                  <a:cubicBezTo>
                    <a:pt x="255" y="198"/>
                    <a:pt x="255" y="198"/>
                    <a:pt x="255" y="198"/>
                  </a:cubicBezTo>
                  <a:cubicBezTo>
                    <a:pt x="177" y="198"/>
                    <a:pt x="177" y="198"/>
                    <a:pt x="177" y="198"/>
                  </a:cubicBezTo>
                  <a:cubicBezTo>
                    <a:pt x="177" y="131"/>
                    <a:pt x="177" y="131"/>
                    <a:pt x="177" y="131"/>
                  </a:cubicBezTo>
                  <a:cubicBezTo>
                    <a:pt x="288" y="131"/>
                    <a:pt x="288" y="131"/>
                    <a:pt x="288" y="131"/>
                  </a:cubicBezTo>
                  <a:cubicBezTo>
                    <a:pt x="288" y="162"/>
                    <a:pt x="288" y="162"/>
                    <a:pt x="288" y="162"/>
                  </a:cubicBezTo>
                  <a:cubicBezTo>
                    <a:pt x="310" y="138"/>
                    <a:pt x="310" y="138"/>
                    <a:pt x="310" y="138"/>
                  </a:cubicBezTo>
                  <a:cubicBezTo>
                    <a:pt x="310" y="131"/>
                    <a:pt x="310" y="131"/>
                    <a:pt x="310" y="131"/>
                  </a:cubicBezTo>
                  <a:cubicBezTo>
                    <a:pt x="317" y="131"/>
                    <a:pt x="317" y="131"/>
                    <a:pt x="317" y="131"/>
                  </a:cubicBezTo>
                  <a:cubicBezTo>
                    <a:pt x="338" y="109"/>
                    <a:pt x="338" y="109"/>
                    <a:pt x="338" y="109"/>
                  </a:cubicBezTo>
                  <a:cubicBezTo>
                    <a:pt x="310" y="109"/>
                    <a:pt x="310" y="109"/>
                    <a:pt x="310" y="109"/>
                  </a:cubicBezTo>
                  <a:cubicBezTo>
                    <a:pt x="310" y="42"/>
                    <a:pt x="310" y="42"/>
                    <a:pt x="310" y="42"/>
                  </a:cubicBezTo>
                  <a:cubicBezTo>
                    <a:pt x="399" y="42"/>
                    <a:pt x="399" y="42"/>
                    <a:pt x="399" y="42"/>
                  </a:cubicBezTo>
                  <a:cubicBezTo>
                    <a:pt x="438" y="0"/>
                    <a:pt x="438" y="0"/>
                    <a:pt x="438"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5" name="Freeform 73"/>
            <p:cNvSpPr>
              <a:spLocks/>
            </p:cNvSpPr>
            <p:nvPr/>
          </p:nvSpPr>
          <p:spPr bwMode="auto">
            <a:xfrm>
              <a:off x="1325306" y="3751461"/>
              <a:ext cx="989271" cy="173244"/>
            </a:xfrm>
            <a:custGeom>
              <a:avLst/>
              <a:gdLst>
                <a:gd name="T0" fmla="*/ 522 w 522"/>
                <a:gd name="T1" fmla="*/ 0 h 91"/>
                <a:gd name="T2" fmla="*/ 178 w 522"/>
                <a:gd name="T3" fmla="*/ 0 h 91"/>
                <a:gd name="T4" fmla="*/ 159 w 522"/>
                <a:gd name="T5" fmla="*/ 0 h 91"/>
                <a:gd name="T6" fmla="*/ 22 w 522"/>
                <a:gd name="T7" fmla="*/ 0 h 91"/>
                <a:gd name="T8" fmla="*/ 19 w 522"/>
                <a:gd name="T9" fmla="*/ 0 h 91"/>
                <a:gd name="T10" fmla="*/ 0 w 522"/>
                <a:gd name="T11" fmla="*/ 24 h 91"/>
                <a:gd name="T12" fmla="*/ 0 w 522"/>
                <a:gd name="T13" fmla="*/ 91 h 91"/>
                <a:gd name="T14" fmla="*/ 438 w 522"/>
                <a:gd name="T15" fmla="*/ 91 h 91"/>
                <a:gd name="T16" fmla="*/ 522 w 522"/>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91">
                  <a:moveTo>
                    <a:pt x="522" y="0"/>
                  </a:moveTo>
                  <a:cubicBezTo>
                    <a:pt x="178" y="0"/>
                    <a:pt x="178" y="0"/>
                    <a:pt x="178" y="0"/>
                  </a:cubicBezTo>
                  <a:cubicBezTo>
                    <a:pt x="159" y="0"/>
                    <a:pt x="159" y="0"/>
                    <a:pt x="159" y="0"/>
                  </a:cubicBezTo>
                  <a:cubicBezTo>
                    <a:pt x="22" y="0"/>
                    <a:pt x="22" y="0"/>
                    <a:pt x="22" y="0"/>
                  </a:cubicBezTo>
                  <a:cubicBezTo>
                    <a:pt x="21" y="0"/>
                    <a:pt x="20" y="0"/>
                    <a:pt x="19" y="0"/>
                  </a:cubicBezTo>
                  <a:cubicBezTo>
                    <a:pt x="8" y="3"/>
                    <a:pt x="0" y="12"/>
                    <a:pt x="0" y="24"/>
                  </a:cubicBezTo>
                  <a:cubicBezTo>
                    <a:pt x="0" y="91"/>
                    <a:pt x="0" y="91"/>
                    <a:pt x="0" y="91"/>
                  </a:cubicBezTo>
                  <a:cubicBezTo>
                    <a:pt x="438" y="91"/>
                    <a:pt x="438" y="91"/>
                    <a:pt x="438" y="91"/>
                  </a:cubicBezTo>
                  <a:cubicBezTo>
                    <a:pt x="522" y="0"/>
                    <a:pt x="522" y="0"/>
                    <a:pt x="522" y="0"/>
                  </a:cubicBezTo>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6" name="Freeform 74"/>
            <p:cNvSpPr>
              <a:spLocks/>
            </p:cNvSpPr>
            <p:nvPr/>
          </p:nvSpPr>
          <p:spPr bwMode="auto">
            <a:xfrm>
              <a:off x="1660460" y="4172428"/>
              <a:ext cx="210483" cy="12790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7" name="Freeform 75"/>
            <p:cNvSpPr>
              <a:spLocks/>
            </p:cNvSpPr>
            <p:nvPr/>
          </p:nvSpPr>
          <p:spPr bwMode="auto">
            <a:xfrm>
              <a:off x="1660460" y="4172428"/>
              <a:ext cx="210483" cy="12790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8" name="Rectangle 76"/>
            <p:cNvSpPr>
              <a:spLocks noChangeArrowheads="1"/>
            </p:cNvSpPr>
            <p:nvPr/>
          </p:nvSpPr>
          <p:spPr bwMode="auto">
            <a:xfrm>
              <a:off x="1660460" y="4004042"/>
              <a:ext cx="210483" cy="1262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9" name="Rectangle 77"/>
            <p:cNvSpPr>
              <a:spLocks noChangeArrowheads="1"/>
            </p:cNvSpPr>
            <p:nvPr/>
          </p:nvSpPr>
          <p:spPr bwMode="auto">
            <a:xfrm>
              <a:off x="1660460" y="4004042"/>
              <a:ext cx="210483" cy="12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0" name="Freeform 78"/>
            <p:cNvSpPr>
              <a:spLocks/>
            </p:cNvSpPr>
            <p:nvPr/>
          </p:nvSpPr>
          <p:spPr bwMode="auto">
            <a:xfrm>
              <a:off x="1660460" y="4340815"/>
              <a:ext cx="110099" cy="118195"/>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1" name="Freeform 79"/>
            <p:cNvSpPr>
              <a:spLocks/>
            </p:cNvSpPr>
            <p:nvPr/>
          </p:nvSpPr>
          <p:spPr bwMode="auto">
            <a:xfrm>
              <a:off x="1660460" y="4340815"/>
              <a:ext cx="110099" cy="118195"/>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2" name="Freeform 80"/>
            <p:cNvSpPr>
              <a:spLocks/>
            </p:cNvSpPr>
            <p:nvPr/>
          </p:nvSpPr>
          <p:spPr bwMode="auto">
            <a:xfrm>
              <a:off x="1913040" y="4172428"/>
              <a:ext cx="12953" cy="12953"/>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3" name="Freeform 81"/>
            <p:cNvSpPr>
              <a:spLocks/>
            </p:cNvSpPr>
            <p:nvPr/>
          </p:nvSpPr>
          <p:spPr bwMode="auto">
            <a:xfrm>
              <a:off x="1913040" y="4172428"/>
              <a:ext cx="12953" cy="12953"/>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4" name="Freeform 82"/>
            <p:cNvSpPr>
              <a:spLocks/>
            </p:cNvSpPr>
            <p:nvPr/>
          </p:nvSpPr>
          <p:spPr bwMode="auto">
            <a:xfrm>
              <a:off x="1913040" y="4004042"/>
              <a:ext cx="168387" cy="126290"/>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5" name="Freeform 83"/>
            <p:cNvSpPr>
              <a:spLocks/>
            </p:cNvSpPr>
            <p:nvPr/>
          </p:nvSpPr>
          <p:spPr bwMode="auto">
            <a:xfrm>
              <a:off x="1913040" y="4004042"/>
              <a:ext cx="168387" cy="126290"/>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6" name="Rectangle 84"/>
            <p:cNvSpPr>
              <a:spLocks noChangeArrowheads="1"/>
            </p:cNvSpPr>
            <p:nvPr/>
          </p:nvSpPr>
          <p:spPr bwMode="auto">
            <a:xfrm>
              <a:off x="1409499" y="4004042"/>
              <a:ext cx="210483" cy="1262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7" name="Rectangle 85"/>
            <p:cNvSpPr>
              <a:spLocks noChangeArrowheads="1"/>
            </p:cNvSpPr>
            <p:nvPr/>
          </p:nvSpPr>
          <p:spPr bwMode="auto">
            <a:xfrm>
              <a:off x="1409499" y="4004042"/>
              <a:ext cx="210483" cy="12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8" name="Rectangle 86"/>
            <p:cNvSpPr>
              <a:spLocks noChangeArrowheads="1"/>
            </p:cNvSpPr>
            <p:nvPr/>
          </p:nvSpPr>
          <p:spPr bwMode="auto">
            <a:xfrm>
              <a:off x="1409499" y="4172428"/>
              <a:ext cx="210483" cy="1279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9" name="Rectangle 87"/>
            <p:cNvSpPr>
              <a:spLocks noChangeArrowheads="1"/>
            </p:cNvSpPr>
            <p:nvPr/>
          </p:nvSpPr>
          <p:spPr bwMode="auto">
            <a:xfrm>
              <a:off x="1409499" y="4172428"/>
              <a:ext cx="210483" cy="127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0" name="Rectangle 88"/>
            <p:cNvSpPr>
              <a:spLocks noChangeArrowheads="1"/>
            </p:cNvSpPr>
            <p:nvPr/>
          </p:nvSpPr>
          <p:spPr bwMode="auto">
            <a:xfrm>
              <a:off x="1409499" y="4340815"/>
              <a:ext cx="210483" cy="127909"/>
            </a:xfrm>
            <a:prstGeom prst="rect">
              <a:avLst/>
            </a:prstGeom>
            <a:solidFill>
              <a:srgbClr val="99CC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1" name="Rectangle 89"/>
            <p:cNvSpPr>
              <a:spLocks noChangeArrowheads="1"/>
            </p:cNvSpPr>
            <p:nvPr/>
          </p:nvSpPr>
          <p:spPr bwMode="auto">
            <a:xfrm>
              <a:off x="1409499" y="4340815"/>
              <a:ext cx="210483" cy="127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2" name="Freeform 90"/>
            <p:cNvSpPr>
              <a:spLocks/>
            </p:cNvSpPr>
            <p:nvPr/>
          </p:nvSpPr>
          <p:spPr bwMode="auto">
            <a:xfrm>
              <a:off x="1409499" y="4510821"/>
              <a:ext cx="205626" cy="124671"/>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3" name="Freeform 91"/>
            <p:cNvSpPr>
              <a:spLocks/>
            </p:cNvSpPr>
            <p:nvPr/>
          </p:nvSpPr>
          <p:spPr bwMode="auto">
            <a:xfrm>
              <a:off x="1409499" y="4510821"/>
              <a:ext cx="205626" cy="124671"/>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grpSp>
      <p:sp>
        <p:nvSpPr>
          <p:cNvPr id="94" name="Rectangle 92"/>
          <p:cNvSpPr>
            <a:spLocks noChangeArrowheads="1"/>
          </p:cNvSpPr>
          <p:nvPr/>
        </p:nvSpPr>
        <p:spPr bwMode="auto">
          <a:xfrm>
            <a:off x="2361140" y="3321065"/>
            <a:ext cx="573006"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a:latin typeface="Segoe UI Semibold" panose="020B0702040204020203" pitchFamily="34" charset="0"/>
              </a:rPr>
              <a:t>RESOU</a:t>
            </a:r>
            <a:endParaRPr lang="en-US" altLang="en-US"/>
          </a:p>
        </p:txBody>
      </p:sp>
      <p:sp>
        <p:nvSpPr>
          <p:cNvPr id="95" name="Rectangle 93"/>
          <p:cNvSpPr>
            <a:spLocks noChangeArrowheads="1"/>
          </p:cNvSpPr>
          <p:nvPr/>
        </p:nvSpPr>
        <p:spPr bwMode="auto">
          <a:xfrm>
            <a:off x="2918273" y="3321065"/>
            <a:ext cx="114283"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dirty="0">
                <a:latin typeface="Segoe UI Semibold" panose="020B0702040204020203" pitchFamily="34" charset="0"/>
              </a:rPr>
              <a:t>R</a:t>
            </a:r>
            <a:endParaRPr lang="en-US" altLang="en-US" dirty="0"/>
          </a:p>
        </p:txBody>
      </p:sp>
      <p:sp>
        <p:nvSpPr>
          <p:cNvPr id="96" name="Rectangle 94"/>
          <p:cNvSpPr>
            <a:spLocks noChangeArrowheads="1"/>
          </p:cNvSpPr>
          <p:nvPr/>
        </p:nvSpPr>
        <p:spPr bwMode="auto">
          <a:xfrm>
            <a:off x="3026207" y="3321065"/>
            <a:ext cx="385708"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dirty="0">
                <a:latin typeface="Segoe UI Semibold" panose="020B0702040204020203" pitchFamily="34" charset="0"/>
              </a:rPr>
              <a:t>CE G</a:t>
            </a:r>
            <a:endParaRPr lang="en-US" altLang="en-US" dirty="0"/>
          </a:p>
        </p:txBody>
      </p:sp>
      <p:sp>
        <p:nvSpPr>
          <p:cNvPr id="97" name="Rectangle 95"/>
          <p:cNvSpPr>
            <a:spLocks noChangeArrowheads="1"/>
          </p:cNvSpPr>
          <p:nvPr/>
        </p:nvSpPr>
        <p:spPr bwMode="auto">
          <a:xfrm>
            <a:off x="3400804" y="3321065"/>
            <a:ext cx="114283"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a:latin typeface="Segoe UI Semibold" panose="020B0702040204020203" pitchFamily="34" charset="0"/>
              </a:rPr>
              <a:t>R</a:t>
            </a:r>
            <a:endParaRPr lang="en-US" altLang="en-US"/>
          </a:p>
        </p:txBody>
      </p:sp>
      <p:sp>
        <p:nvSpPr>
          <p:cNvPr id="98" name="Rectangle 96"/>
          <p:cNvSpPr>
            <a:spLocks noChangeArrowheads="1"/>
          </p:cNvSpPr>
          <p:nvPr/>
        </p:nvSpPr>
        <p:spPr bwMode="auto">
          <a:xfrm>
            <a:off x="3508739" y="3321065"/>
            <a:ext cx="373009"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dirty="0">
                <a:latin typeface="Segoe UI Semibold" panose="020B0702040204020203" pitchFamily="34" charset="0"/>
              </a:rPr>
              <a:t>OUP</a:t>
            </a:r>
            <a:endParaRPr lang="en-US" altLang="en-US" dirty="0"/>
          </a:p>
        </p:txBody>
      </p:sp>
      <p:sp>
        <p:nvSpPr>
          <p:cNvPr id="99" name="Freeform 97"/>
          <p:cNvSpPr>
            <a:spLocks/>
          </p:cNvSpPr>
          <p:nvPr/>
        </p:nvSpPr>
        <p:spPr bwMode="auto">
          <a:xfrm>
            <a:off x="2754784" y="2025849"/>
            <a:ext cx="142854" cy="25397"/>
          </a:xfrm>
          <a:custGeom>
            <a:avLst/>
            <a:gdLst>
              <a:gd name="T0" fmla="*/ 7 w 77"/>
              <a:gd name="T1" fmla="*/ 14 h 14"/>
              <a:gd name="T2" fmla="*/ 0 w 77"/>
              <a:gd name="T3" fmla="*/ 7 h 14"/>
              <a:gd name="T4" fmla="*/ 7 w 77"/>
              <a:gd name="T5" fmla="*/ 0 h 14"/>
              <a:gd name="T6" fmla="*/ 70 w 77"/>
              <a:gd name="T7" fmla="*/ 0 h 14"/>
              <a:gd name="T8" fmla="*/ 77 w 77"/>
              <a:gd name="T9" fmla="*/ 7 h 14"/>
              <a:gd name="T10" fmla="*/ 70 w 77"/>
              <a:gd name="T11" fmla="*/ 14 h 14"/>
              <a:gd name="T12" fmla="*/ 7 w 7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77" h="14">
                <a:moveTo>
                  <a:pt x="7" y="14"/>
                </a:moveTo>
                <a:cubicBezTo>
                  <a:pt x="3" y="14"/>
                  <a:pt x="0" y="11"/>
                  <a:pt x="0" y="7"/>
                </a:cubicBezTo>
                <a:cubicBezTo>
                  <a:pt x="0" y="3"/>
                  <a:pt x="3" y="0"/>
                  <a:pt x="7" y="0"/>
                </a:cubicBezTo>
                <a:cubicBezTo>
                  <a:pt x="70" y="0"/>
                  <a:pt x="70" y="0"/>
                  <a:pt x="70" y="0"/>
                </a:cubicBezTo>
                <a:cubicBezTo>
                  <a:pt x="74" y="0"/>
                  <a:pt x="77" y="3"/>
                  <a:pt x="77" y="7"/>
                </a:cubicBezTo>
                <a:cubicBezTo>
                  <a:pt x="77" y="11"/>
                  <a:pt x="74" y="14"/>
                  <a:pt x="70" y="14"/>
                </a:cubicBezTo>
                <a:lnTo>
                  <a:pt x="7" y="14"/>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0" name="Freeform 98"/>
          <p:cNvSpPr>
            <a:spLocks/>
          </p:cNvSpPr>
          <p:nvPr/>
        </p:nvSpPr>
        <p:spPr bwMode="auto">
          <a:xfrm>
            <a:off x="2754784" y="2025849"/>
            <a:ext cx="44444" cy="25397"/>
          </a:xfrm>
          <a:custGeom>
            <a:avLst/>
            <a:gdLst>
              <a:gd name="T0" fmla="*/ 22 w 24"/>
              <a:gd name="T1" fmla="*/ 0 h 14"/>
              <a:gd name="T2" fmla="*/ 7 w 24"/>
              <a:gd name="T3" fmla="*/ 0 h 14"/>
              <a:gd name="T4" fmla="*/ 0 w 24"/>
              <a:gd name="T5" fmla="*/ 7 h 14"/>
              <a:gd name="T6" fmla="*/ 7 w 24"/>
              <a:gd name="T7" fmla="*/ 14 h 14"/>
              <a:gd name="T8" fmla="*/ 22 w 24"/>
              <a:gd name="T9" fmla="*/ 14 h 14"/>
              <a:gd name="T10" fmla="*/ 24 w 24"/>
              <a:gd name="T11" fmla="*/ 7 h 14"/>
              <a:gd name="T12" fmla="*/ 22 w 2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2" y="0"/>
                </a:moveTo>
                <a:cubicBezTo>
                  <a:pt x="7" y="0"/>
                  <a:pt x="7" y="0"/>
                  <a:pt x="7" y="0"/>
                </a:cubicBezTo>
                <a:cubicBezTo>
                  <a:pt x="3" y="0"/>
                  <a:pt x="0" y="3"/>
                  <a:pt x="0" y="7"/>
                </a:cubicBezTo>
                <a:cubicBezTo>
                  <a:pt x="0" y="11"/>
                  <a:pt x="3" y="14"/>
                  <a:pt x="7" y="14"/>
                </a:cubicBezTo>
                <a:cubicBezTo>
                  <a:pt x="22" y="14"/>
                  <a:pt x="22" y="14"/>
                  <a:pt x="22" y="14"/>
                </a:cubicBezTo>
                <a:cubicBezTo>
                  <a:pt x="23" y="12"/>
                  <a:pt x="24" y="10"/>
                  <a:pt x="24" y="7"/>
                </a:cubicBezTo>
                <a:cubicBezTo>
                  <a:pt x="24" y="5"/>
                  <a:pt x="23" y="2"/>
                  <a:pt x="2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1" name="Freeform 99"/>
          <p:cNvSpPr>
            <a:spLocks/>
          </p:cNvSpPr>
          <p:nvPr/>
        </p:nvSpPr>
        <p:spPr bwMode="auto">
          <a:xfrm>
            <a:off x="2819862" y="2025849"/>
            <a:ext cx="12698" cy="25397"/>
          </a:xfrm>
          <a:custGeom>
            <a:avLst/>
            <a:gdLst>
              <a:gd name="T0" fmla="*/ 7 w 7"/>
              <a:gd name="T1" fmla="*/ 0 h 14"/>
              <a:gd name="T2" fmla="*/ 0 w 7"/>
              <a:gd name="T3" fmla="*/ 0 h 14"/>
              <a:gd name="T4" fmla="*/ 1 w 7"/>
              <a:gd name="T5" fmla="*/ 7 h 14"/>
              <a:gd name="T6" fmla="*/ 0 w 7"/>
              <a:gd name="T7" fmla="*/ 14 h 14"/>
              <a:gd name="T8" fmla="*/ 7 w 7"/>
              <a:gd name="T9" fmla="*/ 14 h 14"/>
              <a:gd name="T10" fmla="*/ 6 w 7"/>
              <a:gd name="T11" fmla="*/ 7 h 14"/>
              <a:gd name="T12" fmla="*/ 7 w 7"/>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7" y="0"/>
                </a:moveTo>
                <a:cubicBezTo>
                  <a:pt x="0" y="0"/>
                  <a:pt x="0" y="0"/>
                  <a:pt x="0" y="0"/>
                </a:cubicBezTo>
                <a:cubicBezTo>
                  <a:pt x="1" y="2"/>
                  <a:pt x="1" y="5"/>
                  <a:pt x="1" y="7"/>
                </a:cubicBezTo>
                <a:cubicBezTo>
                  <a:pt x="1" y="10"/>
                  <a:pt x="1" y="12"/>
                  <a:pt x="0" y="14"/>
                </a:cubicBezTo>
                <a:cubicBezTo>
                  <a:pt x="7" y="14"/>
                  <a:pt x="7" y="14"/>
                  <a:pt x="7" y="14"/>
                </a:cubicBezTo>
                <a:cubicBezTo>
                  <a:pt x="6" y="12"/>
                  <a:pt x="6" y="10"/>
                  <a:pt x="6" y="7"/>
                </a:cubicBezTo>
                <a:cubicBezTo>
                  <a:pt x="6" y="5"/>
                  <a:pt x="6" y="2"/>
                  <a:pt x="7"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2" name="Freeform 100"/>
          <p:cNvSpPr>
            <a:spLocks/>
          </p:cNvSpPr>
          <p:nvPr/>
        </p:nvSpPr>
        <p:spPr bwMode="auto">
          <a:xfrm>
            <a:off x="2853194" y="2025849"/>
            <a:ext cx="44444" cy="25397"/>
          </a:xfrm>
          <a:custGeom>
            <a:avLst/>
            <a:gdLst>
              <a:gd name="T0" fmla="*/ 24 w 24"/>
              <a:gd name="T1" fmla="*/ 7 h 14"/>
              <a:gd name="T2" fmla="*/ 17 w 24"/>
              <a:gd name="T3" fmla="*/ 0 h 14"/>
              <a:gd name="T4" fmla="*/ 2 w 24"/>
              <a:gd name="T5" fmla="*/ 0 h 14"/>
              <a:gd name="T6" fmla="*/ 0 w 24"/>
              <a:gd name="T7" fmla="*/ 7 h 14"/>
              <a:gd name="T8" fmla="*/ 2 w 24"/>
              <a:gd name="T9" fmla="*/ 14 h 14"/>
              <a:gd name="T10" fmla="*/ 17 w 24"/>
              <a:gd name="T11" fmla="*/ 14 h 14"/>
              <a:gd name="T12" fmla="*/ 24 w 24"/>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4" y="7"/>
                </a:moveTo>
                <a:cubicBezTo>
                  <a:pt x="24" y="3"/>
                  <a:pt x="21" y="0"/>
                  <a:pt x="17" y="0"/>
                </a:cubicBezTo>
                <a:cubicBezTo>
                  <a:pt x="2" y="0"/>
                  <a:pt x="2" y="0"/>
                  <a:pt x="2" y="0"/>
                </a:cubicBezTo>
                <a:cubicBezTo>
                  <a:pt x="1" y="2"/>
                  <a:pt x="0" y="5"/>
                  <a:pt x="0" y="7"/>
                </a:cubicBezTo>
                <a:cubicBezTo>
                  <a:pt x="0" y="10"/>
                  <a:pt x="1" y="12"/>
                  <a:pt x="2" y="14"/>
                </a:cubicBezTo>
                <a:cubicBezTo>
                  <a:pt x="17" y="14"/>
                  <a:pt x="17" y="14"/>
                  <a:pt x="17" y="14"/>
                </a:cubicBezTo>
                <a:cubicBezTo>
                  <a:pt x="21" y="14"/>
                  <a:pt x="24" y="11"/>
                  <a:pt x="24" y="7"/>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3" name="Freeform 101"/>
          <p:cNvSpPr>
            <a:spLocks/>
          </p:cNvSpPr>
          <p:nvPr/>
        </p:nvSpPr>
        <p:spPr bwMode="auto">
          <a:xfrm>
            <a:off x="2796052" y="2025849"/>
            <a:ext cx="25397" cy="25397"/>
          </a:xfrm>
          <a:custGeom>
            <a:avLst/>
            <a:gdLst>
              <a:gd name="T0" fmla="*/ 13 w 14"/>
              <a:gd name="T1" fmla="*/ 0 h 14"/>
              <a:gd name="T2" fmla="*/ 0 w 14"/>
              <a:gd name="T3" fmla="*/ 0 h 14"/>
              <a:gd name="T4" fmla="*/ 2 w 14"/>
              <a:gd name="T5" fmla="*/ 7 h 14"/>
              <a:gd name="T6" fmla="*/ 0 w 14"/>
              <a:gd name="T7" fmla="*/ 14 h 14"/>
              <a:gd name="T8" fmla="*/ 13 w 14"/>
              <a:gd name="T9" fmla="*/ 14 h 14"/>
              <a:gd name="T10" fmla="*/ 14 w 14"/>
              <a:gd name="T11" fmla="*/ 7 h 14"/>
              <a:gd name="T12" fmla="*/ 13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3" y="0"/>
                </a:moveTo>
                <a:cubicBezTo>
                  <a:pt x="0" y="0"/>
                  <a:pt x="0" y="0"/>
                  <a:pt x="0" y="0"/>
                </a:cubicBezTo>
                <a:cubicBezTo>
                  <a:pt x="1" y="2"/>
                  <a:pt x="2" y="5"/>
                  <a:pt x="2" y="7"/>
                </a:cubicBezTo>
                <a:cubicBezTo>
                  <a:pt x="2" y="10"/>
                  <a:pt x="1" y="12"/>
                  <a:pt x="0" y="14"/>
                </a:cubicBezTo>
                <a:cubicBezTo>
                  <a:pt x="13" y="14"/>
                  <a:pt x="13" y="14"/>
                  <a:pt x="13" y="14"/>
                </a:cubicBezTo>
                <a:cubicBezTo>
                  <a:pt x="14" y="12"/>
                  <a:pt x="14" y="10"/>
                  <a:pt x="14" y="7"/>
                </a:cubicBezTo>
                <a:cubicBezTo>
                  <a:pt x="14" y="5"/>
                  <a:pt x="14" y="2"/>
                  <a:pt x="13"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4" name="Freeform 102"/>
          <p:cNvSpPr>
            <a:spLocks/>
          </p:cNvSpPr>
          <p:nvPr/>
        </p:nvSpPr>
        <p:spPr bwMode="auto">
          <a:xfrm>
            <a:off x="2696054" y="1995693"/>
            <a:ext cx="120633" cy="87300"/>
          </a:xfrm>
          <a:custGeom>
            <a:avLst/>
            <a:gdLst>
              <a:gd name="T0" fmla="*/ 45 w 65"/>
              <a:gd name="T1" fmla="*/ 35 h 47"/>
              <a:gd name="T2" fmla="*/ 23 w 65"/>
              <a:gd name="T3" fmla="*/ 35 h 47"/>
              <a:gd name="T4" fmla="*/ 12 w 65"/>
              <a:gd name="T5" fmla="*/ 23 h 47"/>
              <a:gd name="T6" fmla="*/ 23 w 65"/>
              <a:gd name="T7" fmla="*/ 12 h 47"/>
              <a:gd name="T8" fmla="*/ 45 w 65"/>
              <a:gd name="T9" fmla="*/ 12 h 47"/>
              <a:gd name="T10" fmla="*/ 46 w 65"/>
              <a:gd name="T11" fmla="*/ 12 h 47"/>
              <a:gd name="T12" fmla="*/ 65 w 65"/>
              <a:gd name="T13" fmla="*/ 12 h 47"/>
              <a:gd name="T14" fmla="*/ 45 w 65"/>
              <a:gd name="T15" fmla="*/ 0 h 47"/>
              <a:gd name="T16" fmla="*/ 23 w 65"/>
              <a:gd name="T17" fmla="*/ 0 h 47"/>
              <a:gd name="T18" fmla="*/ 0 w 65"/>
              <a:gd name="T19" fmla="*/ 23 h 47"/>
              <a:gd name="T20" fmla="*/ 23 w 65"/>
              <a:gd name="T21" fmla="*/ 47 h 47"/>
              <a:gd name="T22" fmla="*/ 45 w 65"/>
              <a:gd name="T23" fmla="*/ 47 h 47"/>
              <a:gd name="T24" fmla="*/ 65 w 65"/>
              <a:gd name="T25" fmla="*/ 35 h 47"/>
              <a:gd name="T26" fmla="*/ 46 w 65"/>
              <a:gd name="T27" fmla="*/ 35 h 47"/>
              <a:gd name="T28" fmla="*/ 45 w 65"/>
              <a:gd name="T29"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47">
                <a:moveTo>
                  <a:pt x="45" y="35"/>
                </a:moveTo>
                <a:cubicBezTo>
                  <a:pt x="23" y="35"/>
                  <a:pt x="23" y="35"/>
                  <a:pt x="23" y="35"/>
                </a:cubicBezTo>
                <a:cubicBezTo>
                  <a:pt x="17" y="35"/>
                  <a:pt x="12" y="30"/>
                  <a:pt x="12" y="23"/>
                </a:cubicBezTo>
                <a:cubicBezTo>
                  <a:pt x="12" y="17"/>
                  <a:pt x="17" y="12"/>
                  <a:pt x="23" y="12"/>
                </a:cubicBezTo>
                <a:cubicBezTo>
                  <a:pt x="45" y="12"/>
                  <a:pt x="45" y="12"/>
                  <a:pt x="45" y="12"/>
                </a:cubicBezTo>
                <a:cubicBezTo>
                  <a:pt x="45" y="12"/>
                  <a:pt x="46" y="12"/>
                  <a:pt x="46" y="12"/>
                </a:cubicBezTo>
                <a:cubicBezTo>
                  <a:pt x="65" y="12"/>
                  <a:pt x="65" y="12"/>
                  <a:pt x="65" y="12"/>
                </a:cubicBezTo>
                <a:cubicBezTo>
                  <a:pt x="61" y="5"/>
                  <a:pt x="54" y="0"/>
                  <a:pt x="45" y="0"/>
                </a:cubicBezTo>
                <a:cubicBezTo>
                  <a:pt x="23" y="0"/>
                  <a:pt x="23" y="0"/>
                  <a:pt x="23" y="0"/>
                </a:cubicBezTo>
                <a:cubicBezTo>
                  <a:pt x="10" y="0"/>
                  <a:pt x="0" y="10"/>
                  <a:pt x="0" y="23"/>
                </a:cubicBezTo>
                <a:cubicBezTo>
                  <a:pt x="0" y="36"/>
                  <a:pt x="10" y="47"/>
                  <a:pt x="23" y="47"/>
                </a:cubicBezTo>
                <a:cubicBezTo>
                  <a:pt x="45" y="47"/>
                  <a:pt x="45" y="47"/>
                  <a:pt x="45" y="47"/>
                </a:cubicBezTo>
                <a:cubicBezTo>
                  <a:pt x="54" y="47"/>
                  <a:pt x="61" y="42"/>
                  <a:pt x="65" y="35"/>
                </a:cubicBezTo>
                <a:cubicBezTo>
                  <a:pt x="46" y="35"/>
                  <a:pt x="46" y="35"/>
                  <a:pt x="46" y="35"/>
                </a:cubicBezTo>
                <a:cubicBezTo>
                  <a:pt x="46" y="35"/>
                  <a:pt x="45" y="35"/>
                  <a:pt x="45" y="35"/>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5" name="Freeform 103"/>
          <p:cNvSpPr>
            <a:spLocks/>
          </p:cNvSpPr>
          <p:nvPr/>
        </p:nvSpPr>
        <p:spPr bwMode="auto">
          <a:xfrm>
            <a:off x="2830973" y="2025849"/>
            <a:ext cx="26984" cy="25397"/>
          </a:xfrm>
          <a:custGeom>
            <a:avLst/>
            <a:gdLst>
              <a:gd name="T0" fmla="*/ 14 w 14"/>
              <a:gd name="T1" fmla="*/ 0 h 14"/>
              <a:gd name="T2" fmla="*/ 1 w 14"/>
              <a:gd name="T3" fmla="*/ 0 h 14"/>
              <a:gd name="T4" fmla="*/ 0 w 14"/>
              <a:gd name="T5" fmla="*/ 7 h 14"/>
              <a:gd name="T6" fmla="*/ 1 w 14"/>
              <a:gd name="T7" fmla="*/ 14 h 14"/>
              <a:gd name="T8" fmla="*/ 14 w 14"/>
              <a:gd name="T9" fmla="*/ 14 h 14"/>
              <a:gd name="T10" fmla="*/ 12 w 14"/>
              <a:gd name="T11" fmla="*/ 7 h 14"/>
              <a:gd name="T12" fmla="*/ 14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4" y="0"/>
                </a:moveTo>
                <a:cubicBezTo>
                  <a:pt x="1" y="0"/>
                  <a:pt x="1" y="0"/>
                  <a:pt x="1" y="0"/>
                </a:cubicBezTo>
                <a:cubicBezTo>
                  <a:pt x="0" y="2"/>
                  <a:pt x="0" y="5"/>
                  <a:pt x="0" y="7"/>
                </a:cubicBezTo>
                <a:cubicBezTo>
                  <a:pt x="0" y="10"/>
                  <a:pt x="0" y="12"/>
                  <a:pt x="1" y="14"/>
                </a:cubicBezTo>
                <a:cubicBezTo>
                  <a:pt x="14" y="14"/>
                  <a:pt x="14" y="14"/>
                  <a:pt x="14" y="14"/>
                </a:cubicBezTo>
                <a:cubicBezTo>
                  <a:pt x="13" y="12"/>
                  <a:pt x="12" y="10"/>
                  <a:pt x="12" y="7"/>
                </a:cubicBezTo>
                <a:cubicBezTo>
                  <a:pt x="12" y="5"/>
                  <a:pt x="13" y="2"/>
                  <a:pt x="14"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6" name="Freeform 104"/>
          <p:cNvSpPr>
            <a:spLocks/>
          </p:cNvSpPr>
          <p:nvPr/>
        </p:nvSpPr>
        <p:spPr bwMode="auto">
          <a:xfrm>
            <a:off x="2837322" y="1995693"/>
            <a:ext cx="122220" cy="87300"/>
          </a:xfrm>
          <a:custGeom>
            <a:avLst/>
            <a:gdLst>
              <a:gd name="T0" fmla="*/ 42 w 66"/>
              <a:gd name="T1" fmla="*/ 0 h 47"/>
              <a:gd name="T2" fmla="*/ 20 w 66"/>
              <a:gd name="T3" fmla="*/ 0 h 47"/>
              <a:gd name="T4" fmla="*/ 0 w 66"/>
              <a:gd name="T5" fmla="*/ 12 h 47"/>
              <a:gd name="T6" fmla="*/ 19 w 66"/>
              <a:gd name="T7" fmla="*/ 12 h 47"/>
              <a:gd name="T8" fmla="*/ 20 w 66"/>
              <a:gd name="T9" fmla="*/ 12 h 47"/>
              <a:gd name="T10" fmla="*/ 42 w 66"/>
              <a:gd name="T11" fmla="*/ 12 h 47"/>
              <a:gd name="T12" fmla="*/ 54 w 66"/>
              <a:gd name="T13" fmla="*/ 23 h 47"/>
              <a:gd name="T14" fmla="*/ 42 w 66"/>
              <a:gd name="T15" fmla="*/ 35 h 47"/>
              <a:gd name="T16" fmla="*/ 20 w 66"/>
              <a:gd name="T17" fmla="*/ 35 h 47"/>
              <a:gd name="T18" fmla="*/ 19 w 66"/>
              <a:gd name="T19" fmla="*/ 35 h 47"/>
              <a:gd name="T20" fmla="*/ 0 w 66"/>
              <a:gd name="T21" fmla="*/ 35 h 47"/>
              <a:gd name="T22" fmla="*/ 20 w 66"/>
              <a:gd name="T23" fmla="*/ 47 h 47"/>
              <a:gd name="T24" fmla="*/ 42 w 66"/>
              <a:gd name="T25" fmla="*/ 47 h 47"/>
              <a:gd name="T26" fmla="*/ 66 w 66"/>
              <a:gd name="T27" fmla="*/ 23 h 47"/>
              <a:gd name="T28" fmla="*/ 42 w 66"/>
              <a:gd name="T2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47">
                <a:moveTo>
                  <a:pt x="42" y="0"/>
                </a:moveTo>
                <a:cubicBezTo>
                  <a:pt x="20" y="0"/>
                  <a:pt x="20" y="0"/>
                  <a:pt x="20" y="0"/>
                </a:cubicBezTo>
                <a:cubicBezTo>
                  <a:pt x="11" y="0"/>
                  <a:pt x="4" y="5"/>
                  <a:pt x="0" y="12"/>
                </a:cubicBezTo>
                <a:cubicBezTo>
                  <a:pt x="19" y="12"/>
                  <a:pt x="19" y="12"/>
                  <a:pt x="19" y="12"/>
                </a:cubicBezTo>
                <a:cubicBezTo>
                  <a:pt x="19" y="12"/>
                  <a:pt x="20" y="12"/>
                  <a:pt x="20" y="12"/>
                </a:cubicBezTo>
                <a:cubicBezTo>
                  <a:pt x="42" y="12"/>
                  <a:pt x="42" y="12"/>
                  <a:pt x="42" y="12"/>
                </a:cubicBezTo>
                <a:cubicBezTo>
                  <a:pt x="48" y="12"/>
                  <a:pt x="54" y="17"/>
                  <a:pt x="54" y="23"/>
                </a:cubicBezTo>
                <a:cubicBezTo>
                  <a:pt x="54" y="30"/>
                  <a:pt x="48" y="35"/>
                  <a:pt x="42" y="35"/>
                </a:cubicBezTo>
                <a:cubicBezTo>
                  <a:pt x="20" y="35"/>
                  <a:pt x="20" y="35"/>
                  <a:pt x="20" y="35"/>
                </a:cubicBezTo>
                <a:cubicBezTo>
                  <a:pt x="20" y="35"/>
                  <a:pt x="19" y="35"/>
                  <a:pt x="19" y="35"/>
                </a:cubicBezTo>
                <a:cubicBezTo>
                  <a:pt x="0" y="35"/>
                  <a:pt x="0" y="35"/>
                  <a:pt x="0" y="35"/>
                </a:cubicBezTo>
                <a:cubicBezTo>
                  <a:pt x="4" y="42"/>
                  <a:pt x="11" y="47"/>
                  <a:pt x="20" y="47"/>
                </a:cubicBezTo>
                <a:cubicBezTo>
                  <a:pt x="42" y="47"/>
                  <a:pt x="42" y="47"/>
                  <a:pt x="42" y="47"/>
                </a:cubicBezTo>
                <a:cubicBezTo>
                  <a:pt x="55" y="47"/>
                  <a:pt x="66" y="36"/>
                  <a:pt x="66" y="23"/>
                </a:cubicBezTo>
                <a:cubicBezTo>
                  <a:pt x="66" y="10"/>
                  <a:pt x="55" y="0"/>
                  <a:pt x="4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7" name="Freeform 105"/>
          <p:cNvSpPr>
            <a:spLocks noEditPoints="1"/>
          </p:cNvSpPr>
          <p:nvPr/>
        </p:nvSpPr>
        <p:spPr bwMode="auto">
          <a:xfrm>
            <a:off x="2648436" y="1860773"/>
            <a:ext cx="357137" cy="357137"/>
          </a:xfrm>
          <a:custGeom>
            <a:avLst/>
            <a:gdLst>
              <a:gd name="T0" fmla="*/ 96 w 192"/>
              <a:gd name="T1" fmla="*/ 12 h 192"/>
              <a:gd name="T2" fmla="*/ 180 w 192"/>
              <a:gd name="T3" fmla="*/ 96 h 192"/>
              <a:gd name="T4" fmla="*/ 96 w 192"/>
              <a:gd name="T5" fmla="*/ 180 h 192"/>
              <a:gd name="T6" fmla="*/ 12 w 192"/>
              <a:gd name="T7" fmla="*/ 96 h 192"/>
              <a:gd name="T8" fmla="*/ 96 w 192"/>
              <a:gd name="T9" fmla="*/ 12 h 192"/>
              <a:gd name="T10" fmla="*/ 96 w 192"/>
              <a:gd name="T11" fmla="*/ 0 h 192"/>
              <a:gd name="T12" fmla="*/ 0 w 192"/>
              <a:gd name="T13" fmla="*/ 96 h 192"/>
              <a:gd name="T14" fmla="*/ 96 w 192"/>
              <a:gd name="T15" fmla="*/ 192 h 192"/>
              <a:gd name="T16" fmla="*/ 192 w 192"/>
              <a:gd name="T17" fmla="*/ 96 h 192"/>
              <a:gd name="T18" fmla="*/ 96 w 192"/>
              <a:gd name="T1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12"/>
                </a:moveTo>
                <a:cubicBezTo>
                  <a:pt x="142" y="12"/>
                  <a:pt x="180" y="50"/>
                  <a:pt x="180" y="96"/>
                </a:cubicBezTo>
                <a:cubicBezTo>
                  <a:pt x="180" y="143"/>
                  <a:pt x="142" y="180"/>
                  <a:pt x="96" y="180"/>
                </a:cubicBezTo>
                <a:cubicBezTo>
                  <a:pt x="49" y="180"/>
                  <a:pt x="12" y="143"/>
                  <a:pt x="12" y="96"/>
                </a:cubicBezTo>
                <a:cubicBezTo>
                  <a:pt x="12" y="50"/>
                  <a:pt x="49" y="12"/>
                  <a:pt x="96" y="12"/>
                </a:cubicBezTo>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Tree>
    <p:extLst>
      <p:ext uri="{BB962C8B-B14F-4D97-AF65-F5344CB8AC3E}">
        <p14:creationId xmlns:p14="http://schemas.microsoft.com/office/powerpoint/2010/main" val="1242948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8"/>
                                        </p:tgtEl>
                                        <p:attrNameLst>
                                          <p:attrName>style.visibility</p:attrName>
                                        </p:attrNameLst>
                                      </p:cBhvr>
                                      <p:to>
                                        <p:strVal val="visible"/>
                                      </p:to>
                                    </p:set>
                                    <p:animEffect transition="in" filter="fade">
                                      <p:cBhvr>
                                        <p:cTn id="15" dur="500"/>
                                        <p:tgtEl>
                                          <p:spTgt spid="10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9"/>
                                        </p:tgtEl>
                                        <p:attrNameLst>
                                          <p:attrName>style.visibility</p:attrName>
                                        </p:attrNameLst>
                                      </p:cBhvr>
                                      <p:to>
                                        <p:strVal val="visible"/>
                                      </p:to>
                                    </p:set>
                                    <p:animEffect transition="in" filter="fade">
                                      <p:cBhvr>
                                        <p:cTn id="19"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65664" y="2654016"/>
            <a:ext cx="9860672" cy="659027"/>
          </a:xfrm>
        </p:spPr>
        <p:txBody>
          <a:bodyPr/>
          <a:lstStyle/>
          <a:p>
            <a:r>
              <a:rPr lang="en-US" sz="3600" dirty="0"/>
              <a:t>Demo: PowerShell + Hello World</a:t>
            </a:r>
          </a:p>
        </p:txBody>
      </p:sp>
    </p:spTree>
    <p:extLst>
      <p:ext uri="{BB962C8B-B14F-4D97-AF65-F5344CB8AC3E}">
        <p14:creationId xmlns:p14="http://schemas.microsoft.com/office/powerpoint/2010/main" val="323696445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65664" y="2534747"/>
            <a:ext cx="9860672" cy="1345877"/>
          </a:xfrm>
        </p:spPr>
        <p:txBody>
          <a:bodyPr/>
          <a:lstStyle/>
          <a:p>
            <a:r>
              <a:rPr lang="en-US" sz="3200" dirty="0"/>
              <a:t>Demo: Azure CLI + Storage Account</a:t>
            </a:r>
          </a:p>
        </p:txBody>
      </p:sp>
    </p:spTree>
    <p:extLst>
      <p:ext uri="{BB962C8B-B14F-4D97-AF65-F5344CB8AC3E}">
        <p14:creationId xmlns:p14="http://schemas.microsoft.com/office/powerpoint/2010/main" val="41998184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25000" lnSpcReduction="20000"/>
          </a:bodyPr>
          <a:lstStyle/>
          <a:p>
            <a:r>
              <a:rPr lang="en-US" sz="2400" dirty="0">
                <a:latin typeface="Segoe UI Light" panose="020B0502040204020203" pitchFamily="34" charset="0"/>
                <a:cs typeface="Segoe UI Light" panose="020B0502040204020203" pitchFamily="34" charset="0"/>
              </a:rPr>
              <a:t>Resource Extensions</a:t>
            </a:r>
          </a:p>
          <a:p>
            <a:pPr lvl="1"/>
            <a:r>
              <a:rPr lang="en-US" sz="2400" dirty="0">
                <a:latin typeface="Segoe UI Light" panose="020B0502040204020203" pitchFamily="34" charset="0"/>
                <a:cs typeface="Segoe UI Light" panose="020B0502040204020203" pitchFamily="34" charset="0"/>
              </a:rPr>
              <a:t>VM+DSC/Chef/Puppet/</a:t>
            </a:r>
            <a:r>
              <a:rPr lang="en-US" sz="2400" dirty="0" err="1">
                <a:latin typeface="Segoe UI Light" panose="020B0502040204020203" pitchFamily="34" charset="0"/>
                <a:cs typeface="Segoe UI Light" panose="020B0502040204020203" pitchFamily="34" charset="0"/>
              </a:rPr>
              <a:t>CustomScript</a:t>
            </a:r>
            <a:r>
              <a:rPr lang="en-US" sz="2400" dirty="0">
                <a:latin typeface="Segoe UI Light" panose="020B0502040204020203" pitchFamily="34" charset="0"/>
                <a:cs typeface="Segoe UI Light" panose="020B0502040204020203" pitchFamily="34" charset="0"/>
              </a:rPr>
              <a:t>/etc.</a:t>
            </a:r>
          </a:p>
          <a:p>
            <a:pPr lvl="1"/>
            <a:r>
              <a:rPr lang="en-US" sz="2400" dirty="0" err="1">
                <a:latin typeface="Segoe UI Light" panose="020B0502040204020203" pitchFamily="34" charset="0"/>
                <a:cs typeface="Segoe UI Light" panose="020B0502040204020203" pitchFamily="34" charset="0"/>
              </a:rPr>
              <a:t>AppService</a:t>
            </a:r>
            <a:r>
              <a:rPr lang="en-US" sz="2400" dirty="0">
                <a:latin typeface="Segoe UI Light" panose="020B0502040204020203" pitchFamily="34" charset="0"/>
                <a:cs typeface="Segoe UI Light" panose="020B0502040204020203" pitchFamily="34" charset="0"/>
              </a:rPr>
              <a:t> + </a:t>
            </a:r>
            <a:r>
              <a:rPr lang="en-US" sz="2400" dirty="0" err="1">
                <a:latin typeface="Segoe UI Light" panose="020B0502040204020203" pitchFamily="34" charset="0"/>
                <a:cs typeface="Segoe UI Light" panose="020B0502040204020203" pitchFamily="34" charset="0"/>
              </a:rPr>
              <a:t>WebDeploy</a:t>
            </a:r>
            <a:endParaRPr lang="en-US" sz="2400" dirty="0">
              <a:latin typeface="Segoe UI Light" panose="020B0502040204020203" pitchFamily="34" charset="0"/>
              <a:cs typeface="Segoe UI Light" panose="020B0502040204020203" pitchFamily="34" charset="0"/>
            </a:endParaRPr>
          </a:p>
          <a:p>
            <a:pPr lvl="1"/>
            <a:r>
              <a:rPr lang="en-US" sz="2400" dirty="0">
                <a:latin typeface="Segoe UI Light" panose="020B0502040204020203" pitchFamily="34" charset="0"/>
                <a:cs typeface="Segoe UI Light" panose="020B0502040204020203" pitchFamily="34" charset="0"/>
              </a:rPr>
              <a:t>SQL DB + BACPAC</a:t>
            </a:r>
          </a:p>
          <a:p>
            <a:r>
              <a:rPr lang="en-US" sz="2400" dirty="0">
                <a:latin typeface="Segoe UI Light" panose="020B0502040204020203" pitchFamily="34" charset="0"/>
                <a:cs typeface="Segoe UI Light" panose="020B0502040204020203" pitchFamily="34" charset="0"/>
              </a:rPr>
              <a:t>Copies</a:t>
            </a:r>
          </a:p>
          <a:p>
            <a:r>
              <a:rPr lang="en-US" sz="2400" dirty="0">
                <a:latin typeface="Segoe UI Light" panose="020B0502040204020203" pitchFamily="34" charset="0"/>
                <a:cs typeface="Segoe UI Light" panose="020B0502040204020203" pitchFamily="34" charset="0"/>
              </a:rPr>
              <a:t>Nested Templates</a:t>
            </a:r>
          </a:p>
          <a:p>
            <a:r>
              <a:rPr lang="en-US" sz="2400" dirty="0" err="1">
                <a:latin typeface="Segoe UI Light" panose="020B0502040204020203" pitchFamily="34" charset="0"/>
                <a:cs typeface="Segoe UI Light" panose="020B0502040204020203" pitchFamily="34" charset="0"/>
              </a:rPr>
              <a:t>NewOrExisting</a:t>
            </a:r>
            <a:r>
              <a:rPr lang="en-US" sz="2400" dirty="0">
                <a:latin typeface="Segoe UI Light" panose="020B0502040204020203" pitchFamily="34" charset="0"/>
                <a:cs typeface="Segoe UI Light" panose="020B0502040204020203" pitchFamily="34" charset="0"/>
              </a:rPr>
              <a:t> Patterns</a:t>
            </a:r>
          </a:p>
        </p:txBody>
      </p:sp>
      <p:sp>
        <p:nvSpPr>
          <p:cNvPr id="6" name="Content Placeholder 5">
            <a:extLst>
              <a:ext uri="{FF2B5EF4-FFF2-40B4-BE49-F238E27FC236}">
                <a16:creationId xmlns:a16="http://schemas.microsoft.com/office/drawing/2014/main" id="{CFFD62B6-C186-4DA2-8E19-F41D2902024F}"/>
              </a:ext>
            </a:extLst>
          </p:cNvPr>
          <p:cNvSpPr>
            <a:spLocks noGrp="1"/>
          </p:cNvSpPr>
          <p:nvPr>
            <p:ph idx="1"/>
          </p:nvPr>
        </p:nvSpPr>
        <p:spPr/>
        <p:txBody>
          <a:bodyPr/>
          <a:lstStyle/>
          <a:p>
            <a:pPr marL="342900" indent="-342900">
              <a:lnSpc>
                <a:spcPct val="150000"/>
              </a:lnSpc>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Resource Extensions</a:t>
            </a:r>
          </a:p>
          <a:p>
            <a:pPr lvl="1">
              <a:lnSpc>
                <a:spcPct val="150000"/>
              </a:lnSpc>
            </a:pPr>
            <a:r>
              <a:rPr lang="en-US" sz="2400" dirty="0">
                <a:latin typeface="Segoe UI Light" panose="020B0502040204020203" pitchFamily="34" charset="0"/>
                <a:cs typeface="Segoe UI Light" panose="020B0502040204020203" pitchFamily="34" charset="0"/>
              </a:rPr>
              <a:t>VM+DSC/Chef/Puppet/</a:t>
            </a:r>
            <a:r>
              <a:rPr lang="en-US" sz="2400" dirty="0" err="1">
                <a:latin typeface="Segoe UI Light" panose="020B0502040204020203" pitchFamily="34" charset="0"/>
                <a:cs typeface="Segoe UI Light" panose="020B0502040204020203" pitchFamily="34" charset="0"/>
              </a:rPr>
              <a:t>CustomScript</a:t>
            </a:r>
            <a:r>
              <a:rPr lang="en-US" sz="2400" dirty="0">
                <a:latin typeface="Segoe UI Light" panose="020B0502040204020203" pitchFamily="34" charset="0"/>
                <a:cs typeface="Segoe UI Light" panose="020B0502040204020203" pitchFamily="34" charset="0"/>
              </a:rPr>
              <a:t>/etc.</a:t>
            </a:r>
          </a:p>
          <a:p>
            <a:pPr lvl="1">
              <a:lnSpc>
                <a:spcPct val="150000"/>
              </a:lnSpc>
            </a:pPr>
            <a:r>
              <a:rPr lang="en-US" sz="2400" dirty="0">
                <a:latin typeface="Segoe UI Light" panose="020B0502040204020203" pitchFamily="34" charset="0"/>
                <a:cs typeface="Segoe UI Light" panose="020B0502040204020203" pitchFamily="34" charset="0"/>
              </a:rPr>
              <a:t>AppService + </a:t>
            </a:r>
            <a:r>
              <a:rPr lang="en-US" sz="2400" dirty="0" err="1">
                <a:latin typeface="Segoe UI Light" panose="020B0502040204020203" pitchFamily="34" charset="0"/>
                <a:cs typeface="Segoe UI Light" panose="020B0502040204020203" pitchFamily="34" charset="0"/>
              </a:rPr>
              <a:t>WebDeploy</a:t>
            </a:r>
            <a:endParaRPr lang="en-US" sz="2400" dirty="0">
              <a:latin typeface="Segoe UI Light" panose="020B0502040204020203" pitchFamily="34" charset="0"/>
              <a:cs typeface="Segoe UI Light" panose="020B0502040204020203" pitchFamily="34" charset="0"/>
            </a:endParaRPr>
          </a:p>
          <a:p>
            <a:pPr lvl="1">
              <a:lnSpc>
                <a:spcPct val="150000"/>
              </a:lnSpc>
            </a:pPr>
            <a:r>
              <a:rPr lang="en-US" sz="2400" dirty="0">
                <a:latin typeface="Segoe UI Light" panose="020B0502040204020203" pitchFamily="34" charset="0"/>
                <a:cs typeface="Segoe UI Light" panose="020B0502040204020203" pitchFamily="34" charset="0"/>
              </a:rPr>
              <a:t>SQL DB + BACPAC</a:t>
            </a:r>
          </a:p>
          <a:p>
            <a:pPr marL="342900" indent="-342900">
              <a:lnSpc>
                <a:spcPct val="150000"/>
              </a:lnSpc>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Copies</a:t>
            </a:r>
          </a:p>
          <a:p>
            <a:pPr marL="342900" indent="-342900">
              <a:lnSpc>
                <a:spcPct val="150000"/>
              </a:lnSpc>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Nested Templates</a:t>
            </a:r>
          </a:p>
          <a:p>
            <a:pPr marL="342900" indent="-342900">
              <a:lnSpc>
                <a:spcPct val="150000"/>
              </a:lnSpc>
              <a:buFont typeface="Arial" panose="020B0604020202020204" pitchFamily="34" charset="0"/>
              <a:buChar char="•"/>
            </a:pPr>
            <a:r>
              <a:rPr lang="en-US" sz="2400" dirty="0" err="1">
                <a:latin typeface="Segoe UI Light" panose="020B0502040204020203" pitchFamily="34" charset="0"/>
                <a:cs typeface="Segoe UI Light" panose="020B0502040204020203" pitchFamily="34" charset="0"/>
              </a:rPr>
              <a:t>NewOrExisting</a:t>
            </a:r>
            <a:r>
              <a:rPr lang="en-US" sz="2400" dirty="0">
                <a:latin typeface="Segoe UI Light" panose="020B0502040204020203" pitchFamily="34" charset="0"/>
                <a:cs typeface="Segoe UI Light" panose="020B0502040204020203" pitchFamily="34" charset="0"/>
              </a:rPr>
              <a:t> Patterns</a:t>
            </a:r>
          </a:p>
          <a:p>
            <a:pPr marL="285750" indent="-285750">
              <a:lnSpc>
                <a:spcPct val="150000"/>
              </a:lnSpc>
              <a:buFont typeface="Arial" panose="020B0604020202020204" pitchFamily="34" charset="0"/>
              <a:buChar char="•"/>
            </a:pPr>
            <a:endParaRPr lang="en-US" dirty="0"/>
          </a:p>
        </p:txBody>
      </p:sp>
      <p:sp>
        <p:nvSpPr>
          <p:cNvPr id="7" name="Text Placeholder 6">
            <a:extLst>
              <a:ext uri="{FF2B5EF4-FFF2-40B4-BE49-F238E27FC236}">
                <a16:creationId xmlns:a16="http://schemas.microsoft.com/office/drawing/2014/main" id="{BA0B9B41-85CB-47B7-A18B-60D5EAEDC697}"/>
              </a:ext>
            </a:extLst>
          </p:cNvPr>
          <p:cNvSpPr>
            <a:spLocks noGrp="1"/>
          </p:cNvSpPr>
          <p:nvPr>
            <p:ph type="body" sz="quarter" idx="11"/>
          </p:nvPr>
        </p:nvSpPr>
        <p:spPr/>
        <p:txBody>
          <a:bodyPr/>
          <a:lstStyle/>
          <a:p>
            <a:r>
              <a:rPr lang="en-US" dirty="0"/>
              <a:t>ADVANCED TEMPLATE SCENARIOS</a:t>
            </a:r>
          </a:p>
        </p:txBody>
      </p:sp>
      <p:sp>
        <p:nvSpPr>
          <p:cNvPr id="3" name="Title 2"/>
          <p:cNvSpPr>
            <a:spLocks noGrp="1"/>
          </p:cNvSpPr>
          <p:nvPr>
            <p:ph type="title" idx="4294967295"/>
          </p:nvPr>
        </p:nvSpPr>
        <p:spPr/>
        <p:txBody>
          <a:bodyPr/>
          <a:lstStyle/>
          <a:p>
            <a:br>
              <a:rPr lang="en-US" dirty="0"/>
            </a:br>
            <a:r>
              <a:rPr lang="en-US" dirty="0"/>
              <a:t>	</a:t>
            </a:r>
            <a:br>
              <a:rPr lang="en-US" dirty="0"/>
            </a:br>
            <a:r>
              <a:rPr lang="en-US" dirty="0"/>
              <a:t>		</a:t>
            </a:r>
          </a:p>
        </p:txBody>
      </p:sp>
      <p:pic>
        <p:nvPicPr>
          <p:cNvPr id="8" name="Picture 7">
            <a:extLst>
              <a:ext uri="{FF2B5EF4-FFF2-40B4-BE49-F238E27FC236}">
                <a16:creationId xmlns:a16="http://schemas.microsoft.com/office/drawing/2014/main" id="{40F2B26B-AA28-45DA-B66B-2D5D29EDA9DE}"/>
              </a:ext>
            </a:extLst>
          </p:cNvPr>
          <p:cNvPicPr>
            <a:picLocks noChangeAspect="1"/>
          </p:cNvPicPr>
          <p:nvPr/>
        </p:nvPicPr>
        <p:blipFill>
          <a:blip r:embed="rId3"/>
          <a:stretch>
            <a:fillRect/>
          </a:stretch>
        </p:blipFill>
        <p:spPr>
          <a:xfrm>
            <a:off x="6651568" y="1435607"/>
            <a:ext cx="5064943" cy="4632734"/>
          </a:xfrm>
          <a:prstGeom prst="rect">
            <a:avLst/>
          </a:prstGeom>
        </p:spPr>
      </p:pic>
    </p:spTree>
    <p:extLst>
      <p:ext uri="{BB962C8B-B14F-4D97-AF65-F5344CB8AC3E}">
        <p14:creationId xmlns:p14="http://schemas.microsoft.com/office/powerpoint/2010/main" val="2063592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47500" lnSpcReduction="20000"/>
          </a:bodyPr>
          <a:lstStyle/>
          <a:p>
            <a:pPr>
              <a:lnSpc>
                <a:spcPct val="150000"/>
              </a:lnSpc>
            </a:pPr>
            <a:r>
              <a:rPr lang="en-US" sz="2400" dirty="0">
                <a:latin typeface="Segoe UI Light" panose="020B0502040204020203" pitchFamily="34" charset="0"/>
                <a:cs typeface="Segoe UI Light" panose="020B0502040204020203" pitchFamily="34" charset="0"/>
              </a:rPr>
              <a:t>Resource groups</a:t>
            </a:r>
          </a:p>
          <a:p>
            <a:pPr>
              <a:lnSpc>
                <a:spcPct val="150000"/>
              </a:lnSpc>
            </a:pPr>
            <a:r>
              <a:rPr lang="en-US" sz="2400" dirty="0">
                <a:latin typeface="Segoe UI Light" panose="020B0502040204020203" pitchFamily="34" charset="0"/>
                <a:cs typeface="Segoe UI Light" panose="020B0502040204020203" pitchFamily="34" charset="0"/>
              </a:rPr>
              <a:t>Linked resources</a:t>
            </a:r>
          </a:p>
          <a:p>
            <a:pPr>
              <a:lnSpc>
                <a:spcPct val="150000"/>
              </a:lnSpc>
            </a:pPr>
            <a:r>
              <a:rPr lang="en-US" sz="2400" dirty="0">
                <a:latin typeface="Segoe UI Light" panose="020B0502040204020203" pitchFamily="34" charset="0"/>
                <a:cs typeface="Segoe UI Light" panose="020B0502040204020203" pitchFamily="34" charset="0"/>
              </a:rPr>
              <a:t>Tags</a:t>
            </a:r>
          </a:p>
        </p:txBody>
      </p:sp>
      <p:sp>
        <p:nvSpPr>
          <p:cNvPr id="6" name="Content Placeholder 5">
            <a:extLst>
              <a:ext uri="{FF2B5EF4-FFF2-40B4-BE49-F238E27FC236}">
                <a16:creationId xmlns:a16="http://schemas.microsoft.com/office/drawing/2014/main" id="{767F7C81-F19C-45A1-9A92-9AC640A58B79}"/>
              </a:ext>
            </a:extLst>
          </p:cNvPr>
          <p:cNvSpPr>
            <a:spLocks noGrp="1"/>
          </p:cNvSpPr>
          <p:nvPr>
            <p:ph idx="1"/>
          </p:nvPr>
        </p:nvSpPr>
        <p:spPr/>
        <p:txBody>
          <a:bodyPr>
            <a:normAutofit/>
          </a:bodyPr>
          <a:lstStyle/>
          <a:p>
            <a:pPr marL="457200" indent="-457200">
              <a:lnSpc>
                <a:spcPct val="150000"/>
              </a:lnSpc>
              <a:buFont typeface="Arial" panose="020B0604020202020204" pitchFamily="34" charset="0"/>
              <a:buChar char="•"/>
            </a:pPr>
            <a:r>
              <a:rPr lang="en-US" sz="2800" dirty="0">
                <a:latin typeface="Segoe UI Light" panose="020B0502040204020203" pitchFamily="34" charset="0"/>
                <a:cs typeface="Segoe UI Light" panose="020B0502040204020203" pitchFamily="34" charset="0"/>
              </a:rPr>
              <a:t>Resource groups</a:t>
            </a:r>
          </a:p>
          <a:p>
            <a:pPr marL="457200" indent="-457200">
              <a:lnSpc>
                <a:spcPct val="150000"/>
              </a:lnSpc>
              <a:buFont typeface="Arial" panose="020B0604020202020204" pitchFamily="34" charset="0"/>
              <a:buChar char="•"/>
            </a:pPr>
            <a:r>
              <a:rPr lang="en-US" sz="2800" dirty="0">
                <a:latin typeface="Segoe UI Light" panose="020B0502040204020203" pitchFamily="34" charset="0"/>
                <a:cs typeface="Segoe UI Light" panose="020B0502040204020203" pitchFamily="34" charset="0"/>
              </a:rPr>
              <a:t>Linked resources</a:t>
            </a:r>
          </a:p>
          <a:p>
            <a:pPr marL="457200" indent="-457200">
              <a:lnSpc>
                <a:spcPct val="150000"/>
              </a:lnSpc>
              <a:buFont typeface="Arial" panose="020B0604020202020204" pitchFamily="34" charset="0"/>
              <a:buChar char="•"/>
            </a:pPr>
            <a:r>
              <a:rPr lang="en-US" sz="2800" dirty="0">
                <a:latin typeface="Segoe UI Light" panose="020B0502040204020203" pitchFamily="34" charset="0"/>
                <a:cs typeface="Segoe UI Light" panose="020B0502040204020203" pitchFamily="34" charset="0"/>
              </a:rPr>
              <a:t>Tags</a:t>
            </a:r>
          </a:p>
          <a:p>
            <a:pPr marL="457200" indent="-457200">
              <a:buFont typeface="Arial" panose="020B0604020202020204" pitchFamily="34" charset="0"/>
              <a:buChar char="•"/>
            </a:pPr>
            <a:endParaRPr lang="en-US" sz="2800" dirty="0"/>
          </a:p>
        </p:txBody>
      </p:sp>
      <p:sp>
        <p:nvSpPr>
          <p:cNvPr id="7" name="Text Placeholder 6">
            <a:extLst>
              <a:ext uri="{FF2B5EF4-FFF2-40B4-BE49-F238E27FC236}">
                <a16:creationId xmlns:a16="http://schemas.microsoft.com/office/drawing/2014/main" id="{C739DB81-6FCF-4383-B05C-E959E32BB80E}"/>
              </a:ext>
            </a:extLst>
          </p:cNvPr>
          <p:cNvSpPr>
            <a:spLocks noGrp="1"/>
          </p:cNvSpPr>
          <p:nvPr>
            <p:ph type="body" sz="quarter" idx="11"/>
          </p:nvPr>
        </p:nvSpPr>
        <p:spPr/>
        <p:txBody>
          <a:bodyPr/>
          <a:lstStyle/>
          <a:p>
            <a:r>
              <a:rPr lang="en-US" dirty="0"/>
              <a:t>ORGANIZING WITH AZURE RESOURCE MANAGER</a:t>
            </a:r>
          </a:p>
        </p:txBody>
      </p:sp>
      <p:sp>
        <p:nvSpPr>
          <p:cNvPr id="2" name="Title 1"/>
          <p:cNvSpPr>
            <a:spLocks noGrp="1"/>
          </p:cNvSpPr>
          <p:nvPr>
            <p:ph type="title" idx="4294967295"/>
          </p:nvPr>
        </p:nvSpPr>
        <p:spPr/>
        <p:txBody>
          <a:bodyPr/>
          <a:lstStyle/>
          <a:p>
            <a:br>
              <a:rPr lang="en-US" dirty="0"/>
            </a:br>
            <a:r>
              <a:rPr lang="en-US" dirty="0"/>
              <a:t>	</a:t>
            </a:r>
            <a:br>
              <a:rPr lang="en-US" dirty="0"/>
            </a:br>
            <a:r>
              <a:rPr lang="en-US" dirty="0"/>
              <a:t>		</a:t>
            </a:r>
          </a:p>
        </p:txBody>
      </p:sp>
    </p:spTree>
    <p:extLst>
      <p:ext uri="{BB962C8B-B14F-4D97-AF65-F5344CB8AC3E}">
        <p14:creationId xmlns:p14="http://schemas.microsoft.com/office/powerpoint/2010/main" val="2824270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bwMode="auto">
          <a:xfrm>
            <a:off x="2536904" y="1057783"/>
            <a:ext cx="6395533" cy="5154734"/>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r" defTabSz="914038"/>
            <a:r>
              <a:rPr lang="en-US" sz="1765" dirty="0">
                <a:gradFill>
                  <a:gsLst>
                    <a:gs pos="0">
                      <a:srgbClr val="FFFFFF"/>
                    </a:gs>
                    <a:gs pos="100000">
                      <a:srgbClr val="FFFFFF"/>
                    </a:gs>
                  </a:gsLst>
                  <a:lin ang="5400000" scaled="0"/>
                </a:gradFill>
                <a:ea typeface="Segoe UI" pitchFamily="34" charset="0"/>
                <a:cs typeface="Segoe UI" pitchFamily="34" charset="0"/>
              </a:rPr>
              <a:t>Resource Group</a:t>
            </a:r>
          </a:p>
        </p:txBody>
      </p:sp>
      <p:sp>
        <p:nvSpPr>
          <p:cNvPr id="59" name="Text Placeholder 58">
            <a:extLst>
              <a:ext uri="{FF2B5EF4-FFF2-40B4-BE49-F238E27FC236}">
                <a16:creationId xmlns:a16="http://schemas.microsoft.com/office/drawing/2014/main" id="{F483CCDB-6B77-4410-9BBD-565D00EA54B4}"/>
              </a:ext>
            </a:extLst>
          </p:cNvPr>
          <p:cNvSpPr>
            <a:spLocks noGrp="1"/>
          </p:cNvSpPr>
          <p:nvPr>
            <p:ph type="body" sz="quarter" idx="10"/>
          </p:nvPr>
        </p:nvSpPr>
        <p:spPr/>
        <p:txBody>
          <a:bodyPr/>
          <a:lstStyle/>
          <a:p>
            <a:endParaRPr lang="en-US"/>
          </a:p>
        </p:txBody>
      </p:sp>
      <p:sp>
        <p:nvSpPr>
          <p:cNvPr id="71" name="Text Placeholder 70">
            <a:extLst>
              <a:ext uri="{FF2B5EF4-FFF2-40B4-BE49-F238E27FC236}">
                <a16:creationId xmlns:a16="http://schemas.microsoft.com/office/drawing/2014/main" id="{B6D7E82F-11E3-43F0-94A3-A9DA65C40310}"/>
              </a:ext>
            </a:extLst>
          </p:cNvPr>
          <p:cNvSpPr>
            <a:spLocks noGrp="1"/>
          </p:cNvSpPr>
          <p:nvPr>
            <p:ph type="body" sz="quarter" idx="11"/>
          </p:nvPr>
        </p:nvSpPr>
        <p:spPr/>
        <p:txBody>
          <a:bodyPr/>
          <a:lstStyle/>
          <a:p>
            <a:r>
              <a:rPr lang="en-US" dirty="0"/>
              <a:t>APP-CENTRIC RESOURCE GROUPS AND TEMPLATES</a:t>
            </a:r>
          </a:p>
        </p:txBody>
      </p:sp>
      <p:sp>
        <p:nvSpPr>
          <p:cNvPr id="9" name="Title 1"/>
          <p:cNvSpPr>
            <a:spLocks noGrp="1"/>
          </p:cNvSpPr>
          <p:nvPr>
            <p:ph type="title" idx="4294967295"/>
          </p:nvPr>
        </p:nvSpPr>
        <p:spPr/>
        <p:txBody>
          <a:bodyPr>
            <a:noAutofit/>
          </a:bodyPr>
          <a:lstStyle/>
          <a:p>
            <a:br>
              <a:rPr lang="en-US" dirty="0"/>
            </a:br>
            <a:r>
              <a:rPr lang="en-US" dirty="0"/>
              <a:t>	</a:t>
            </a:r>
          </a:p>
        </p:txBody>
      </p:sp>
      <p:grpSp>
        <p:nvGrpSpPr>
          <p:cNvPr id="2" name="Group 4"/>
          <p:cNvGrpSpPr>
            <a:grpSpLocks noChangeAspect="1"/>
          </p:cNvGrpSpPr>
          <p:nvPr/>
        </p:nvGrpSpPr>
        <p:grpSpPr bwMode="auto">
          <a:xfrm>
            <a:off x="2641663" y="1187939"/>
            <a:ext cx="6186251" cy="5072326"/>
            <a:chOff x="2863" y="318"/>
            <a:chExt cx="4354" cy="3570"/>
          </a:xfrm>
        </p:grpSpPr>
        <p:sp>
          <p:nvSpPr>
            <p:cNvPr id="3" name="AutoShape 3"/>
            <p:cNvSpPr>
              <a:spLocks noChangeAspect="1" noChangeArrowheads="1" noTextEdit="1"/>
            </p:cNvSpPr>
            <p:nvPr/>
          </p:nvSpPr>
          <p:spPr bwMode="auto">
            <a:xfrm>
              <a:off x="2864" y="319"/>
              <a:ext cx="4353" cy="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5" name="Freeform 5"/>
            <p:cNvSpPr>
              <a:spLocks/>
            </p:cNvSpPr>
            <p:nvPr/>
          </p:nvSpPr>
          <p:spPr bwMode="auto">
            <a:xfrm>
              <a:off x="2867" y="2623"/>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0 h 451"/>
                <a:gd name="T10" fmla="*/ 60 w 935"/>
                <a:gd name="T11" fmla="*/ 0 h 451"/>
                <a:gd name="T12" fmla="*/ 875 w 935"/>
                <a:gd name="T13" fmla="*/ 0 h 451"/>
                <a:gd name="T14" fmla="*/ 935 w 935"/>
                <a:gd name="T15" fmla="*/ 60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0"/>
                    <a:pt x="0" y="60"/>
                    <a:pt x="0" y="60"/>
                  </a:cubicBezTo>
                  <a:cubicBezTo>
                    <a:pt x="0" y="27"/>
                    <a:pt x="27" y="0"/>
                    <a:pt x="60" y="0"/>
                  </a:cubicBezTo>
                  <a:cubicBezTo>
                    <a:pt x="875" y="0"/>
                    <a:pt x="875" y="0"/>
                    <a:pt x="875" y="0"/>
                  </a:cubicBezTo>
                  <a:cubicBezTo>
                    <a:pt x="908" y="0"/>
                    <a:pt x="935" y="27"/>
                    <a:pt x="935" y="60"/>
                  </a:cubicBezTo>
                  <a:lnTo>
                    <a:pt x="935" y="390"/>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6" name="Freeform 6"/>
            <p:cNvSpPr>
              <a:spLocks/>
            </p:cNvSpPr>
            <p:nvPr/>
          </p:nvSpPr>
          <p:spPr bwMode="auto">
            <a:xfrm>
              <a:off x="2863" y="2620"/>
              <a:ext cx="1366"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2 h 455"/>
                <a:gd name="T16" fmla="*/ 22 w 941"/>
                <a:gd name="T17" fmla="*/ 22 h 455"/>
                <a:gd name="T18" fmla="*/ 63 w 941"/>
                <a:gd name="T19" fmla="*/ 5 h 455"/>
                <a:gd name="T20" fmla="*/ 878 w 941"/>
                <a:gd name="T21" fmla="*/ 5 h 455"/>
                <a:gd name="T22" fmla="*/ 919 w 941"/>
                <a:gd name="T23" fmla="*/ 22 h 455"/>
                <a:gd name="T24" fmla="*/ 936 w 941"/>
                <a:gd name="T25" fmla="*/ 62 h 455"/>
                <a:gd name="T26" fmla="*/ 936 w 941"/>
                <a:gd name="T27" fmla="*/ 392 h 455"/>
                <a:gd name="T28" fmla="*/ 938 w 941"/>
                <a:gd name="T29" fmla="*/ 392 h 455"/>
                <a:gd name="T30" fmla="*/ 941 w 941"/>
                <a:gd name="T31" fmla="*/ 392 h 455"/>
                <a:gd name="T32" fmla="*/ 941 w 941"/>
                <a:gd name="T33" fmla="*/ 62 h 455"/>
                <a:gd name="T34" fmla="*/ 878 w 941"/>
                <a:gd name="T35" fmla="*/ 0 h 455"/>
                <a:gd name="T36" fmla="*/ 63 w 941"/>
                <a:gd name="T37" fmla="*/ 0 h 455"/>
                <a:gd name="T38" fmla="*/ 0 w 941"/>
                <a:gd name="T39" fmla="*/ 62 h 455"/>
                <a:gd name="T40" fmla="*/ 0 w 941"/>
                <a:gd name="T41" fmla="*/ 392 h 455"/>
                <a:gd name="T42" fmla="*/ 63 w 941"/>
                <a:gd name="T43" fmla="*/ 455 h 455"/>
                <a:gd name="T44" fmla="*/ 878 w 941"/>
                <a:gd name="T45" fmla="*/ 455 h 455"/>
                <a:gd name="T46" fmla="*/ 941 w 941"/>
                <a:gd name="T47" fmla="*/ 392 h 455"/>
                <a:gd name="T48" fmla="*/ 938 w 941"/>
                <a:gd name="T49"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3" y="444"/>
                    <a:pt x="22" y="433"/>
                  </a:cubicBezTo>
                  <a:cubicBezTo>
                    <a:pt x="12" y="423"/>
                    <a:pt x="5" y="408"/>
                    <a:pt x="5" y="392"/>
                  </a:cubicBezTo>
                  <a:cubicBezTo>
                    <a:pt x="5" y="62"/>
                    <a:pt x="5" y="62"/>
                    <a:pt x="5" y="62"/>
                  </a:cubicBezTo>
                  <a:cubicBezTo>
                    <a:pt x="5" y="46"/>
                    <a:pt x="12" y="32"/>
                    <a:pt x="22" y="22"/>
                  </a:cubicBezTo>
                  <a:cubicBezTo>
                    <a:pt x="33" y="11"/>
                    <a:pt x="47" y="5"/>
                    <a:pt x="63" y="5"/>
                  </a:cubicBezTo>
                  <a:cubicBezTo>
                    <a:pt x="878" y="5"/>
                    <a:pt x="878" y="5"/>
                    <a:pt x="878" y="5"/>
                  </a:cubicBezTo>
                  <a:cubicBezTo>
                    <a:pt x="894" y="5"/>
                    <a:pt x="908" y="11"/>
                    <a:pt x="919" y="22"/>
                  </a:cubicBezTo>
                  <a:cubicBezTo>
                    <a:pt x="929" y="32"/>
                    <a:pt x="936" y="46"/>
                    <a:pt x="936" y="62"/>
                  </a:cubicBezTo>
                  <a:cubicBezTo>
                    <a:pt x="936" y="392"/>
                    <a:pt x="936" y="392"/>
                    <a:pt x="936" y="392"/>
                  </a:cubicBezTo>
                  <a:cubicBezTo>
                    <a:pt x="938" y="392"/>
                    <a:pt x="938" y="392"/>
                    <a:pt x="938" y="392"/>
                  </a:cubicBezTo>
                  <a:cubicBezTo>
                    <a:pt x="941" y="392"/>
                    <a:pt x="941" y="392"/>
                    <a:pt x="941" y="392"/>
                  </a:cubicBezTo>
                  <a:cubicBezTo>
                    <a:pt x="941" y="62"/>
                    <a:pt x="941" y="62"/>
                    <a:pt x="941" y="62"/>
                  </a:cubicBezTo>
                  <a:cubicBezTo>
                    <a:pt x="941" y="28"/>
                    <a:pt x="913" y="0"/>
                    <a:pt x="878" y="0"/>
                  </a:cubicBezTo>
                  <a:cubicBezTo>
                    <a:pt x="63" y="0"/>
                    <a:pt x="63" y="0"/>
                    <a:pt x="63" y="0"/>
                  </a:cubicBezTo>
                  <a:cubicBezTo>
                    <a:pt x="28" y="0"/>
                    <a:pt x="0" y="28"/>
                    <a:pt x="0" y="62"/>
                  </a:cubicBezTo>
                  <a:cubicBezTo>
                    <a:pt x="0" y="392"/>
                    <a:pt x="0" y="392"/>
                    <a:pt x="0" y="392"/>
                  </a:cubicBezTo>
                  <a:cubicBezTo>
                    <a:pt x="0" y="427"/>
                    <a:pt x="28" y="455"/>
                    <a:pt x="63" y="455"/>
                  </a:cubicBezTo>
                  <a:cubicBezTo>
                    <a:pt x="878" y="455"/>
                    <a:pt x="878" y="455"/>
                    <a:pt x="878" y="455"/>
                  </a:cubicBezTo>
                  <a:cubicBezTo>
                    <a:pt x="913"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10" name="Freeform 7"/>
            <p:cNvSpPr>
              <a:spLocks/>
            </p:cNvSpPr>
            <p:nvPr/>
          </p:nvSpPr>
          <p:spPr bwMode="auto">
            <a:xfrm>
              <a:off x="3003" y="2813"/>
              <a:ext cx="143" cy="326"/>
            </a:xfrm>
            <a:custGeom>
              <a:avLst/>
              <a:gdLst>
                <a:gd name="T0" fmla="*/ 0 w 98"/>
                <a:gd name="T1" fmla="*/ 0 h 224"/>
                <a:gd name="T2" fmla="*/ 0 w 98"/>
                <a:gd name="T3" fmla="*/ 189 h 224"/>
                <a:gd name="T4" fmla="*/ 98 w 98"/>
                <a:gd name="T5" fmla="*/ 224 h 224"/>
                <a:gd name="T6" fmla="*/ 98 w 98"/>
                <a:gd name="T7" fmla="*/ 0 h 224"/>
                <a:gd name="T8" fmla="*/ 0 w 98"/>
                <a:gd name="T9" fmla="*/ 0 h 224"/>
              </a:gdLst>
              <a:ahLst/>
              <a:cxnLst>
                <a:cxn ang="0">
                  <a:pos x="T0" y="T1"/>
                </a:cxn>
                <a:cxn ang="0">
                  <a:pos x="T2" y="T3"/>
                </a:cxn>
                <a:cxn ang="0">
                  <a:pos x="T4" y="T5"/>
                </a:cxn>
                <a:cxn ang="0">
                  <a:pos x="T6" y="T7"/>
                </a:cxn>
                <a:cxn ang="0">
                  <a:pos x="T8" y="T9"/>
                </a:cxn>
              </a:cxnLst>
              <a:rect l="0" t="0" r="r" b="b"/>
              <a:pathLst>
                <a:path w="98" h="224">
                  <a:moveTo>
                    <a:pt x="0" y="0"/>
                  </a:moveTo>
                  <a:cubicBezTo>
                    <a:pt x="0" y="189"/>
                    <a:pt x="0" y="189"/>
                    <a:pt x="0" y="189"/>
                  </a:cubicBezTo>
                  <a:cubicBezTo>
                    <a:pt x="0" y="208"/>
                    <a:pt x="44" y="224"/>
                    <a:pt x="98" y="224"/>
                  </a:cubicBezTo>
                  <a:cubicBezTo>
                    <a:pt x="98" y="0"/>
                    <a:pt x="98" y="0"/>
                    <a:pt x="98"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11" name="Freeform 8"/>
            <p:cNvSpPr>
              <a:spLocks/>
            </p:cNvSpPr>
            <p:nvPr/>
          </p:nvSpPr>
          <p:spPr bwMode="auto">
            <a:xfrm>
              <a:off x="3144" y="2813"/>
              <a:ext cx="144" cy="326"/>
            </a:xfrm>
            <a:custGeom>
              <a:avLst/>
              <a:gdLst>
                <a:gd name="T0" fmla="*/ 0 w 99"/>
                <a:gd name="T1" fmla="*/ 224 h 224"/>
                <a:gd name="T2" fmla="*/ 1 w 99"/>
                <a:gd name="T3" fmla="*/ 224 h 224"/>
                <a:gd name="T4" fmla="*/ 99 w 99"/>
                <a:gd name="T5" fmla="*/ 189 h 224"/>
                <a:gd name="T6" fmla="*/ 99 w 99"/>
                <a:gd name="T7" fmla="*/ 0 h 224"/>
                <a:gd name="T8" fmla="*/ 0 w 99"/>
                <a:gd name="T9" fmla="*/ 0 h 224"/>
                <a:gd name="T10" fmla="*/ 0 w 99"/>
                <a:gd name="T11" fmla="*/ 224 h 224"/>
              </a:gdLst>
              <a:ahLst/>
              <a:cxnLst>
                <a:cxn ang="0">
                  <a:pos x="T0" y="T1"/>
                </a:cxn>
                <a:cxn ang="0">
                  <a:pos x="T2" y="T3"/>
                </a:cxn>
                <a:cxn ang="0">
                  <a:pos x="T4" y="T5"/>
                </a:cxn>
                <a:cxn ang="0">
                  <a:pos x="T6" y="T7"/>
                </a:cxn>
                <a:cxn ang="0">
                  <a:pos x="T8" y="T9"/>
                </a:cxn>
                <a:cxn ang="0">
                  <a:pos x="T10" y="T11"/>
                </a:cxn>
              </a:cxnLst>
              <a:rect l="0" t="0" r="r" b="b"/>
              <a:pathLst>
                <a:path w="99" h="224">
                  <a:moveTo>
                    <a:pt x="0" y="224"/>
                  </a:moveTo>
                  <a:cubicBezTo>
                    <a:pt x="1" y="224"/>
                    <a:pt x="1" y="224"/>
                    <a:pt x="1" y="224"/>
                  </a:cubicBezTo>
                  <a:cubicBezTo>
                    <a:pt x="55" y="224"/>
                    <a:pt x="99" y="208"/>
                    <a:pt x="99" y="189"/>
                  </a:cubicBezTo>
                  <a:cubicBezTo>
                    <a:pt x="99" y="0"/>
                    <a:pt x="99" y="0"/>
                    <a:pt x="99" y="0"/>
                  </a:cubicBezTo>
                  <a:cubicBezTo>
                    <a:pt x="0" y="0"/>
                    <a:pt x="0" y="0"/>
                    <a:pt x="0" y="0"/>
                  </a:cubicBezTo>
                  <a:lnTo>
                    <a:pt x="0" y="224"/>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12" name="Oval 9"/>
            <p:cNvSpPr>
              <a:spLocks noChangeArrowheads="1"/>
            </p:cNvSpPr>
            <p:nvPr/>
          </p:nvSpPr>
          <p:spPr bwMode="auto">
            <a:xfrm>
              <a:off x="3003" y="2761"/>
              <a:ext cx="285" cy="1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13" name="Oval 10"/>
            <p:cNvSpPr>
              <a:spLocks noChangeArrowheads="1"/>
            </p:cNvSpPr>
            <p:nvPr/>
          </p:nvSpPr>
          <p:spPr bwMode="auto">
            <a:xfrm>
              <a:off x="3033" y="2775"/>
              <a:ext cx="226" cy="69"/>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14" name="Freeform 11"/>
            <p:cNvSpPr>
              <a:spLocks/>
            </p:cNvSpPr>
            <p:nvPr/>
          </p:nvSpPr>
          <p:spPr bwMode="auto">
            <a:xfrm>
              <a:off x="3033" y="2775"/>
              <a:ext cx="226" cy="56"/>
            </a:xfrm>
            <a:custGeom>
              <a:avLst/>
              <a:gdLst>
                <a:gd name="T0" fmla="*/ 140 w 156"/>
                <a:gd name="T1" fmla="*/ 38 h 38"/>
                <a:gd name="T2" fmla="*/ 156 w 156"/>
                <a:gd name="T3" fmla="*/ 24 h 38"/>
                <a:gd name="T4" fmla="*/ 78 w 156"/>
                <a:gd name="T5" fmla="*/ 0 h 38"/>
                <a:gd name="T6" fmla="*/ 0 w 156"/>
                <a:gd name="T7" fmla="*/ 24 h 38"/>
                <a:gd name="T8" fmla="*/ 17 w 156"/>
                <a:gd name="T9" fmla="*/ 38 h 38"/>
                <a:gd name="T10" fmla="*/ 78 w 156"/>
                <a:gd name="T11" fmla="*/ 29 h 38"/>
                <a:gd name="T12" fmla="*/ 140 w 156"/>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6" h="38">
                  <a:moveTo>
                    <a:pt x="140" y="38"/>
                  </a:moveTo>
                  <a:cubicBezTo>
                    <a:pt x="150" y="34"/>
                    <a:pt x="156" y="29"/>
                    <a:pt x="156" y="24"/>
                  </a:cubicBezTo>
                  <a:cubicBezTo>
                    <a:pt x="156" y="11"/>
                    <a:pt x="121" y="0"/>
                    <a:pt x="78" y="0"/>
                  </a:cubicBezTo>
                  <a:cubicBezTo>
                    <a:pt x="35" y="0"/>
                    <a:pt x="0" y="11"/>
                    <a:pt x="0" y="24"/>
                  </a:cubicBezTo>
                  <a:cubicBezTo>
                    <a:pt x="0" y="29"/>
                    <a:pt x="6" y="34"/>
                    <a:pt x="17" y="38"/>
                  </a:cubicBezTo>
                  <a:cubicBezTo>
                    <a:pt x="31" y="33"/>
                    <a:pt x="53" y="29"/>
                    <a:pt x="78" y="29"/>
                  </a:cubicBezTo>
                  <a:cubicBezTo>
                    <a:pt x="103" y="29"/>
                    <a:pt x="126" y="33"/>
                    <a:pt x="140" y="38"/>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15" name="Freeform 12"/>
            <p:cNvSpPr>
              <a:spLocks noEditPoints="1"/>
            </p:cNvSpPr>
            <p:nvPr/>
          </p:nvSpPr>
          <p:spPr bwMode="auto">
            <a:xfrm>
              <a:off x="3043" y="2928"/>
              <a:ext cx="207" cy="118"/>
            </a:xfrm>
            <a:custGeom>
              <a:avLst/>
              <a:gdLst>
                <a:gd name="T0" fmla="*/ 135 w 143"/>
                <a:gd name="T1" fmla="*/ 74 h 81"/>
                <a:gd name="T2" fmla="*/ 113 w 143"/>
                <a:gd name="T3" fmla="*/ 81 h 81"/>
                <a:gd name="T4" fmla="*/ 82 w 143"/>
                <a:gd name="T5" fmla="*/ 81 h 81"/>
                <a:gd name="T6" fmla="*/ 82 w 143"/>
                <a:gd name="T7" fmla="*/ 0 h 81"/>
                <a:gd name="T8" fmla="*/ 111 w 143"/>
                <a:gd name="T9" fmla="*/ 0 h 81"/>
                <a:gd name="T10" fmla="*/ 133 w 143"/>
                <a:gd name="T11" fmla="*/ 5 h 81"/>
                <a:gd name="T12" fmla="*/ 139 w 143"/>
                <a:gd name="T13" fmla="*/ 19 h 81"/>
                <a:gd name="T14" fmla="*/ 134 w 143"/>
                <a:gd name="T15" fmla="*/ 31 h 81"/>
                <a:gd name="T16" fmla="*/ 124 w 143"/>
                <a:gd name="T17" fmla="*/ 37 h 81"/>
                <a:gd name="T18" fmla="*/ 124 w 143"/>
                <a:gd name="T19" fmla="*/ 37 h 81"/>
                <a:gd name="T20" fmla="*/ 138 w 143"/>
                <a:gd name="T21" fmla="*/ 44 h 81"/>
                <a:gd name="T22" fmla="*/ 142 w 143"/>
                <a:gd name="T23" fmla="*/ 57 h 81"/>
                <a:gd name="T24" fmla="*/ 135 w 143"/>
                <a:gd name="T25" fmla="*/ 74 h 81"/>
                <a:gd name="T26" fmla="*/ 59 w 143"/>
                <a:gd name="T27" fmla="*/ 69 h 81"/>
                <a:gd name="T28" fmla="*/ 28 w 143"/>
                <a:gd name="T29" fmla="*/ 81 h 81"/>
                <a:gd name="T30" fmla="*/ 0 w 143"/>
                <a:gd name="T31" fmla="*/ 81 h 81"/>
                <a:gd name="T32" fmla="*/ 0 w 143"/>
                <a:gd name="T33" fmla="*/ 0 h 81"/>
                <a:gd name="T34" fmla="*/ 28 w 143"/>
                <a:gd name="T35" fmla="*/ 0 h 81"/>
                <a:gd name="T36" fmla="*/ 71 w 143"/>
                <a:gd name="T37" fmla="*/ 39 h 81"/>
                <a:gd name="T38" fmla="*/ 59 w 143"/>
                <a:gd name="T3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81">
                  <a:moveTo>
                    <a:pt x="135" y="74"/>
                  </a:moveTo>
                  <a:cubicBezTo>
                    <a:pt x="129" y="78"/>
                    <a:pt x="122" y="81"/>
                    <a:pt x="113" y="81"/>
                  </a:cubicBezTo>
                  <a:cubicBezTo>
                    <a:pt x="82" y="81"/>
                    <a:pt x="82" y="81"/>
                    <a:pt x="82" y="81"/>
                  </a:cubicBezTo>
                  <a:cubicBezTo>
                    <a:pt x="82" y="0"/>
                    <a:pt x="82" y="0"/>
                    <a:pt x="82" y="0"/>
                  </a:cubicBezTo>
                  <a:cubicBezTo>
                    <a:pt x="111" y="0"/>
                    <a:pt x="111" y="0"/>
                    <a:pt x="111" y="0"/>
                  </a:cubicBezTo>
                  <a:cubicBezTo>
                    <a:pt x="121" y="0"/>
                    <a:pt x="128" y="2"/>
                    <a:pt x="133" y="5"/>
                  </a:cubicBezTo>
                  <a:cubicBezTo>
                    <a:pt x="137" y="9"/>
                    <a:pt x="139" y="13"/>
                    <a:pt x="139" y="19"/>
                  </a:cubicBezTo>
                  <a:cubicBezTo>
                    <a:pt x="139" y="24"/>
                    <a:pt x="138" y="28"/>
                    <a:pt x="134" y="31"/>
                  </a:cubicBezTo>
                  <a:cubicBezTo>
                    <a:pt x="131" y="34"/>
                    <a:pt x="128" y="36"/>
                    <a:pt x="124" y="37"/>
                  </a:cubicBezTo>
                  <a:cubicBezTo>
                    <a:pt x="124" y="37"/>
                    <a:pt x="124" y="37"/>
                    <a:pt x="124" y="37"/>
                  </a:cubicBezTo>
                  <a:cubicBezTo>
                    <a:pt x="129" y="38"/>
                    <a:pt x="134" y="40"/>
                    <a:pt x="138" y="44"/>
                  </a:cubicBezTo>
                  <a:cubicBezTo>
                    <a:pt x="141" y="47"/>
                    <a:pt x="142" y="52"/>
                    <a:pt x="142" y="57"/>
                  </a:cubicBezTo>
                  <a:cubicBezTo>
                    <a:pt x="143" y="64"/>
                    <a:pt x="140" y="70"/>
                    <a:pt x="135" y="74"/>
                  </a:cubicBezTo>
                  <a:close/>
                  <a:moveTo>
                    <a:pt x="59" y="69"/>
                  </a:moveTo>
                  <a:cubicBezTo>
                    <a:pt x="52" y="77"/>
                    <a:pt x="41" y="81"/>
                    <a:pt x="28" y="81"/>
                  </a:cubicBezTo>
                  <a:cubicBezTo>
                    <a:pt x="0" y="81"/>
                    <a:pt x="0" y="81"/>
                    <a:pt x="0" y="81"/>
                  </a:cubicBezTo>
                  <a:cubicBezTo>
                    <a:pt x="0" y="0"/>
                    <a:pt x="0" y="0"/>
                    <a:pt x="0" y="0"/>
                  </a:cubicBezTo>
                  <a:cubicBezTo>
                    <a:pt x="28" y="0"/>
                    <a:pt x="28" y="0"/>
                    <a:pt x="28" y="0"/>
                  </a:cubicBezTo>
                  <a:cubicBezTo>
                    <a:pt x="57" y="0"/>
                    <a:pt x="71" y="13"/>
                    <a:pt x="71" y="39"/>
                  </a:cubicBezTo>
                  <a:cubicBezTo>
                    <a:pt x="71" y="52"/>
                    <a:pt x="67" y="62"/>
                    <a:pt x="59"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16" name="Freeform 13"/>
            <p:cNvSpPr>
              <a:spLocks/>
            </p:cNvSpPr>
            <p:nvPr/>
          </p:nvSpPr>
          <p:spPr bwMode="auto">
            <a:xfrm>
              <a:off x="3069" y="2950"/>
              <a:ext cx="49" cy="74"/>
            </a:xfrm>
            <a:custGeom>
              <a:avLst/>
              <a:gdLst>
                <a:gd name="T0" fmla="*/ 9 w 34"/>
                <a:gd name="T1" fmla="*/ 0 h 51"/>
                <a:gd name="T2" fmla="*/ 0 w 34"/>
                <a:gd name="T3" fmla="*/ 0 h 51"/>
                <a:gd name="T4" fmla="*/ 0 w 34"/>
                <a:gd name="T5" fmla="*/ 51 h 51"/>
                <a:gd name="T6" fmla="*/ 9 w 34"/>
                <a:gd name="T7" fmla="*/ 51 h 51"/>
                <a:gd name="T8" fmla="*/ 28 w 34"/>
                <a:gd name="T9" fmla="*/ 44 h 51"/>
                <a:gd name="T10" fmla="*/ 34 w 34"/>
                <a:gd name="T11" fmla="*/ 25 h 51"/>
                <a:gd name="T12" fmla="*/ 28 w 34"/>
                <a:gd name="T13" fmla="*/ 7 h 51"/>
                <a:gd name="T14" fmla="*/ 9 w 34"/>
                <a:gd name="T15" fmla="*/ 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51">
                  <a:moveTo>
                    <a:pt x="9" y="0"/>
                  </a:moveTo>
                  <a:cubicBezTo>
                    <a:pt x="0" y="0"/>
                    <a:pt x="0" y="0"/>
                    <a:pt x="0" y="0"/>
                  </a:cubicBezTo>
                  <a:cubicBezTo>
                    <a:pt x="0" y="51"/>
                    <a:pt x="0" y="51"/>
                    <a:pt x="0" y="51"/>
                  </a:cubicBezTo>
                  <a:cubicBezTo>
                    <a:pt x="9" y="51"/>
                    <a:pt x="9" y="51"/>
                    <a:pt x="9" y="51"/>
                  </a:cubicBezTo>
                  <a:cubicBezTo>
                    <a:pt x="17" y="51"/>
                    <a:pt x="23" y="49"/>
                    <a:pt x="28" y="44"/>
                  </a:cubicBezTo>
                  <a:cubicBezTo>
                    <a:pt x="32" y="39"/>
                    <a:pt x="34" y="33"/>
                    <a:pt x="34" y="25"/>
                  </a:cubicBezTo>
                  <a:cubicBezTo>
                    <a:pt x="34" y="17"/>
                    <a:pt x="32" y="11"/>
                    <a:pt x="28" y="7"/>
                  </a:cubicBezTo>
                  <a:cubicBezTo>
                    <a:pt x="23" y="2"/>
                    <a:pt x="17" y="0"/>
                    <a:pt x="9"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17" name="Freeform 14"/>
            <p:cNvSpPr>
              <a:spLocks/>
            </p:cNvSpPr>
            <p:nvPr/>
          </p:nvSpPr>
          <p:spPr bwMode="auto">
            <a:xfrm>
              <a:off x="3188" y="2948"/>
              <a:ext cx="29" cy="28"/>
            </a:xfrm>
            <a:custGeom>
              <a:avLst/>
              <a:gdLst>
                <a:gd name="T0" fmla="*/ 17 w 20"/>
                <a:gd name="T1" fmla="*/ 16 h 19"/>
                <a:gd name="T2" fmla="*/ 20 w 20"/>
                <a:gd name="T3" fmla="*/ 9 h 19"/>
                <a:gd name="T4" fmla="*/ 7 w 20"/>
                <a:gd name="T5" fmla="*/ 0 h 19"/>
                <a:gd name="T6" fmla="*/ 0 w 20"/>
                <a:gd name="T7" fmla="*/ 0 h 19"/>
                <a:gd name="T8" fmla="*/ 0 w 20"/>
                <a:gd name="T9" fmla="*/ 19 h 19"/>
                <a:gd name="T10" fmla="*/ 8 w 20"/>
                <a:gd name="T11" fmla="*/ 19 h 19"/>
                <a:gd name="T12" fmla="*/ 17 w 20"/>
                <a:gd name="T13" fmla="*/ 16 h 19"/>
              </a:gdLst>
              <a:ahLst/>
              <a:cxnLst>
                <a:cxn ang="0">
                  <a:pos x="T0" y="T1"/>
                </a:cxn>
                <a:cxn ang="0">
                  <a:pos x="T2" y="T3"/>
                </a:cxn>
                <a:cxn ang="0">
                  <a:pos x="T4" y="T5"/>
                </a:cxn>
                <a:cxn ang="0">
                  <a:pos x="T6" y="T7"/>
                </a:cxn>
                <a:cxn ang="0">
                  <a:pos x="T8" y="T9"/>
                </a:cxn>
                <a:cxn ang="0">
                  <a:pos x="T10" y="T11"/>
                </a:cxn>
                <a:cxn ang="0">
                  <a:pos x="T12" y="T13"/>
                </a:cxn>
              </a:cxnLst>
              <a:rect l="0" t="0" r="r" b="b"/>
              <a:pathLst>
                <a:path w="20" h="19">
                  <a:moveTo>
                    <a:pt x="17" y="16"/>
                  </a:moveTo>
                  <a:cubicBezTo>
                    <a:pt x="19" y="14"/>
                    <a:pt x="20" y="12"/>
                    <a:pt x="20" y="9"/>
                  </a:cubicBezTo>
                  <a:cubicBezTo>
                    <a:pt x="20" y="3"/>
                    <a:pt x="16" y="0"/>
                    <a:pt x="7" y="0"/>
                  </a:cubicBezTo>
                  <a:cubicBezTo>
                    <a:pt x="0" y="0"/>
                    <a:pt x="0" y="0"/>
                    <a:pt x="0" y="0"/>
                  </a:cubicBezTo>
                  <a:cubicBezTo>
                    <a:pt x="0" y="19"/>
                    <a:pt x="0" y="19"/>
                    <a:pt x="0" y="19"/>
                  </a:cubicBezTo>
                  <a:cubicBezTo>
                    <a:pt x="8" y="19"/>
                    <a:pt x="8" y="19"/>
                    <a:pt x="8" y="19"/>
                  </a:cubicBezTo>
                  <a:cubicBezTo>
                    <a:pt x="12" y="19"/>
                    <a:pt x="15" y="18"/>
                    <a:pt x="17" y="1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18" name="Freeform 15"/>
            <p:cNvSpPr>
              <a:spLocks/>
            </p:cNvSpPr>
            <p:nvPr/>
          </p:nvSpPr>
          <p:spPr bwMode="auto">
            <a:xfrm>
              <a:off x="3188" y="2995"/>
              <a:ext cx="33" cy="30"/>
            </a:xfrm>
            <a:custGeom>
              <a:avLst/>
              <a:gdLst>
                <a:gd name="T0" fmla="*/ 20 w 23"/>
                <a:gd name="T1" fmla="*/ 3 h 21"/>
                <a:gd name="T2" fmla="*/ 10 w 23"/>
                <a:gd name="T3" fmla="*/ 0 h 21"/>
                <a:gd name="T4" fmla="*/ 0 w 23"/>
                <a:gd name="T5" fmla="*/ 0 h 21"/>
                <a:gd name="T6" fmla="*/ 0 w 23"/>
                <a:gd name="T7" fmla="*/ 21 h 21"/>
                <a:gd name="T8" fmla="*/ 10 w 23"/>
                <a:gd name="T9" fmla="*/ 21 h 21"/>
                <a:gd name="T10" fmla="*/ 20 w 23"/>
                <a:gd name="T11" fmla="*/ 18 h 21"/>
                <a:gd name="T12" fmla="*/ 23 w 23"/>
                <a:gd name="T13" fmla="*/ 10 h 21"/>
                <a:gd name="T14" fmla="*/ 20 w 23"/>
                <a:gd name="T15" fmla="*/ 3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1">
                  <a:moveTo>
                    <a:pt x="20" y="3"/>
                  </a:moveTo>
                  <a:cubicBezTo>
                    <a:pt x="18" y="1"/>
                    <a:pt x="14" y="0"/>
                    <a:pt x="10" y="0"/>
                  </a:cubicBezTo>
                  <a:cubicBezTo>
                    <a:pt x="0" y="0"/>
                    <a:pt x="0" y="0"/>
                    <a:pt x="0" y="0"/>
                  </a:cubicBezTo>
                  <a:cubicBezTo>
                    <a:pt x="0" y="21"/>
                    <a:pt x="0" y="21"/>
                    <a:pt x="0" y="21"/>
                  </a:cubicBezTo>
                  <a:cubicBezTo>
                    <a:pt x="10" y="21"/>
                    <a:pt x="10" y="21"/>
                    <a:pt x="10" y="21"/>
                  </a:cubicBezTo>
                  <a:cubicBezTo>
                    <a:pt x="14" y="21"/>
                    <a:pt x="18" y="20"/>
                    <a:pt x="20" y="18"/>
                  </a:cubicBezTo>
                  <a:cubicBezTo>
                    <a:pt x="22" y="16"/>
                    <a:pt x="23" y="14"/>
                    <a:pt x="23" y="10"/>
                  </a:cubicBezTo>
                  <a:cubicBezTo>
                    <a:pt x="23" y="7"/>
                    <a:pt x="22" y="5"/>
                    <a:pt x="20" y="3"/>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19" name="Rectangle 16"/>
            <p:cNvSpPr>
              <a:spLocks noChangeArrowheads="1"/>
            </p:cNvSpPr>
            <p:nvPr/>
          </p:nvSpPr>
          <p:spPr bwMode="auto">
            <a:xfrm>
              <a:off x="3398" y="2838"/>
              <a:ext cx="57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200" dirty="0">
                  <a:solidFill>
                    <a:schemeClr val="bg1"/>
                  </a:solidFill>
                  <a:latin typeface="Segoe Pro Display Light" panose="020B0302040504020203" pitchFamily="34" charset="0"/>
                </a:rPr>
                <a:t>SQL DB</a:t>
              </a:r>
              <a:endParaRPr lang="en-US" altLang="en-US" dirty="0">
                <a:solidFill>
                  <a:schemeClr val="bg1"/>
                </a:solidFill>
              </a:endParaRPr>
            </a:p>
          </p:txBody>
        </p:sp>
        <p:sp>
          <p:nvSpPr>
            <p:cNvPr id="20" name="Freeform 17"/>
            <p:cNvSpPr>
              <a:spLocks/>
            </p:cNvSpPr>
            <p:nvPr/>
          </p:nvSpPr>
          <p:spPr bwMode="auto">
            <a:xfrm>
              <a:off x="4327" y="2623"/>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0 h 451"/>
                <a:gd name="T10" fmla="*/ 60 w 935"/>
                <a:gd name="T11" fmla="*/ 0 h 451"/>
                <a:gd name="T12" fmla="*/ 875 w 935"/>
                <a:gd name="T13" fmla="*/ 0 h 451"/>
                <a:gd name="T14" fmla="*/ 935 w 935"/>
                <a:gd name="T15" fmla="*/ 60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0"/>
                    <a:pt x="0" y="60"/>
                    <a:pt x="0" y="60"/>
                  </a:cubicBezTo>
                  <a:cubicBezTo>
                    <a:pt x="0" y="27"/>
                    <a:pt x="27" y="0"/>
                    <a:pt x="60" y="0"/>
                  </a:cubicBezTo>
                  <a:cubicBezTo>
                    <a:pt x="875" y="0"/>
                    <a:pt x="875" y="0"/>
                    <a:pt x="875" y="0"/>
                  </a:cubicBezTo>
                  <a:cubicBezTo>
                    <a:pt x="908" y="0"/>
                    <a:pt x="935" y="27"/>
                    <a:pt x="935" y="60"/>
                  </a:cubicBezTo>
                  <a:lnTo>
                    <a:pt x="935" y="390"/>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21" name="Freeform 18"/>
            <p:cNvSpPr>
              <a:spLocks/>
            </p:cNvSpPr>
            <p:nvPr/>
          </p:nvSpPr>
          <p:spPr bwMode="auto">
            <a:xfrm>
              <a:off x="4322" y="2620"/>
              <a:ext cx="1367"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2 h 455"/>
                <a:gd name="T16" fmla="*/ 22 w 941"/>
                <a:gd name="T17" fmla="*/ 22 h 455"/>
                <a:gd name="T18" fmla="*/ 63 w 941"/>
                <a:gd name="T19" fmla="*/ 5 h 455"/>
                <a:gd name="T20" fmla="*/ 878 w 941"/>
                <a:gd name="T21" fmla="*/ 5 h 455"/>
                <a:gd name="T22" fmla="*/ 878 w 941"/>
                <a:gd name="T23" fmla="*/ 5 h 455"/>
                <a:gd name="T24" fmla="*/ 919 w 941"/>
                <a:gd name="T25" fmla="*/ 22 h 455"/>
                <a:gd name="T26" fmla="*/ 936 w 941"/>
                <a:gd name="T27" fmla="*/ 62 h 455"/>
                <a:gd name="T28" fmla="*/ 936 w 941"/>
                <a:gd name="T29" fmla="*/ 392 h 455"/>
                <a:gd name="T30" fmla="*/ 938 w 941"/>
                <a:gd name="T31" fmla="*/ 392 h 455"/>
                <a:gd name="T32" fmla="*/ 941 w 941"/>
                <a:gd name="T33" fmla="*/ 392 h 455"/>
                <a:gd name="T34" fmla="*/ 941 w 941"/>
                <a:gd name="T35" fmla="*/ 62 h 455"/>
                <a:gd name="T36" fmla="*/ 878 w 941"/>
                <a:gd name="T37" fmla="*/ 0 h 455"/>
                <a:gd name="T38" fmla="*/ 63 w 941"/>
                <a:gd name="T39" fmla="*/ 0 h 455"/>
                <a:gd name="T40" fmla="*/ 0 w 941"/>
                <a:gd name="T41" fmla="*/ 62 h 455"/>
                <a:gd name="T42" fmla="*/ 0 w 941"/>
                <a:gd name="T43" fmla="*/ 392 h 455"/>
                <a:gd name="T44" fmla="*/ 63 w 941"/>
                <a:gd name="T45" fmla="*/ 455 h 455"/>
                <a:gd name="T46" fmla="*/ 878 w 941"/>
                <a:gd name="T47" fmla="*/ 455 h 455"/>
                <a:gd name="T48" fmla="*/ 878 w 941"/>
                <a:gd name="T49" fmla="*/ 455 h 455"/>
                <a:gd name="T50" fmla="*/ 941 w 941"/>
                <a:gd name="T51" fmla="*/ 392 h 455"/>
                <a:gd name="T52" fmla="*/ 938 w 941"/>
                <a:gd name="T53"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2" y="444"/>
                    <a:pt x="22" y="433"/>
                  </a:cubicBezTo>
                  <a:cubicBezTo>
                    <a:pt x="11" y="423"/>
                    <a:pt x="5" y="408"/>
                    <a:pt x="5" y="392"/>
                  </a:cubicBezTo>
                  <a:cubicBezTo>
                    <a:pt x="5" y="62"/>
                    <a:pt x="5" y="62"/>
                    <a:pt x="5" y="62"/>
                  </a:cubicBezTo>
                  <a:cubicBezTo>
                    <a:pt x="5" y="46"/>
                    <a:pt x="11" y="32"/>
                    <a:pt x="22" y="22"/>
                  </a:cubicBezTo>
                  <a:cubicBezTo>
                    <a:pt x="32" y="11"/>
                    <a:pt x="47" y="5"/>
                    <a:pt x="63" y="5"/>
                  </a:cubicBezTo>
                  <a:cubicBezTo>
                    <a:pt x="878" y="5"/>
                    <a:pt x="878" y="5"/>
                    <a:pt x="878" y="5"/>
                  </a:cubicBezTo>
                  <a:cubicBezTo>
                    <a:pt x="878" y="5"/>
                    <a:pt x="878" y="5"/>
                    <a:pt x="878" y="5"/>
                  </a:cubicBezTo>
                  <a:cubicBezTo>
                    <a:pt x="894" y="5"/>
                    <a:pt x="908" y="11"/>
                    <a:pt x="919" y="22"/>
                  </a:cubicBezTo>
                  <a:cubicBezTo>
                    <a:pt x="929" y="32"/>
                    <a:pt x="936" y="46"/>
                    <a:pt x="936" y="62"/>
                  </a:cubicBezTo>
                  <a:cubicBezTo>
                    <a:pt x="936" y="392"/>
                    <a:pt x="936" y="392"/>
                    <a:pt x="936" y="392"/>
                  </a:cubicBezTo>
                  <a:cubicBezTo>
                    <a:pt x="938" y="392"/>
                    <a:pt x="938" y="392"/>
                    <a:pt x="938" y="392"/>
                  </a:cubicBezTo>
                  <a:cubicBezTo>
                    <a:pt x="941" y="392"/>
                    <a:pt x="941" y="392"/>
                    <a:pt x="941" y="392"/>
                  </a:cubicBezTo>
                  <a:cubicBezTo>
                    <a:pt x="941" y="62"/>
                    <a:pt x="941" y="62"/>
                    <a:pt x="941" y="62"/>
                  </a:cubicBezTo>
                  <a:cubicBezTo>
                    <a:pt x="941" y="28"/>
                    <a:pt x="912" y="0"/>
                    <a:pt x="878" y="0"/>
                  </a:cubicBezTo>
                  <a:cubicBezTo>
                    <a:pt x="63" y="0"/>
                    <a:pt x="63" y="0"/>
                    <a:pt x="63" y="0"/>
                  </a:cubicBezTo>
                  <a:cubicBezTo>
                    <a:pt x="28" y="0"/>
                    <a:pt x="0" y="28"/>
                    <a:pt x="0" y="62"/>
                  </a:cubicBezTo>
                  <a:cubicBezTo>
                    <a:pt x="0" y="392"/>
                    <a:pt x="0" y="392"/>
                    <a:pt x="0" y="392"/>
                  </a:cubicBezTo>
                  <a:cubicBezTo>
                    <a:pt x="0" y="427"/>
                    <a:pt x="28" y="455"/>
                    <a:pt x="63" y="455"/>
                  </a:cubicBezTo>
                  <a:cubicBezTo>
                    <a:pt x="878" y="455"/>
                    <a:pt x="878" y="455"/>
                    <a:pt x="878" y="455"/>
                  </a:cubicBezTo>
                  <a:cubicBezTo>
                    <a:pt x="878" y="455"/>
                    <a:pt x="878" y="455"/>
                    <a:pt x="878" y="455"/>
                  </a:cubicBezTo>
                  <a:cubicBezTo>
                    <a:pt x="912"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22" name="Freeform 19"/>
            <p:cNvSpPr>
              <a:spLocks/>
            </p:cNvSpPr>
            <p:nvPr/>
          </p:nvSpPr>
          <p:spPr bwMode="auto">
            <a:xfrm>
              <a:off x="4431" y="2800"/>
              <a:ext cx="340" cy="30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23" name="Freeform 20"/>
            <p:cNvSpPr>
              <a:spLocks/>
            </p:cNvSpPr>
            <p:nvPr/>
          </p:nvSpPr>
          <p:spPr bwMode="auto">
            <a:xfrm>
              <a:off x="4431" y="2800"/>
              <a:ext cx="340" cy="30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24" name="Freeform 21"/>
            <p:cNvSpPr>
              <a:spLocks/>
            </p:cNvSpPr>
            <p:nvPr/>
          </p:nvSpPr>
          <p:spPr bwMode="auto">
            <a:xfrm>
              <a:off x="4472" y="2845"/>
              <a:ext cx="42" cy="108"/>
            </a:xfrm>
            <a:custGeom>
              <a:avLst/>
              <a:gdLst>
                <a:gd name="T0" fmla="*/ 19 w 29"/>
                <a:gd name="T1" fmla="*/ 74 h 74"/>
                <a:gd name="T2" fmla="*/ 29 w 29"/>
                <a:gd name="T3" fmla="*/ 57 h 74"/>
                <a:gd name="T4" fmla="*/ 15 w 29"/>
                <a:gd name="T5" fmla="*/ 0 h 74"/>
                <a:gd name="T6" fmla="*/ 4 w 29"/>
                <a:gd name="T7" fmla="*/ 13 h 74"/>
                <a:gd name="T8" fmla="*/ 19 w 29"/>
                <a:gd name="T9" fmla="*/ 74 h 74"/>
              </a:gdLst>
              <a:ahLst/>
              <a:cxnLst>
                <a:cxn ang="0">
                  <a:pos x="T0" y="T1"/>
                </a:cxn>
                <a:cxn ang="0">
                  <a:pos x="T2" y="T3"/>
                </a:cxn>
                <a:cxn ang="0">
                  <a:pos x="T4" y="T5"/>
                </a:cxn>
                <a:cxn ang="0">
                  <a:pos x="T6" y="T7"/>
                </a:cxn>
                <a:cxn ang="0">
                  <a:pos x="T8" y="T9"/>
                </a:cxn>
              </a:cxnLst>
              <a:rect l="0" t="0" r="r" b="b"/>
              <a:pathLst>
                <a:path w="29" h="74">
                  <a:moveTo>
                    <a:pt x="19" y="74"/>
                  </a:moveTo>
                  <a:cubicBezTo>
                    <a:pt x="21" y="69"/>
                    <a:pt x="25" y="63"/>
                    <a:pt x="29" y="57"/>
                  </a:cubicBezTo>
                  <a:cubicBezTo>
                    <a:pt x="12" y="31"/>
                    <a:pt x="13" y="10"/>
                    <a:pt x="15" y="0"/>
                  </a:cubicBezTo>
                  <a:cubicBezTo>
                    <a:pt x="11" y="4"/>
                    <a:pt x="7" y="9"/>
                    <a:pt x="4" y="13"/>
                  </a:cubicBezTo>
                  <a:cubicBezTo>
                    <a:pt x="1" y="27"/>
                    <a:pt x="0" y="48"/>
                    <a:pt x="19"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25" name="Freeform 22"/>
            <p:cNvSpPr>
              <a:spLocks/>
            </p:cNvSpPr>
            <p:nvPr/>
          </p:nvSpPr>
          <p:spPr bwMode="auto">
            <a:xfrm>
              <a:off x="4523" y="2958"/>
              <a:ext cx="203" cy="101"/>
            </a:xfrm>
            <a:custGeom>
              <a:avLst/>
              <a:gdLst>
                <a:gd name="T0" fmla="*/ 30 w 140"/>
                <a:gd name="T1" fmla="*/ 17 h 69"/>
                <a:gd name="T2" fmla="*/ 10 w 140"/>
                <a:gd name="T3" fmla="*/ 0 h 69"/>
                <a:gd name="T4" fmla="*/ 0 w 140"/>
                <a:gd name="T5" fmla="*/ 16 h 69"/>
                <a:gd name="T6" fmla="*/ 18 w 140"/>
                <a:gd name="T7" fmla="*/ 32 h 69"/>
                <a:gd name="T8" fmla="*/ 126 w 140"/>
                <a:gd name="T9" fmla="*/ 69 h 69"/>
                <a:gd name="T10" fmla="*/ 140 w 140"/>
                <a:gd name="T11" fmla="*/ 52 h 69"/>
                <a:gd name="T12" fmla="*/ 30 w 140"/>
                <a:gd name="T13" fmla="*/ 17 h 69"/>
              </a:gdLst>
              <a:ahLst/>
              <a:cxnLst>
                <a:cxn ang="0">
                  <a:pos x="T0" y="T1"/>
                </a:cxn>
                <a:cxn ang="0">
                  <a:pos x="T2" y="T3"/>
                </a:cxn>
                <a:cxn ang="0">
                  <a:pos x="T4" y="T5"/>
                </a:cxn>
                <a:cxn ang="0">
                  <a:pos x="T6" y="T7"/>
                </a:cxn>
                <a:cxn ang="0">
                  <a:pos x="T8" y="T9"/>
                </a:cxn>
                <a:cxn ang="0">
                  <a:pos x="T10" y="T11"/>
                </a:cxn>
                <a:cxn ang="0">
                  <a:pos x="T12" y="T13"/>
                </a:cxn>
              </a:cxnLst>
              <a:rect l="0" t="0" r="r" b="b"/>
              <a:pathLst>
                <a:path w="140" h="69">
                  <a:moveTo>
                    <a:pt x="30" y="17"/>
                  </a:moveTo>
                  <a:cubicBezTo>
                    <a:pt x="22" y="11"/>
                    <a:pt x="16" y="5"/>
                    <a:pt x="10" y="0"/>
                  </a:cubicBezTo>
                  <a:cubicBezTo>
                    <a:pt x="6" y="5"/>
                    <a:pt x="3" y="11"/>
                    <a:pt x="0" y="16"/>
                  </a:cubicBezTo>
                  <a:cubicBezTo>
                    <a:pt x="6" y="21"/>
                    <a:pt x="11" y="26"/>
                    <a:pt x="18" y="32"/>
                  </a:cubicBezTo>
                  <a:cubicBezTo>
                    <a:pt x="61" y="66"/>
                    <a:pt x="103" y="69"/>
                    <a:pt x="126" y="69"/>
                  </a:cubicBezTo>
                  <a:cubicBezTo>
                    <a:pt x="128" y="69"/>
                    <a:pt x="135" y="59"/>
                    <a:pt x="140" y="52"/>
                  </a:cubicBezTo>
                  <a:cubicBezTo>
                    <a:pt x="129" y="55"/>
                    <a:pt x="84" y="60"/>
                    <a:pt x="3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26" name="Freeform 23"/>
            <p:cNvSpPr>
              <a:spLocks/>
            </p:cNvSpPr>
            <p:nvPr/>
          </p:nvSpPr>
          <p:spPr bwMode="auto">
            <a:xfrm>
              <a:off x="4604" y="2881"/>
              <a:ext cx="144" cy="121"/>
            </a:xfrm>
            <a:custGeom>
              <a:avLst/>
              <a:gdLst>
                <a:gd name="T0" fmla="*/ 0 w 99"/>
                <a:gd name="T1" fmla="*/ 9 h 83"/>
                <a:gd name="T2" fmla="*/ 96 w 99"/>
                <a:gd name="T3" fmla="*/ 83 h 83"/>
                <a:gd name="T4" fmla="*/ 99 w 99"/>
                <a:gd name="T5" fmla="*/ 74 h 83"/>
                <a:gd name="T6" fmla="*/ 14 w 99"/>
                <a:gd name="T7" fmla="*/ 0 h 83"/>
                <a:gd name="T8" fmla="*/ 0 w 99"/>
                <a:gd name="T9" fmla="*/ 9 h 83"/>
              </a:gdLst>
              <a:ahLst/>
              <a:cxnLst>
                <a:cxn ang="0">
                  <a:pos x="T0" y="T1"/>
                </a:cxn>
                <a:cxn ang="0">
                  <a:pos x="T2" y="T3"/>
                </a:cxn>
                <a:cxn ang="0">
                  <a:pos x="T4" y="T5"/>
                </a:cxn>
                <a:cxn ang="0">
                  <a:pos x="T6" y="T7"/>
                </a:cxn>
                <a:cxn ang="0">
                  <a:pos x="T8" y="T9"/>
                </a:cxn>
              </a:cxnLst>
              <a:rect l="0" t="0" r="r" b="b"/>
              <a:pathLst>
                <a:path w="99" h="83">
                  <a:moveTo>
                    <a:pt x="0" y="9"/>
                  </a:moveTo>
                  <a:cubicBezTo>
                    <a:pt x="39" y="45"/>
                    <a:pt x="84" y="75"/>
                    <a:pt x="96" y="83"/>
                  </a:cubicBezTo>
                  <a:cubicBezTo>
                    <a:pt x="97" y="80"/>
                    <a:pt x="98" y="77"/>
                    <a:pt x="99" y="74"/>
                  </a:cubicBezTo>
                  <a:cubicBezTo>
                    <a:pt x="86" y="65"/>
                    <a:pt x="54" y="40"/>
                    <a:pt x="14" y="0"/>
                  </a:cubicBezTo>
                  <a:cubicBezTo>
                    <a:pt x="10" y="3"/>
                    <a:pt x="5" y="6"/>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27" name="Freeform 24"/>
            <p:cNvSpPr>
              <a:spLocks/>
            </p:cNvSpPr>
            <p:nvPr/>
          </p:nvSpPr>
          <p:spPr bwMode="auto">
            <a:xfrm>
              <a:off x="4534" y="2807"/>
              <a:ext cx="63" cy="60"/>
            </a:xfrm>
            <a:custGeom>
              <a:avLst/>
              <a:gdLst>
                <a:gd name="T0" fmla="*/ 43 w 43"/>
                <a:gd name="T1" fmla="*/ 32 h 41"/>
                <a:gd name="T2" fmla="*/ 14 w 43"/>
                <a:gd name="T3" fmla="*/ 0 h 41"/>
                <a:gd name="T4" fmla="*/ 0 w 43"/>
                <a:gd name="T5" fmla="*/ 5 h 41"/>
                <a:gd name="T6" fmla="*/ 28 w 43"/>
                <a:gd name="T7" fmla="*/ 41 h 41"/>
                <a:gd name="T8" fmla="*/ 43 w 43"/>
                <a:gd name="T9" fmla="*/ 32 h 41"/>
              </a:gdLst>
              <a:ahLst/>
              <a:cxnLst>
                <a:cxn ang="0">
                  <a:pos x="T0" y="T1"/>
                </a:cxn>
                <a:cxn ang="0">
                  <a:pos x="T2" y="T3"/>
                </a:cxn>
                <a:cxn ang="0">
                  <a:pos x="T4" y="T5"/>
                </a:cxn>
                <a:cxn ang="0">
                  <a:pos x="T6" y="T7"/>
                </a:cxn>
                <a:cxn ang="0">
                  <a:pos x="T8" y="T9"/>
                </a:cxn>
              </a:cxnLst>
              <a:rect l="0" t="0" r="r" b="b"/>
              <a:pathLst>
                <a:path w="43" h="41">
                  <a:moveTo>
                    <a:pt x="43" y="32"/>
                  </a:moveTo>
                  <a:cubicBezTo>
                    <a:pt x="34" y="22"/>
                    <a:pt x="24" y="11"/>
                    <a:pt x="14" y="0"/>
                  </a:cubicBezTo>
                  <a:cubicBezTo>
                    <a:pt x="9" y="1"/>
                    <a:pt x="5" y="3"/>
                    <a:pt x="0" y="5"/>
                  </a:cubicBezTo>
                  <a:cubicBezTo>
                    <a:pt x="8" y="17"/>
                    <a:pt x="17" y="29"/>
                    <a:pt x="28" y="41"/>
                  </a:cubicBezTo>
                  <a:cubicBezTo>
                    <a:pt x="33" y="37"/>
                    <a:pt x="38" y="34"/>
                    <a:pt x="43"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28" name="Freeform 25"/>
            <p:cNvSpPr>
              <a:spLocks/>
            </p:cNvSpPr>
            <p:nvPr/>
          </p:nvSpPr>
          <p:spPr bwMode="auto">
            <a:xfrm>
              <a:off x="4478" y="2953"/>
              <a:ext cx="45" cy="114"/>
            </a:xfrm>
            <a:custGeom>
              <a:avLst/>
              <a:gdLst>
                <a:gd name="T0" fmla="*/ 15 w 31"/>
                <a:gd name="T1" fmla="*/ 0 h 79"/>
                <a:gd name="T2" fmla="*/ 0 w 31"/>
                <a:gd name="T3" fmla="*/ 58 h 79"/>
                <a:gd name="T4" fmla="*/ 2 w 31"/>
                <a:gd name="T5" fmla="*/ 62 h 79"/>
                <a:gd name="T6" fmla="*/ 19 w 31"/>
                <a:gd name="T7" fmla="*/ 79 h 79"/>
                <a:gd name="T8" fmla="*/ 31 w 31"/>
                <a:gd name="T9" fmla="*/ 20 h 79"/>
                <a:gd name="T10" fmla="*/ 15 w 31"/>
                <a:gd name="T11" fmla="*/ 0 h 79"/>
              </a:gdLst>
              <a:ahLst/>
              <a:cxnLst>
                <a:cxn ang="0">
                  <a:pos x="T0" y="T1"/>
                </a:cxn>
                <a:cxn ang="0">
                  <a:pos x="T2" y="T3"/>
                </a:cxn>
                <a:cxn ang="0">
                  <a:pos x="T4" y="T5"/>
                </a:cxn>
                <a:cxn ang="0">
                  <a:pos x="T6" y="T7"/>
                </a:cxn>
                <a:cxn ang="0">
                  <a:pos x="T8" y="T9"/>
                </a:cxn>
                <a:cxn ang="0">
                  <a:pos x="T10" y="T11"/>
                </a:cxn>
              </a:cxnLst>
              <a:rect l="0" t="0" r="r" b="b"/>
              <a:pathLst>
                <a:path w="31" h="79">
                  <a:moveTo>
                    <a:pt x="15" y="0"/>
                  </a:moveTo>
                  <a:cubicBezTo>
                    <a:pt x="5" y="21"/>
                    <a:pt x="1" y="41"/>
                    <a:pt x="0" y="58"/>
                  </a:cubicBezTo>
                  <a:cubicBezTo>
                    <a:pt x="1" y="59"/>
                    <a:pt x="1" y="60"/>
                    <a:pt x="2" y="62"/>
                  </a:cubicBezTo>
                  <a:cubicBezTo>
                    <a:pt x="7" y="68"/>
                    <a:pt x="13" y="74"/>
                    <a:pt x="19" y="79"/>
                  </a:cubicBezTo>
                  <a:cubicBezTo>
                    <a:pt x="18" y="65"/>
                    <a:pt x="20" y="43"/>
                    <a:pt x="31" y="20"/>
                  </a:cubicBezTo>
                  <a:cubicBezTo>
                    <a:pt x="24" y="13"/>
                    <a:pt x="19" y="7"/>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29" name="Freeform 26"/>
            <p:cNvSpPr>
              <a:spLocks/>
            </p:cNvSpPr>
            <p:nvPr/>
          </p:nvSpPr>
          <p:spPr bwMode="auto">
            <a:xfrm>
              <a:off x="4499" y="2867"/>
              <a:ext cx="105" cy="115"/>
            </a:xfrm>
            <a:custGeom>
              <a:avLst/>
              <a:gdLst>
                <a:gd name="T0" fmla="*/ 52 w 72"/>
                <a:gd name="T1" fmla="*/ 0 h 79"/>
                <a:gd name="T2" fmla="*/ 24 w 72"/>
                <a:gd name="T3" fmla="*/ 25 h 79"/>
                <a:gd name="T4" fmla="*/ 10 w 72"/>
                <a:gd name="T5" fmla="*/ 42 h 79"/>
                <a:gd name="T6" fmla="*/ 10 w 72"/>
                <a:gd name="T7" fmla="*/ 42 h 79"/>
                <a:gd name="T8" fmla="*/ 0 w 72"/>
                <a:gd name="T9" fmla="*/ 59 h 79"/>
                <a:gd name="T10" fmla="*/ 16 w 72"/>
                <a:gd name="T11" fmla="*/ 79 h 79"/>
                <a:gd name="T12" fmla="*/ 26 w 72"/>
                <a:gd name="T13" fmla="*/ 63 h 79"/>
                <a:gd name="T14" fmla="*/ 26 w 72"/>
                <a:gd name="T15" fmla="*/ 63 h 79"/>
                <a:gd name="T16" fmla="*/ 45 w 72"/>
                <a:gd name="T17" fmla="*/ 41 h 79"/>
                <a:gd name="T18" fmla="*/ 72 w 72"/>
                <a:gd name="T19" fmla="*/ 19 h 79"/>
                <a:gd name="T20" fmla="*/ 52 w 72"/>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9">
                  <a:moveTo>
                    <a:pt x="52" y="0"/>
                  </a:moveTo>
                  <a:cubicBezTo>
                    <a:pt x="43" y="6"/>
                    <a:pt x="33" y="14"/>
                    <a:pt x="24" y="25"/>
                  </a:cubicBezTo>
                  <a:cubicBezTo>
                    <a:pt x="18" y="30"/>
                    <a:pt x="14" y="36"/>
                    <a:pt x="10" y="42"/>
                  </a:cubicBezTo>
                  <a:cubicBezTo>
                    <a:pt x="10" y="42"/>
                    <a:pt x="10" y="42"/>
                    <a:pt x="10" y="42"/>
                  </a:cubicBezTo>
                  <a:cubicBezTo>
                    <a:pt x="6" y="48"/>
                    <a:pt x="2" y="54"/>
                    <a:pt x="0" y="59"/>
                  </a:cubicBezTo>
                  <a:cubicBezTo>
                    <a:pt x="4" y="66"/>
                    <a:pt x="9" y="72"/>
                    <a:pt x="16" y="79"/>
                  </a:cubicBezTo>
                  <a:cubicBezTo>
                    <a:pt x="19" y="74"/>
                    <a:pt x="22" y="68"/>
                    <a:pt x="26" y="63"/>
                  </a:cubicBezTo>
                  <a:cubicBezTo>
                    <a:pt x="26" y="63"/>
                    <a:pt x="26" y="63"/>
                    <a:pt x="26" y="63"/>
                  </a:cubicBezTo>
                  <a:cubicBezTo>
                    <a:pt x="31" y="55"/>
                    <a:pt x="37" y="48"/>
                    <a:pt x="45" y="41"/>
                  </a:cubicBezTo>
                  <a:cubicBezTo>
                    <a:pt x="55" y="32"/>
                    <a:pt x="64" y="25"/>
                    <a:pt x="72" y="19"/>
                  </a:cubicBezTo>
                  <a:cubicBezTo>
                    <a:pt x="65" y="13"/>
                    <a:pt x="58" y="6"/>
                    <a:pt x="5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30" name="Freeform 27"/>
            <p:cNvSpPr>
              <a:spLocks/>
            </p:cNvSpPr>
            <p:nvPr/>
          </p:nvSpPr>
          <p:spPr bwMode="auto">
            <a:xfrm>
              <a:off x="4575" y="2831"/>
              <a:ext cx="144" cy="63"/>
            </a:xfrm>
            <a:custGeom>
              <a:avLst/>
              <a:gdLst>
                <a:gd name="T0" fmla="*/ 84 w 99"/>
                <a:gd name="T1" fmla="*/ 3 h 44"/>
                <a:gd name="T2" fmla="*/ 15 w 99"/>
                <a:gd name="T3" fmla="*/ 16 h 44"/>
                <a:gd name="T4" fmla="*/ 15 w 99"/>
                <a:gd name="T5" fmla="*/ 16 h 44"/>
                <a:gd name="T6" fmla="*/ 0 w 99"/>
                <a:gd name="T7" fmla="*/ 25 h 44"/>
                <a:gd name="T8" fmla="*/ 20 w 99"/>
                <a:gd name="T9" fmla="*/ 44 h 44"/>
                <a:gd name="T10" fmla="*/ 34 w 99"/>
                <a:gd name="T11" fmla="*/ 35 h 44"/>
                <a:gd name="T12" fmla="*/ 34 w 99"/>
                <a:gd name="T13" fmla="*/ 35 h 44"/>
                <a:gd name="T14" fmla="*/ 99 w 99"/>
                <a:gd name="T15" fmla="*/ 18 h 44"/>
                <a:gd name="T16" fmla="*/ 84 w 99"/>
                <a:gd name="T1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44">
                  <a:moveTo>
                    <a:pt x="84" y="3"/>
                  </a:moveTo>
                  <a:cubicBezTo>
                    <a:pt x="68" y="0"/>
                    <a:pt x="43" y="1"/>
                    <a:pt x="15" y="16"/>
                  </a:cubicBezTo>
                  <a:cubicBezTo>
                    <a:pt x="15" y="16"/>
                    <a:pt x="15" y="16"/>
                    <a:pt x="15" y="16"/>
                  </a:cubicBezTo>
                  <a:cubicBezTo>
                    <a:pt x="10" y="18"/>
                    <a:pt x="5" y="21"/>
                    <a:pt x="0" y="25"/>
                  </a:cubicBezTo>
                  <a:cubicBezTo>
                    <a:pt x="6" y="31"/>
                    <a:pt x="13" y="38"/>
                    <a:pt x="20" y="44"/>
                  </a:cubicBezTo>
                  <a:cubicBezTo>
                    <a:pt x="25" y="41"/>
                    <a:pt x="30" y="38"/>
                    <a:pt x="34" y="35"/>
                  </a:cubicBezTo>
                  <a:cubicBezTo>
                    <a:pt x="34" y="35"/>
                    <a:pt x="34" y="35"/>
                    <a:pt x="34" y="35"/>
                  </a:cubicBezTo>
                  <a:cubicBezTo>
                    <a:pt x="72" y="15"/>
                    <a:pt x="99" y="18"/>
                    <a:pt x="99" y="18"/>
                  </a:cubicBezTo>
                  <a:cubicBezTo>
                    <a:pt x="95" y="12"/>
                    <a:pt x="90" y="7"/>
                    <a:pt x="8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31" name="Freeform 28"/>
            <p:cNvSpPr>
              <a:spLocks/>
            </p:cNvSpPr>
            <p:nvPr/>
          </p:nvSpPr>
          <p:spPr bwMode="auto">
            <a:xfrm>
              <a:off x="4653" y="2921"/>
              <a:ext cx="75" cy="72"/>
            </a:xfrm>
            <a:custGeom>
              <a:avLst/>
              <a:gdLst>
                <a:gd name="T0" fmla="*/ 12 w 51"/>
                <a:gd name="T1" fmla="*/ 7 h 50"/>
                <a:gd name="T2" fmla="*/ 8 w 51"/>
                <a:gd name="T3" fmla="*/ 39 h 50"/>
                <a:gd name="T4" fmla="*/ 39 w 51"/>
                <a:gd name="T5" fmla="*/ 43 h 50"/>
                <a:gd name="T6" fmla="*/ 43 w 51"/>
                <a:gd name="T7" fmla="*/ 12 h 50"/>
                <a:gd name="T8" fmla="*/ 12 w 51"/>
                <a:gd name="T9" fmla="*/ 7 h 50"/>
              </a:gdLst>
              <a:ahLst/>
              <a:cxnLst>
                <a:cxn ang="0">
                  <a:pos x="T0" y="T1"/>
                </a:cxn>
                <a:cxn ang="0">
                  <a:pos x="T2" y="T3"/>
                </a:cxn>
                <a:cxn ang="0">
                  <a:pos x="T4" y="T5"/>
                </a:cxn>
                <a:cxn ang="0">
                  <a:pos x="T6" y="T7"/>
                </a:cxn>
                <a:cxn ang="0">
                  <a:pos x="T8" y="T9"/>
                </a:cxn>
              </a:cxnLst>
              <a:rect l="0" t="0" r="r" b="b"/>
              <a:pathLst>
                <a:path w="51" h="50">
                  <a:moveTo>
                    <a:pt x="12" y="7"/>
                  </a:moveTo>
                  <a:cubicBezTo>
                    <a:pt x="2" y="15"/>
                    <a:pt x="0" y="29"/>
                    <a:pt x="8" y="39"/>
                  </a:cubicBezTo>
                  <a:cubicBezTo>
                    <a:pt x="15" y="48"/>
                    <a:pt x="29" y="50"/>
                    <a:pt x="39" y="43"/>
                  </a:cubicBezTo>
                  <a:cubicBezTo>
                    <a:pt x="49" y="35"/>
                    <a:pt x="51" y="21"/>
                    <a:pt x="43" y="12"/>
                  </a:cubicBezTo>
                  <a:cubicBezTo>
                    <a:pt x="36" y="2"/>
                    <a:pt x="22" y="0"/>
                    <a:pt x="12"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32" name="Freeform 29"/>
            <p:cNvSpPr>
              <a:spLocks/>
            </p:cNvSpPr>
            <p:nvPr/>
          </p:nvSpPr>
          <p:spPr bwMode="auto">
            <a:xfrm>
              <a:off x="4590" y="3002"/>
              <a:ext cx="66" cy="67"/>
            </a:xfrm>
            <a:custGeom>
              <a:avLst/>
              <a:gdLst>
                <a:gd name="T0" fmla="*/ 10 w 46"/>
                <a:gd name="T1" fmla="*/ 7 h 46"/>
                <a:gd name="T2" fmla="*/ 6 w 46"/>
                <a:gd name="T3" fmla="*/ 36 h 46"/>
                <a:gd name="T4" fmla="*/ 35 w 46"/>
                <a:gd name="T5" fmla="*/ 40 h 46"/>
                <a:gd name="T6" fmla="*/ 39 w 46"/>
                <a:gd name="T7" fmla="*/ 11 h 46"/>
                <a:gd name="T8" fmla="*/ 10 w 46"/>
                <a:gd name="T9" fmla="*/ 7 h 46"/>
              </a:gdLst>
              <a:ahLst/>
              <a:cxnLst>
                <a:cxn ang="0">
                  <a:pos x="T0" y="T1"/>
                </a:cxn>
                <a:cxn ang="0">
                  <a:pos x="T2" y="T3"/>
                </a:cxn>
                <a:cxn ang="0">
                  <a:pos x="T4" y="T5"/>
                </a:cxn>
                <a:cxn ang="0">
                  <a:pos x="T6" y="T7"/>
                </a:cxn>
                <a:cxn ang="0">
                  <a:pos x="T8" y="T9"/>
                </a:cxn>
              </a:cxnLst>
              <a:rect l="0" t="0" r="r" b="b"/>
              <a:pathLst>
                <a:path w="46" h="46">
                  <a:moveTo>
                    <a:pt x="10" y="7"/>
                  </a:moveTo>
                  <a:cubicBezTo>
                    <a:pt x="1" y="14"/>
                    <a:pt x="0" y="27"/>
                    <a:pt x="6" y="36"/>
                  </a:cubicBezTo>
                  <a:cubicBezTo>
                    <a:pt x="13" y="45"/>
                    <a:pt x="26" y="46"/>
                    <a:pt x="35" y="40"/>
                  </a:cubicBezTo>
                  <a:cubicBezTo>
                    <a:pt x="44" y="33"/>
                    <a:pt x="46" y="20"/>
                    <a:pt x="39" y="11"/>
                  </a:cubicBezTo>
                  <a:cubicBezTo>
                    <a:pt x="32" y="2"/>
                    <a:pt x="19" y="0"/>
                    <a:pt x="1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33" name="Freeform 30"/>
            <p:cNvSpPr>
              <a:spLocks/>
            </p:cNvSpPr>
            <p:nvPr/>
          </p:nvSpPr>
          <p:spPr bwMode="auto">
            <a:xfrm>
              <a:off x="4468" y="2902"/>
              <a:ext cx="103" cy="101"/>
            </a:xfrm>
            <a:custGeom>
              <a:avLst/>
              <a:gdLst>
                <a:gd name="T0" fmla="*/ 17 w 71"/>
                <a:gd name="T1" fmla="*/ 10 h 70"/>
                <a:gd name="T2" fmla="*/ 11 w 71"/>
                <a:gd name="T3" fmla="*/ 54 h 70"/>
                <a:gd name="T4" fmla="*/ 55 w 71"/>
                <a:gd name="T5" fmla="*/ 60 h 70"/>
                <a:gd name="T6" fmla="*/ 61 w 71"/>
                <a:gd name="T7" fmla="*/ 16 h 70"/>
                <a:gd name="T8" fmla="*/ 17 w 71"/>
                <a:gd name="T9" fmla="*/ 10 h 70"/>
              </a:gdLst>
              <a:ahLst/>
              <a:cxnLst>
                <a:cxn ang="0">
                  <a:pos x="T0" y="T1"/>
                </a:cxn>
                <a:cxn ang="0">
                  <a:pos x="T2" y="T3"/>
                </a:cxn>
                <a:cxn ang="0">
                  <a:pos x="T4" y="T5"/>
                </a:cxn>
                <a:cxn ang="0">
                  <a:pos x="T6" y="T7"/>
                </a:cxn>
                <a:cxn ang="0">
                  <a:pos x="T8" y="T9"/>
                </a:cxn>
              </a:cxnLst>
              <a:rect l="0" t="0" r="r" b="b"/>
              <a:pathLst>
                <a:path w="71" h="70">
                  <a:moveTo>
                    <a:pt x="17" y="10"/>
                  </a:moveTo>
                  <a:cubicBezTo>
                    <a:pt x="3" y="21"/>
                    <a:pt x="0" y="40"/>
                    <a:pt x="11" y="54"/>
                  </a:cubicBezTo>
                  <a:cubicBezTo>
                    <a:pt x="21" y="68"/>
                    <a:pt x="41" y="70"/>
                    <a:pt x="55" y="60"/>
                  </a:cubicBezTo>
                  <a:cubicBezTo>
                    <a:pt x="68" y="49"/>
                    <a:pt x="71" y="30"/>
                    <a:pt x="61" y="16"/>
                  </a:cubicBezTo>
                  <a:cubicBezTo>
                    <a:pt x="50" y="2"/>
                    <a:pt x="30" y="0"/>
                    <a:pt x="17"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34" name="Rectangle 31"/>
            <p:cNvSpPr>
              <a:spLocks noChangeArrowheads="1"/>
            </p:cNvSpPr>
            <p:nvPr/>
          </p:nvSpPr>
          <p:spPr bwMode="auto">
            <a:xfrm>
              <a:off x="4884" y="2718"/>
              <a:ext cx="533"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200" dirty="0">
                  <a:solidFill>
                    <a:schemeClr val="bg1"/>
                  </a:solidFill>
                  <a:latin typeface="Segoe Pro Display Light" panose="020B0302040504020203" pitchFamily="34" charset="0"/>
                </a:rPr>
                <a:t>App</a:t>
              </a:r>
            </a:p>
            <a:p>
              <a:pPr defTabSz="914225"/>
              <a:r>
                <a:rPr lang="en-US" altLang="en-US" sz="2200" dirty="0">
                  <a:solidFill>
                    <a:schemeClr val="bg1"/>
                  </a:solidFill>
                  <a:latin typeface="Segoe Pro Display Light" panose="020B0302040504020203" pitchFamily="34" charset="0"/>
                </a:rPr>
                <a:t>Service</a:t>
              </a:r>
              <a:endParaRPr lang="en-US" altLang="en-US" dirty="0">
                <a:solidFill>
                  <a:schemeClr val="bg1"/>
                </a:solidFill>
              </a:endParaRPr>
            </a:p>
          </p:txBody>
        </p:sp>
        <p:sp>
          <p:nvSpPr>
            <p:cNvPr id="35" name="Freeform 32"/>
            <p:cNvSpPr>
              <a:spLocks/>
            </p:cNvSpPr>
            <p:nvPr/>
          </p:nvSpPr>
          <p:spPr bwMode="auto">
            <a:xfrm>
              <a:off x="5778" y="2584"/>
              <a:ext cx="1353" cy="647"/>
            </a:xfrm>
            <a:custGeom>
              <a:avLst/>
              <a:gdLst>
                <a:gd name="T0" fmla="*/ 874 w 932"/>
                <a:gd name="T1" fmla="*/ 0 h 446"/>
                <a:gd name="T2" fmla="*/ 59 w 932"/>
                <a:gd name="T3" fmla="*/ 0 h 446"/>
                <a:gd name="T4" fmla="*/ 18 w 932"/>
                <a:gd name="T5" fmla="*/ 17 h 446"/>
                <a:gd name="T6" fmla="*/ 0 w 932"/>
                <a:gd name="T7" fmla="*/ 58 h 446"/>
                <a:gd name="T8" fmla="*/ 0 w 932"/>
                <a:gd name="T9" fmla="*/ 388 h 446"/>
                <a:gd name="T10" fmla="*/ 18 w 932"/>
                <a:gd name="T11" fmla="*/ 430 h 446"/>
                <a:gd name="T12" fmla="*/ 53 w 932"/>
                <a:gd name="T13" fmla="*/ 446 h 446"/>
                <a:gd name="T14" fmla="*/ 53 w 932"/>
                <a:gd name="T15" fmla="*/ 442 h 446"/>
                <a:gd name="T16" fmla="*/ 53 w 932"/>
                <a:gd name="T17" fmla="*/ 113 h 446"/>
                <a:gd name="T18" fmla="*/ 113 w 932"/>
                <a:gd name="T19" fmla="*/ 52 h 446"/>
                <a:gd name="T20" fmla="*/ 928 w 932"/>
                <a:gd name="T21" fmla="*/ 52 h 446"/>
                <a:gd name="T22" fmla="*/ 932 w 932"/>
                <a:gd name="T23" fmla="*/ 52 h 446"/>
                <a:gd name="T24" fmla="*/ 915 w 932"/>
                <a:gd name="T25" fmla="*/ 17 h 446"/>
                <a:gd name="T26" fmla="*/ 874 w 932"/>
                <a:gd name="T27" fmla="*/ 0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2" h="446">
                  <a:moveTo>
                    <a:pt x="874" y="0"/>
                  </a:moveTo>
                  <a:cubicBezTo>
                    <a:pt x="59" y="0"/>
                    <a:pt x="59" y="0"/>
                    <a:pt x="59" y="0"/>
                  </a:cubicBezTo>
                  <a:cubicBezTo>
                    <a:pt x="43" y="0"/>
                    <a:pt x="28" y="7"/>
                    <a:pt x="18" y="17"/>
                  </a:cubicBezTo>
                  <a:cubicBezTo>
                    <a:pt x="7" y="28"/>
                    <a:pt x="0" y="42"/>
                    <a:pt x="0" y="58"/>
                  </a:cubicBezTo>
                  <a:cubicBezTo>
                    <a:pt x="0" y="388"/>
                    <a:pt x="0" y="388"/>
                    <a:pt x="0" y="388"/>
                  </a:cubicBezTo>
                  <a:cubicBezTo>
                    <a:pt x="0" y="404"/>
                    <a:pt x="7" y="419"/>
                    <a:pt x="18" y="430"/>
                  </a:cubicBezTo>
                  <a:cubicBezTo>
                    <a:pt x="27" y="439"/>
                    <a:pt x="39" y="445"/>
                    <a:pt x="53" y="446"/>
                  </a:cubicBezTo>
                  <a:cubicBezTo>
                    <a:pt x="53" y="445"/>
                    <a:pt x="53" y="444"/>
                    <a:pt x="53" y="442"/>
                  </a:cubicBezTo>
                  <a:cubicBezTo>
                    <a:pt x="53" y="113"/>
                    <a:pt x="53" y="113"/>
                    <a:pt x="53" y="113"/>
                  </a:cubicBezTo>
                  <a:cubicBezTo>
                    <a:pt x="53" y="79"/>
                    <a:pt x="80" y="52"/>
                    <a:pt x="113" y="52"/>
                  </a:cubicBezTo>
                  <a:cubicBezTo>
                    <a:pt x="928" y="52"/>
                    <a:pt x="928" y="52"/>
                    <a:pt x="928" y="52"/>
                  </a:cubicBezTo>
                  <a:cubicBezTo>
                    <a:pt x="929" y="52"/>
                    <a:pt x="930" y="52"/>
                    <a:pt x="932" y="52"/>
                  </a:cubicBezTo>
                  <a:cubicBezTo>
                    <a:pt x="930" y="39"/>
                    <a:pt x="924" y="26"/>
                    <a:pt x="915" y="17"/>
                  </a:cubicBezTo>
                  <a:cubicBezTo>
                    <a:pt x="904" y="7"/>
                    <a:pt x="890" y="0"/>
                    <a:pt x="874" y="0"/>
                  </a:cubicBezTo>
                </a:path>
              </a:pathLst>
            </a:custGeom>
            <a:solidFill>
              <a:srgbClr val="4E6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36" name="Freeform 33"/>
            <p:cNvSpPr>
              <a:spLocks/>
            </p:cNvSpPr>
            <p:nvPr/>
          </p:nvSpPr>
          <p:spPr bwMode="auto">
            <a:xfrm>
              <a:off x="5772" y="2578"/>
              <a:ext cx="1365" cy="659"/>
            </a:xfrm>
            <a:custGeom>
              <a:avLst/>
              <a:gdLst>
                <a:gd name="T0" fmla="*/ 878 w 940"/>
                <a:gd name="T1" fmla="*/ 0 h 454"/>
                <a:gd name="T2" fmla="*/ 63 w 940"/>
                <a:gd name="T3" fmla="*/ 0 h 454"/>
                <a:gd name="T4" fmla="*/ 0 w 940"/>
                <a:gd name="T5" fmla="*/ 62 h 454"/>
                <a:gd name="T6" fmla="*/ 0 w 940"/>
                <a:gd name="T7" fmla="*/ 392 h 454"/>
                <a:gd name="T8" fmla="*/ 57 w 940"/>
                <a:gd name="T9" fmla="*/ 454 h 454"/>
                <a:gd name="T10" fmla="*/ 57 w 940"/>
                <a:gd name="T11" fmla="*/ 450 h 454"/>
                <a:gd name="T12" fmla="*/ 22 w 940"/>
                <a:gd name="T13" fmla="*/ 434 h 454"/>
                <a:gd name="T14" fmla="*/ 4 w 940"/>
                <a:gd name="T15" fmla="*/ 392 h 454"/>
                <a:gd name="T16" fmla="*/ 4 w 940"/>
                <a:gd name="T17" fmla="*/ 62 h 454"/>
                <a:gd name="T18" fmla="*/ 22 w 940"/>
                <a:gd name="T19" fmla="*/ 21 h 454"/>
                <a:gd name="T20" fmla="*/ 63 w 940"/>
                <a:gd name="T21" fmla="*/ 4 h 454"/>
                <a:gd name="T22" fmla="*/ 878 w 940"/>
                <a:gd name="T23" fmla="*/ 4 h 454"/>
                <a:gd name="T24" fmla="*/ 919 w 940"/>
                <a:gd name="T25" fmla="*/ 21 h 454"/>
                <a:gd name="T26" fmla="*/ 936 w 940"/>
                <a:gd name="T27" fmla="*/ 56 h 454"/>
                <a:gd name="T28" fmla="*/ 940 w 940"/>
                <a:gd name="T29" fmla="*/ 57 h 454"/>
                <a:gd name="T30" fmla="*/ 878 w 940"/>
                <a:gd name="T31"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0" h="454">
                  <a:moveTo>
                    <a:pt x="878" y="0"/>
                  </a:moveTo>
                  <a:cubicBezTo>
                    <a:pt x="63" y="0"/>
                    <a:pt x="63" y="0"/>
                    <a:pt x="63" y="0"/>
                  </a:cubicBezTo>
                  <a:cubicBezTo>
                    <a:pt x="28" y="0"/>
                    <a:pt x="0" y="28"/>
                    <a:pt x="0" y="62"/>
                  </a:cubicBezTo>
                  <a:cubicBezTo>
                    <a:pt x="0" y="392"/>
                    <a:pt x="0" y="392"/>
                    <a:pt x="0" y="392"/>
                  </a:cubicBezTo>
                  <a:cubicBezTo>
                    <a:pt x="0" y="425"/>
                    <a:pt x="25" y="452"/>
                    <a:pt x="57" y="454"/>
                  </a:cubicBezTo>
                  <a:cubicBezTo>
                    <a:pt x="57" y="453"/>
                    <a:pt x="57" y="452"/>
                    <a:pt x="57" y="450"/>
                  </a:cubicBezTo>
                  <a:cubicBezTo>
                    <a:pt x="43" y="449"/>
                    <a:pt x="31" y="443"/>
                    <a:pt x="22" y="434"/>
                  </a:cubicBezTo>
                  <a:cubicBezTo>
                    <a:pt x="11" y="423"/>
                    <a:pt x="4" y="408"/>
                    <a:pt x="4" y="392"/>
                  </a:cubicBezTo>
                  <a:cubicBezTo>
                    <a:pt x="4" y="62"/>
                    <a:pt x="4" y="62"/>
                    <a:pt x="4" y="62"/>
                  </a:cubicBezTo>
                  <a:cubicBezTo>
                    <a:pt x="4" y="46"/>
                    <a:pt x="11" y="32"/>
                    <a:pt x="22" y="21"/>
                  </a:cubicBezTo>
                  <a:cubicBezTo>
                    <a:pt x="32" y="11"/>
                    <a:pt x="47" y="4"/>
                    <a:pt x="63" y="4"/>
                  </a:cubicBezTo>
                  <a:cubicBezTo>
                    <a:pt x="878" y="4"/>
                    <a:pt x="878" y="4"/>
                    <a:pt x="878" y="4"/>
                  </a:cubicBezTo>
                  <a:cubicBezTo>
                    <a:pt x="894" y="4"/>
                    <a:pt x="908" y="11"/>
                    <a:pt x="919" y="21"/>
                  </a:cubicBezTo>
                  <a:cubicBezTo>
                    <a:pt x="928" y="30"/>
                    <a:pt x="934" y="43"/>
                    <a:pt x="936" y="56"/>
                  </a:cubicBezTo>
                  <a:cubicBezTo>
                    <a:pt x="937" y="56"/>
                    <a:pt x="938" y="57"/>
                    <a:pt x="940" y="57"/>
                  </a:cubicBezTo>
                  <a:cubicBezTo>
                    <a:pt x="937" y="25"/>
                    <a:pt x="910" y="0"/>
                    <a:pt x="87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37" name="Freeform 34"/>
            <p:cNvSpPr>
              <a:spLocks/>
            </p:cNvSpPr>
            <p:nvPr/>
          </p:nvSpPr>
          <p:spPr bwMode="auto">
            <a:xfrm>
              <a:off x="5855" y="2659"/>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1 h 451"/>
                <a:gd name="T10" fmla="*/ 60 w 935"/>
                <a:gd name="T11" fmla="*/ 0 h 451"/>
                <a:gd name="T12" fmla="*/ 875 w 935"/>
                <a:gd name="T13" fmla="*/ 0 h 451"/>
                <a:gd name="T14" fmla="*/ 935 w 935"/>
                <a:gd name="T15" fmla="*/ 61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1"/>
                    <a:pt x="0" y="61"/>
                    <a:pt x="0" y="61"/>
                  </a:cubicBezTo>
                  <a:cubicBezTo>
                    <a:pt x="0" y="27"/>
                    <a:pt x="27" y="0"/>
                    <a:pt x="60" y="0"/>
                  </a:cubicBezTo>
                  <a:cubicBezTo>
                    <a:pt x="875" y="0"/>
                    <a:pt x="875" y="0"/>
                    <a:pt x="875" y="0"/>
                  </a:cubicBezTo>
                  <a:cubicBezTo>
                    <a:pt x="908" y="0"/>
                    <a:pt x="935" y="27"/>
                    <a:pt x="935" y="61"/>
                  </a:cubicBezTo>
                  <a:cubicBezTo>
                    <a:pt x="935" y="390"/>
                    <a:pt x="935" y="390"/>
                    <a:pt x="935" y="390"/>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38" name="Freeform 35"/>
            <p:cNvSpPr>
              <a:spLocks/>
            </p:cNvSpPr>
            <p:nvPr/>
          </p:nvSpPr>
          <p:spPr bwMode="auto">
            <a:xfrm>
              <a:off x="5850" y="2656"/>
              <a:ext cx="1367"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3 h 455"/>
                <a:gd name="T16" fmla="*/ 22 w 941"/>
                <a:gd name="T17" fmla="*/ 22 h 455"/>
                <a:gd name="T18" fmla="*/ 63 w 941"/>
                <a:gd name="T19" fmla="*/ 5 h 455"/>
                <a:gd name="T20" fmla="*/ 878 w 941"/>
                <a:gd name="T21" fmla="*/ 5 h 455"/>
                <a:gd name="T22" fmla="*/ 919 w 941"/>
                <a:gd name="T23" fmla="*/ 22 h 455"/>
                <a:gd name="T24" fmla="*/ 936 w 941"/>
                <a:gd name="T25" fmla="*/ 63 h 455"/>
                <a:gd name="T26" fmla="*/ 936 w 941"/>
                <a:gd name="T27" fmla="*/ 392 h 455"/>
                <a:gd name="T28" fmla="*/ 938 w 941"/>
                <a:gd name="T29" fmla="*/ 392 h 455"/>
                <a:gd name="T30" fmla="*/ 941 w 941"/>
                <a:gd name="T31" fmla="*/ 392 h 455"/>
                <a:gd name="T32" fmla="*/ 941 w 941"/>
                <a:gd name="T33" fmla="*/ 63 h 455"/>
                <a:gd name="T34" fmla="*/ 878 w 941"/>
                <a:gd name="T35" fmla="*/ 0 h 455"/>
                <a:gd name="T36" fmla="*/ 63 w 941"/>
                <a:gd name="T37" fmla="*/ 0 h 455"/>
                <a:gd name="T38" fmla="*/ 0 w 941"/>
                <a:gd name="T39" fmla="*/ 63 h 455"/>
                <a:gd name="T40" fmla="*/ 0 w 941"/>
                <a:gd name="T41" fmla="*/ 392 h 455"/>
                <a:gd name="T42" fmla="*/ 63 w 941"/>
                <a:gd name="T43" fmla="*/ 455 h 455"/>
                <a:gd name="T44" fmla="*/ 878 w 941"/>
                <a:gd name="T45" fmla="*/ 455 h 455"/>
                <a:gd name="T46" fmla="*/ 941 w 941"/>
                <a:gd name="T47" fmla="*/ 392 h 455"/>
                <a:gd name="T48" fmla="*/ 938 w 941"/>
                <a:gd name="T49"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3" y="444"/>
                    <a:pt x="22" y="433"/>
                  </a:cubicBezTo>
                  <a:cubicBezTo>
                    <a:pt x="12" y="423"/>
                    <a:pt x="5" y="408"/>
                    <a:pt x="5" y="392"/>
                  </a:cubicBezTo>
                  <a:cubicBezTo>
                    <a:pt x="5" y="63"/>
                    <a:pt x="5" y="63"/>
                    <a:pt x="5" y="63"/>
                  </a:cubicBezTo>
                  <a:cubicBezTo>
                    <a:pt x="5" y="47"/>
                    <a:pt x="12" y="32"/>
                    <a:pt x="22" y="22"/>
                  </a:cubicBezTo>
                  <a:cubicBezTo>
                    <a:pt x="33" y="11"/>
                    <a:pt x="47" y="5"/>
                    <a:pt x="63" y="5"/>
                  </a:cubicBezTo>
                  <a:cubicBezTo>
                    <a:pt x="878" y="5"/>
                    <a:pt x="878" y="5"/>
                    <a:pt x="878" y="5"/>
                  </a:cubicBezTo>
                  <a:cubicBezTo>
                    <a:pt x="894" y="5"/>
                    <a:pt x="908" y="11"/>
                    <a:pt x="919" y="22"/>
                  </a:cubicBezTo>
                  <a:cubicBezTo>
                    <a:pt x="929" y="32"/>
                    <a:pt x="936" y="47"/>
                    <a:pt x="936" y="63"/>
                  </a:cubicBezTo>
                  <a:cubicBezTo>
                    <a:pt x="936" y="392"/>
                    <a:pt x="936" y="392"/>
                    <a:pt x="936" y="392"/>
                  </a:cubicBezTo>
                  <a:cubicBezTo>
                    <a:pt x="938" y="392"/>
                    <a:pt x="938" y="392"/>
                    <a:pt x="938" y="392"/>
                  </a:cubicBezTo>
                  <a:cubicBezTo>
                    <a:pt x="941" y="392"/>
                    <a:pt x="941" y="392"/>
                    <a:pt x="941" y="392"/>
                  </a:cubicBezTo>
                  <a:cubicBezTo>
                    <a:pt x="941" y="63"/>
                    <a:pt x="941" y="63"/>
                    <a:pt x="941" y="63"/>
                  </a:cubicBezTo>
                  <a:cubicBezTo>
                    <a:pt x="941" y="28"/>
                    <a:pt x="913" y="0"/>
                    <a:pt x="878" y="0"/>
                  </a:cubicBezTo>
                  <a:cubicBezTo>
                    <a:pt x="63" y="0"/>
                    <a:pt x="63" y="0"/>
                    <a:pt x="63" y="0"/>
                  </a:cubicBezTo>
                  <a:cubicBezTo>
                    <a:pt x="28" y="0"/>
                    <a:pt x="0" y="28"/>
                    <a:pt x="0" y="63"/>
                  </a:cubicBezTo>
                  <a:cubicBezTo>
                    <a:pt x="0" y="392"/>
                    <a:pt x="0" y="392"/>
                    <a:pt x="0" y="392"/>
                  </a:cubicBezTo>
                  <a:cubicBezTo>
                    <a:pt x="0" y="427"/>
                    <a:pt x="28" y="455"/>
                    <a:pt x="63" y="455"/>
                  </a:cubicBezTo>
                  <a:cubicBezTo>
                    <a:pt x="878" y="455"/>
                    <a:pt x="878" y="455"/>
                    <a:pt x="878" y="455"/>
                  </a:cubicBezTo>
                  <a:cubicBezTo>
                    <a:pt x="913"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39" name="Freeform 36"/>
            <p:cNvSpPr>
              <a:spLocks/>
            </p:cNvSpPr>
            <p:nvPr/>
          </p:nvSpPr>
          <p:spPr bwMode="auto">
            <a:xfrm>
              <a:off x="6068" y="3044"/>
              <a:ext cx="211" cy="63"/>
            </a:xfrm>
            <a:custGeom>
              <a:avLst/>
              <a:gdLst>
                <a:gd name="T0" fmla="*/ 105 w 145"/>
                <a:gd name="T1" fmla="*/ 0 h 43"/>
                <a:gd name="T2" fmla="*/ 100 w 145"/>
                <a:gd name="T3" fmla="*/ 0 h 43"/>
                <a:gd name="T4" fmla="*/ 48 w 145"/>
                <a:gd name="T5" fmla="*/ 0 h 43"/>
                <a:gd name="T6" fmla="*/ 45 w 145"/>
                <a:gd name="T7" fmla="*/ 0 h 43"/>
                <a:gd name="T8" fmla="*/ 0 w 145"/>
                <a:gd name="T9" fmla="*/ 29 h 43"/>
                <a:gd name="T10" fmla="*/ 0 w 145"/>
                <a:gd name="T11" fmla="*/ 43 h 43"/>
                <a:gd name="T12" fmla="*/ 54 w 145"/>
                <a:gd name="T13" fmla="*/ 43 h 43"/>
                <a:gd name="T14" fmla="*/ 94 w 145"/>
                <a:gd name="T15" fmla="*/ 43 h 43"/>
                <a:gd name="T16" fmla="*/ 145 w 145"/>
                <a:gd name="T17" fmla="*/ 43 h 43"/>
                <a:gd name="T18" fmla="*/ 145 w 145"/>
                <a:gd name="T19" fmla="*/ 29 h 43"/>
                <a:gd name="T20" fmla="*/ 105 w 145"/>
                <a:gd name="T2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5" h="43">
                  <a:moveTo>
                    <a:pt x="105" y="0"/>
                  </a:moveTo>
                  <a:cubicBezTo>
                    <a:pt x="100" y="0"/>
                    <a:pt x="100" y="0"/>
                    <a:pt x="100" y="0"/>
                  </a:cubicBezTo>
                  <a:cubicBezTo>
                    <a:pt x="48" y="0"/>
                    <a:pt x="48" y="0"/>
                    <a:pt x="48" y="0"/>
                  </a:cubicBezTo>
                  <a:cubicBezTo>
                    <a:pt x="45" y="0"/>
                    <a:pt x="45" y="0"/>
                    <a:pt x="45" y="0"/>
                  </a:cubicBezTo>
                  <a:cubicBezTo>
                    <a:pt x="52" y="26"/>
                    <a:pt x="43" y="29"/>
                    <a:pt x="0" y="29"/>
                  </a:cubicBezTo>
                  <a:cubicBezTo>
                    <a:pt x="0" y="43"/>
                    <a:pt x="0" y="43"/>
                    <a:pt x="0" y="43"/>
                  </a:cubicBezTo>
                  <a:cubicBezTo>
                    <a:pt x="54" y="43"/>
                    <a:pt x="54" y="43"/>
                    <a:pt x="54" y="43"/>
                  </a:cubicBezTo>
                  <a:cubicBezTo>
                    <a:pt x="94" y="43"/>
                    <a:pt x="94" y="43"/>
                    <a:pt x="94" y="43"/>
                  </a:cubicBezTo>
                  <a:cubicBezTo>
                    <a:pt x="145" y="43"/>
                    <a:pt x="145" y="43"/>
                    <a:pt x="145" y="43"/>
                  </a:cubicBezTo>
                  <a:cubicBezTo>
                    <a:pt x="145" y="29"/>
                    <a:pt x="145" y="29"/>
                    <a:pt x="145" y="29"/>
                  </a:cubicBezTo>
                  <a:cubicBezTo>
                    <a:pt x="102" y="29"/>
                    <a:pt x="98" y="26"/>
                    <a:pt x="105"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40" name="Freeform 37"/>
            <p:cNvSpPr>
              <a:spLocks noEditPoints="1"/>
            </p:cNvSpPr>
            <p:nvPr/>
          </p:nvSpPr>
          <p:spPr bwMode="auto">
            <a:xfrm>
              <a:off x="6013" y="2810"/>
              <a:ext cx="321" cy="234"/>
            </a:xfrm>
            <a:custGeom>
              <a:avLst/>
              <a:gdLst>
                <a:gd name="T0" fmla="*/ 207 w 221"/>
                <a:gd name="T1" fmla="*/ 0 h 161"/>
                <a:gd name="T2" fmla="*/ 12 w 221"/>
                <a:gd name="T3" fmla="*/ 0 h 161"/>
                <a:gd name="T4" fmla="*/ 0 w 221"/>
                <a:gd name="T5" fmla="*/ 13 h 161"/>
                <a:gd name="T6" fmla="*/ 0 w 221"/>
                <a:gd name="T7" fmla="*/ 149 h 161"/>
                <a:gd name="T8" fmla="*/ 12 w 221"/>
                <a:gd name="T9" fmla="*/ 161 h 161"/>
                <a:gd name="T10" fmla="*/ 207 w 221"/>
                <a:gd name="T11" fmla="*/ 161 h 161"/>
                <a:gd name="T12" fmla="*/ 221 w 221"/>
                <a:gd name="T13" fmla="*/ 149 h 161"/>
                <a:gd name="T14" fmla="*/ 221 w 221"/>
                <a:gd name="T15" fmla="*/ 13 h 161"/>
                <a:gd name="T16" fmla="*/ 207 w 221"/>
                <a:gd name="T17" fmla="*/ 0 h 161"/>
                <a:gd name="T18" fmla="*/ 204 w 221"/>
                <a:gd name="T19" fmla="*/ 17 h 161"/>
                <a:gd name="T20" fmla="*/ 204 w 221"/>
                <a:gd name="T21" fmla="*/ 144 h 161"/>
                <a:gd name="T22" fmla="*/ 17 w 221"/>
                <a:gd name="T23" fmla="*/ 144 h 161"/>
                <a:gd name="T24" fmla="*/ 17 w 221"/>
                <a:gd name="T25" fmla="*/ 17 h 161"/>
                <a:gd name="T26" fmla="*/ 204 w 221"/>
                <a:gd name="T27" fmla="*/ 17 h 161"/>
                <a:gd name="T28" fmla="*/ 204 w 221"/>
                <a:gd name="T29" fmla="*/ 1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 h="161">
                  <a:moveTo>
                    <a:pt x="207" y="0"/>
                  </a:moveTo>
                  <a:cubicBezTo>
                    <a:pt x="12" y="0"/>
                    <a:pt x="12" y="0"/>
                    <a:pt x="12" y="0"/>
                  </a:cubicBezTo>
                  <a:cubicBezTo>
                    <a:pt x="6" y="0"/>
                    <a:pt x="0" y="6"/>
                    <a:pt x="0" y="13"/>
                  </a:cubicBezTo>
                  <a:cubicBezTo>
                    <a:pt x="0" y="149"/>
                    <a:pt x="0" y="149"/>
                    <a:pt x="0" y="149"/>
                  </a:cubicBezTo>
                  <a:cubicBezTo>
                    <a:pt x="0" y="155"/>
                    <a:pt x="6" y="161"/>
                    <a:pt x="12" y="161"/>
                  </a:cubicBezTo>
                  <a:cubicBezTo>
                    <a:pt x="207" y="161"/>
                    <a:pt x="207" y="161"/>
                    <a:pt x="207" y="161"/>
                  </a:cubicBezTo>
                  <a:cubicBezTo>
                    <a:pt x="214" y="161"/>
                    <a:pt x="221" y="155"/>
                    <a:pt x="221" y="149"/>
                  </a:cubicBezTo>
                  <a:cubicBezTo>
                    <a:pt x="221" y="13"/>
                    <a:pt x="221" y="13"/>
                    <a:pt x="221" y="13"/>
                  </a:cubicBezTo>
                  <a:cubicBezTo>
                    <a:pt x="221" y="6"/>
                    <a:pt x="214" y="0"/>
                    <a:pt x="207" y="0"/>
                  </a:cubicBezTo>
                  <a:moveTo>
                    <a:pt x="204" y="17"/>
                  </a:moveTo>
                  <a:cubicBezTo>
                    <a:pt x="204" y="144"/>
                    <a:pt x="204" y="144"/>
                    <a:pt x="204" y="144"/>
                  </a:cubicBezTo>
                  <a:cubicBezTo>
                    <a:pt x="17" y="144"/>
                    <a:pt x="17" y="144"/>
                    <a:pt x="17" y="144"/>
                  </a:cubicBezTo>
                  <a:cubicBezTo>
                    <a:pt x="17" y="17"/>
                    <a:pt x="17" y="17"/>
                    <a:pt x="17" y="17"/>
                  </a:cubicBezTo>
                  <a:cubicBezTo>
                    <a:pt x="204" y="17"/>
                    <a:pt x="204" y="17"/>
                    <a:pt x="204" y="17"/>
                  </a:cubicBezTo>
                  <a:cubicBezTo>
                    <a:pt x="204" y="17"/>
                    <a:pt x="204" y="17"/>
                    <a:pt x="204" y="17"/>
                  </a:cubicBezTo>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41" name="Freeform 38"/>
            <p:cNvSpPr>
              <a:spLocks/>
            </p:cNvSpPr>
            <p:nvPr/>
          </p:nvSpPr>
          <p:spPr bwMode="auto">
            <a:xfrm>
              <a:off x="6038" y="2835"/>
              <a:ext cx="271" cy="184"/>
            </a:xfrm>
            <a:custGeom>
              <a:avLst/>
              <a:gdLst>
                <a:gd name="T0" fmla="*/ 271 w 271"/>
                <a:gd name="T1" fmla="*/ 0 h 184"/>
                <a:gd name="T2" fmla="*/ 271 w 271"/>
                <a:gd name="T3" fmla="*/ 184 h 184"/>
                <a:gd name="T4" fmla="*/ 0 w 271"/>
                <a:gd name="T5" fmla="*/ 184 h 184"/>
                <a:gd name="T6" fmla="*/ 0 w 271"/>
                <a:gd name="T7" fmla="*/ 0 h 184"/>
                <a:gd name="T8" fmla="*/ 271 w 271"/>
                <a:gd name="T9" fmla="*/ 0 h 184"/>
                <a:gd name="T10" fmla="*/ 271 w 271"/>
                <a:gd name="T11" fmla="*/ 0 h 184"/>
              </a:gdLst>
              <a:ahLst/>
              <a:cxnLst>
                <a:cxn ang="0">
                  <a:pos x="T0" y="T1"/>
                </a:cxn>
                <a:cxn ang="0">
                  <a:pos x="T2" y="T3"/>
                </a:cxn>
                <a:cxn ang="0">
                  <a:pos x="T4" y="T5"/>
                </a:cxn>
                <a:cxn ang="0">
                  <a:pos x="T6" y="T7"/>
                </a:cxn>
                <a:cxn ang="0">
                  <a:pos x="T8" y="T9"/>
                </a:cxn>
                <a:cxn ang="0">
                  <a:pos x="T10" y="T11"/>
                </a:cxn>
              </a:cxnLst>
              <a:rect l="0" t="0" r="r" b="b"/>
              <a:pathLst>
                <a:path w="271" h="184">
                  <a:moveTo>
                    <a:pt x="271" y="0"/>
                  </a:moveTo>
                  <a:lnTo>
                    <a:pt x="271" y="184"/>
                  </a:lnTo>
                  <a:lnTo>
                    <a:pt x="0" y="184"/>
                  </a:lnTo>
                  <a:lnTo>
                    <a:pt x="0" y="0"/>
                  </a:lnTo>
                  <a:lnTo>
                    <a:pt x="271" y="0"/>
                  </a:lnTo>
                  <a:lnTo>
                    <a:pt x="271" y="0"/>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42" name="Freeform 39"/>
            <p:cNvSpPr>
              <a:spLocks/>
            </p:cNvSpPr>
            <p:nvPr/>
          </p:nvSpPr>
          <p:spPr bwMode="auto">
            <a:xfrm>
              <a:off x="6038" y="2835"/>
              <a:ext cx="271" cy="184"/>
            </a:xfrm>
            <a:custGeom>
              <a:avLst/>
              <a:gdLst>
                <a:gd name="T0" fmla="*/ 271 w 271"/>
                <a:gd name="T1" fmla="*/ 0 h 184"/>
                <a:gd name="T2" fmla="*/ 271 w 271"/>
                <a:gd name="T3" fmla="*/ 184 h 184"/>
                <a:gd name="T4" fmla="*/ 0 w 271"/>
                <a:gd name="T5" fmla="*/ 184 h 184"/>
                <a:gd name="T6" fmla="*/ 0 w 271"/>
                <a:gd name="T7" fmla="*/ 0 h 184"/>
                <a:gd name="T8" fmla="*/ 271 w 271"/>
                <a:gd name="T9" fmla="*/ 0 h 184"/>
                <a:gd name="T10" fmla="*/ 271 w 271"/>
                <a:gd name="T11" fmla="*/ 0 h 184"/>
              </a:gdLst>
              <a:ahLst/>
              <a:cxnLst>
                <a:cxn ang="0">
                  <a:pos x="T0" y="T1"/>
                </a:cxn>
                <a:cxn ang="0">
                  <a:pos x="T2" y="T3"/>
                </a:cxn>
                <a:cxn ang="0">
                  <a:pos x="T4" y="T5"/>
                </a:cxn>
                <a:cxn ang="0">
                  <a:pos x="T6" y="T7"/>
                </a:cxn>
                <a:cxn ang="0">
                  <a:pos x="T8" y="T9"/>
                </a:cxn>
                <a:cxn ang="0">
                  <a:pos x="T10" y="T11"/>
                </a:cxn>
              </a:cxnLst>
              <a:rect l="0" t="0" r="r" b="b"/>
              <a:pathLst>
                <a:path w="271" h="184">
                  <a:moveTo>
                    <a:pt x="271" y="0"/>
                  </a:moveTo>
                  <a:lnTo>
                    <a:pt x="271" y="184"/>
                  </a:lnTo>
                  <a:lnTo>
                    <a:pt x="0" y="184"/>
                  </a:lnTo>
                  <a:lnTo>
                    <a:pt x="0" y="0"/>
                  </a:lnTo>
                  <a:lnTo>
                    <a:pt x="271" y="0"/>
                  </a:lnTo>
                  <a:lnTo>
                    <a:pt x="2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43" name="Freeform 40"/>
            <p:cNvSpPr>
              <a:spLocks/>
            </p:cNvSpPr>
            <p:nvPr/>
          </p:nvSpPr>
          <p:spPr bwMode="auto">
            <a:xfrm>
              <a:off x="6013" y="2810"/>
              <a:ext cx="302" cy="234"/>
            </a:xfrm>
            <a:custGeom>
              <a:avLst/>
              <a:gdLst>
                <a:gd name="T0" fmla="*/ 17 w 208"/>
                <a:gd name="T1" fmla="*/ 144 h 161"/>
                <a:gd name="T2" fmla="*/ 17 w 208"/>
                <a:gd name="T3" fmla="*/ 144 h 161"/>
                <a:gd name="T4" fmla="*/ 17 w 208"/>
                <a:gd name="T5" fmla="*/ 17 h 161"/>
                <a:gd name="T6" fmla="*/ 188 w 208"/>
                <a:gd name="T7" fmla="*/ 17 h 161"/>
                <a:gd name="T8" fmla="*/ 208 w 208"/>
                <a:gd name="T9" fmla="*/ 0 h 161"/>
                <a:gd name="T10" fmla="*/ 207 w 208"/>
                <a:gd name="T11" fmla="*/ 0 h 161"/>
                <a:gd name="T12" fmla="*/ 12 w 208"/>
                <a:gd name="T13" fmla="*/ 0 h 161"/>
                <a:gd name="T14" fmla="*/ 0 w 208"/>
                <a:gd name="T15" fmla="*/ 13 h 161"/>
                <a:gd name="T16" fmla="*/ 0 w 208"/>
                <a:gd name="T17" fmla="*/ 149 h 161"/>
                <a:gd name="T18" fmla="*/ 12 w 208"/>
                <a:gd name="T19" fmla="*/ 161 h 161"/>
                <a:gd name="T20" fmla="*/ 17 w 208"/>
                <a:gd name="T21" fmla="*/ 161 h 161"/>
                <a:gd name="T22" fmla="*/ 37 w 208"/>
                <a:gd name="T23" fmla="*/ 144 h 161"/>
                <a:gd name="T24" fmla="*/ 17 w 208"/>
                <a:gd name="T25" fmla="*/ 14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8" h="161">
                  <a:moveTo>
                    <a:pt x="17" y="144"/>
                  </a:moveTo>
                  <a:cubicBezTo>
                    <a:pt x="17" y="144"/>
                    <a:pt x="17" y="144"/>
                    <a:pt x="17" y="144"/>
                  </a:cubicBezTo>
                  <a:cubicBezTo>
                    <a:pt x="17" y="17"/>
                    <a:pt x="17" y="17"/>
                    <a:pt x="17" y="17"/>
                  </a:cubicBezTo>
                  <a:cubicBezTo>
                    <a:pt x="188" y="17"/>
                    <a:pt x="188" y="17"/>
                    <a:pt x="188" y="17"/>
                  </a:cubicBezTo>
                  <a:cubicBezTo>
                    <a:pt x="208" y="0"/>
                    <a:pt x="208" y="0"/>
                    <a:pt x="208" y="0"/>
                  </a:cubicBezTo>
                  <a:cubicBezTo>
                    <a:pt x="207" y="0"/>
                    <a:pt x="207" y="0"/>
                    <a:pt x="207" y="0"/>
                  </a:cubicBezTo>
                  <a:cubicBezTo>
                    <a:pt x="12" y="0"/>
                    <a:pt x="12" y="0"/>
                    <a:pt x="12" y="0"/>
                  </a:cubicBezTo>
                  <a:cubicBezTo>
                    <a:pt x="6" y="0"/>
                    <a:pt x="0" y="6"/>
                    <a:pt x="0" y="13"/>
                  </a:cubicBezTo>
                  <a:cubicBezTo>
                    <a:pt x="0" y="149"/>
                    <a:pt x="0" y="149"/>
                    <a:pt x="0" y="149"/>
                  </a:cubicBezTo>
                  <a:cubicBezTo>
                    <a:pt x="0" y="155"/>
                    <a:pt x="6" y="161"/>
                    <a:pt x="12" y="161"/>
                  </a:cubicBezTo>
                  <a:cubicBezTo>
                    <a:pt x="17" y="161"/>
                    <a:pt x="17" y="161"/>
                    <a:pt x="17" y="161"/>
                  </a:cubicBezTo>
                  <a:cubicBezTo>
                    <a:pt x="37" y="144"/>
                    <a:pt x="37" y="144"/>
                    <a:pt x="37" y="144"/>
                  </a:cubicBezTo>
                  <a:lnTo>
                    <a:pt x="17" y="144"/>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44" name="Freeform 41"/>
            <p:cNvSpPr>
              <a:spLocks/>
            </p:cNvSpPr>
            <p:nvPr/>
          </p:nvSpPr>
          <p:spPr bwMode="auto">
            <a:xfrm>
              <a:off x="6038" y="2835"/>
              <a:ext cx="248" cy="184"/>
            </a:xfrm>
            <a:custGeom>
              <a:avLst/>
              <a:gdLst>
                <a:gd name="T0" fmla="*/ 0 w 248"/>
                <a:gd name="T1" fmla="*/ 184 h 184"/>
                <a:gd name="T2" fmla="*/ 0 w 248"/>
                <a:gd name="T3" fmla="*/ 184 h 184"/>
                <a:gd name="T4" fmla="*/ 0 w 248"/>
                <a:gd name="T5" fmla="*/ 0 h 184"/>
                <a:gd name="T6" fmla="*/ 248 w 248"/>
                <a:gd name="T7" fmla="*/ 0 h 184"/>
                <a:gd name="T8" fmla="*/ 248 w 248"/>
                <a:gd name="T9" fmla="*/ 0 h 184"/>
                <a:gd name="T10" fmla="*/ 0 w 248"/>
                <a:gd name="T11" fmla="*/ 0 h 184"/>
                <a:gd name="T12" fmla="*/ 0 w 248"/>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248" h="184">
                  <a:moveTo>
                    <a:pt x="0" y="184"/>
                  </a:moveTo>
                  <a:lnTo>
                    <a:pt x="0" y="184"/>
                  </a:lnTo>
                  <a:lnTo>
                    <a:pt x="0" y="0"/>
                  </a:lnTo>
                  <a:lnTo>
                    <a:pt x="248" y="0"/>
                  </a:lnTo>
                  <a:lnTo>
                    <a:pt x="248" y="0"/>
                  </a:lnTo>
                  <a:lnTo>
                    <a:pt x="0" y="0"/>
                  </a:lnTo>
                  <a:lnTo>
                    <a:pt x="0" y="184"/>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45" name="Rectangle 42"/>
            <p:cNvSpPr>
              <a:spLocks noChangeArrowheads="1"/>
            </p:cNvSpPr>
            <p:nvPr/>
          </p:nvSpPr>
          <p:spPr bwMode="auto">
            <a:xfrm>
              <a:off x="6068" y="3086"/>
              <a:ext cx="211" cy="21"/>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46" name="Oval 43"/>
            <p:cNvSpPr>
              <a:spLocks noChangeArrowheads="1"/>
            </p:cNvSpPr>
            <p:nvPr/>
          </p:nvSpPr>
          <p:spPr bwMode="auto">
            <a:xfrm>
              <a:off x="6167" y="2819"/>
              <a:ext cx="10" cy="9"/>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47" name="Freeform 44"/>
            <p:cNvSpPr>
              <a:spLocks/>
            </p:cNvSpPr>
            <p:nvPr/>
          </p:nvSpPr>
          <p:spPr bwMode="auto">
            <a:xfrm>
              <a:off x="6115" y="2855"/>
              <a:ext cx="116" cy="70"/>
            </a:xfrm>
            <a:custGeom>
              <a:avLst/>
              <a:gdLst>
                <a:gd name="T0" fmla="*/ 40 w 80"/>
                <a:gd name="T1" fmla="*/ 0 h 48"/>
                <a:gd name="T2" fmla="*/ 40 w 80"/>
                <a:gd name="T3" fmla="*/ 1 h 48"/>
                <a:gd name="T4" fmla="*/ 1 w 80"/>
                <a:gd name="T5" fmla="*/ 23 h 48"/>
                <a:gd name="T6" fmla="*/ 0 w 80"/>
                <a:gd name="T7" fmla="*/ 24 h 48"/>
                <a:gd name="T8" fmla="*/ 1 w 80"/>
                <a:gd name="T9" fmla="*/ 25 h 48"/>
                <a:gd name="T10" fmla="*/ 40 w 80"/>
                <a:gd name="T11" fmla="*/ 47 h 48"/>
                <a:gd name="T12" fmla="*/ 40 w 80"/>
                <a:gd name="T13" fmla="*/ 48 h 48"/>
                <a:gd name="T14" fmla="*/ 41 w 80"/>
                <a:gd name="T15" fmla="*/ 47 h 48"/>
                <a:gd name="T16" fmla="*/ 80 w 80"/>
                <a:gd name="T17" fmla="*/ 25 h 48"/>
                <a:gd name="T18" fmla="*/ 80 w 80"/>
                <a:gd name="T19" fmla="*/ 24 h 48"/>
                <a:gd name="T20" fmla="*/ 80 w 80"/>
                <a:gd name="T21" fmla="*/ 23 h 48"/>
                <a:gd name="T22" fmla="*/ 41 w 80"/>
                <a:gd name="T23" fmla="*/ 1 h 48"/>
                <a:gd name="T24" fmla="*/ 40 w 80"/>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48">
                  <a:moveTo>
                    <a:pt x="40" y="0"/>
                  </a:moveTo>
                  <a:cubicBezTo>
                    <a:pt x="40" y="0"/>
                    <a:pt x="40" y="1"/>
                    <a:pt x="40" y="1"/>
                  </a:cubicBezTo>
                  <a:cubicBezTo>
                    <a:pt x="1" y="23"/>
                    <a:pt x="1" y="23"/>
                    <a:pt x="1" y="23"/>
                  </a:cubicBezTo>
                  <a:cubicBezTo>
                    <a:pt x="1" y="23"/>
                    <a:pt x="0" y="23"/>
                    <a:pt x="0" y="24"/>
                  </a:cubicBezTo>
                  <a:cubicBezTo>
                    <a:pt x="0" y="24"/>
                    <a:pt x="1" y="25"/>
                    <a:pt x="1" y="25"/>
                  </a:cubicBezTo>
                  <a:cubicBezTo>
                    <a:pt x="40" y="47"/>
                    <a:pt x="40" y="47"/>
                    <a:pt x="40" y="47"/>
                  </a:cubicBezTo>
                  <a:cubicBezTo>
                    <a:pt x="40" y="48"/>
                    <a:pt x="40" y="48"/>
                    <a:pt x="40" y="48"/>
                  </a:cubicBezTo>
                  <a:cubicBezTo>
                    <a:pt x="41" y="47"/>
                    <a:pt x="41" y="47"/>
                    <a:pt x="41" y="47"/>
                  </a:cubicBezTo>
                  <a:cubicBezTo>
                    <a:pt x="80" y="25"/>
                    <a:pt x="80" y="25"/>
                    <a:pt x="80" y="25"/>
                  </a:cubicBezTo>
                  <a:cubicBezTo>
                    <a:pt x="80" y="25"/>
                    <a:pt x="80" y="24"/>
                    <a:pt x="80" y="24"/>
                  </a:cubicBezTo>
                  <a:cubicBezTo>
                    <a:pt x="80" y="24"/>
                    <a:pt x="80" y="23"/>
                    <a:pt x="80" y="23"/>
                  </a:cubicBezTo>
                  <a:cubicBezTo>
                    <a:pt x="41" y="1"/>
                    <a:pt x="41" y="1"/>
                    <a:pt x="41" y="1"/>
                  </a:cubicBezTo>
                  <a:cubicBezTo>
                    <a:pt x="41" y="1"/>
                    <a:pt x="40" y="0"/>
                    <a:pt x="40"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48" name="Freeform 45"/>
            <p:cNvSpPr>
              <a:spLocks/>
            </p:cNvSpPr>
            <p:nvPr/>
          </p:nvSpPr>
          <p:spPr bwMode="auto">
            <a:xfrm>
              <a:off x="6107" y="2902"/>
              <a:ext cx="60" cy="101"/>
            </a:xfrm>
            <a:custGeom>
              <a:avLst/>
              <a:gdLst>
                <a:gd name="T0" fmla="*/ 1 w 41"/>
                <a:gd name="T1" fmla="*/ 0 h 70"/>
                <a:gd name="T2" fmla="*/ 0 w 41"/>
                <a:gd name="T3" fmla="*/ 1 h 70"/>
                <a:gd name="T4" fmla="*/ 0 w 41"/>
                <a:gd name="T5" fmla="*/ 2 h 70"/>
                <a:gd name="T6" fmla="*/ 0 w 41"/>
                <a:gd name="T7" fmla="*/ 46 h 70"/>
                <a:gd name="T8" fmla="*/ 0 w 41"/>
                <a:gd name="T9" fmla="*/ 47 h 70"/>
                <a:gd name="T10" fmla="*/ 39 w 41"/>
                <a:gd name="T11" fmla="*/ 70 h 70"/>
                <a:gd name="T12" fmla="*/ 40 w 41"/>
                <a:gd name="T13" fmla="*/ 70 h 70"/>
                <a:gd name="T14" fmla="*/ 40 w 41"/>
                <a:gd name="T15" fmla="*/ 70 h 70"/>
                <a:gd name="T16" fmla="*/ 41 w 41"/>
                <a:gd name="T17" fmla="*/ 69 h 70"/>
                <a:gd name="T18" fmla="*/ 41 w 41"/>
                <a:gd name="T19" fmla="*/ 24 h 70"/>
                <a:gd name="T20" fmla="*/ 40 w 41"/>
                <a:gd name="T21" fmla="*/ 23 h 70"/>
                <a:gd name="T22" fmla="*/ 2 w 41"/>
                <a:gd name="T23" fmla="*/ 1 h 70"/>
                <a:gd name="T24" fmla="*/ 1 w 41"/>
                <a:gd name="T2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70">
                  <a:moveTo>
                    <a:pt x="1" y="0"/>
                  </a:moveTo>
                  <a:cubicBezTo>
                    <a:pt x="1" y="0"/>
                    <a:pt x="1" y="1"/>
                    <a:pt x="0" y="1"/>
                  </a:cubicBezTo>
                  <a:cubicBezTo>
                    <a:pt x="0" y="1"/>
                    <a:pt x="0" y="1"/>
                    <a:pt x="0" y="2"/>
                  </a:cubicBezTo>
                  <a:cubicBezTo>
                    <a:pt x="0" y="46"/>
                    <a:pt x="0" y="46"/>
                    <a:pt x="0" y="46"/>
                  </a:cubicBezTo>
                  <a:cubicBezTo>
                    <a:pt x="0" y="47"/>
                    <a:pt x="0" y="47"/>
                    <a:pt x="0" y="47"/>
                  </a:cubicBezTo>
                  <a:cubicBezTo>
                    <a:pt x="39" y="70"/>
                    <a:pt x="39" y="70"/>
                    <a:pt x="39" y="70"/>
                  </a:cubicBezTo>
                  <a:cubicBezTo>
                    <a:pt x="40" y="70"/>
                    <a:pt x="40" y="70"/>
                    <a:pt x="40" y="70"/>
                  </a:cubicBezTo>
                  <a:cubicBezTo>
                    <a:pt x="40" y="70"/>
                    <a:pt x="40" y="70"/>
                    <a:pt x="40" y="70"/>
                  </a:cubicBezTo>
                  <a:cubicBezTo>
                    <a:pt x="41" y="70"/>
                    <a:pt x="41" y="69"/>
                    <a:pt x="41" y="69"/>
                  </a:cubicBezTo>
                  <a:cubicBezTo>
                    <a:pt x="41" y="24"/>
                    <a:pt x="41" y="24"/>
                    <a:pt x="41" y="24"/>
                  </a:cubicBezTo>
                  <a:cubicBezTo>
                    <a:pt x="41" y="24"/>
                    <a:pt x="41" y="23"/>
                    <a:pt x="40" y="23"/>
                  </a:cubicBezTo>
                  <a:cubicBezTo>
                    <a:pt x="2" y="1"/>
                    <a:pt x="2" y="1"/>
                    <a:pt x="2" y="1"/>
                  </a:cubicBezTo>
                  <a:cubicBezTo>
                    <a:pt x="1" y="1"/>
                    <a:pt x="1" y="0"/>
                    <a:pt x="1"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49" name="Freeform 46"/>
            <p:cNvSpPr>
              <a:spLocks/>
            </p:cNvSpPr>
            <p:nvPr/>
          </p:nvSpPr>
          <p:spPr bwMode="auto">
            <a:xfrm>
              <a:off x="6180" y="2903"/>
              <a:ext cx="59" cy="100"/>
            </a:xfrm>
            <a:custGeom>
              <a:avLst/>
              <a:gdLst>
                <a:gd name="T0" fmla="*/ 39 w 41"/>
                <a:gd name="T1" fmla="*/ 0 h 69"/>
                <a:gd name="T2" fmla="*/ 39 w 41"/>
                <a:gd name="T3" fmla="*/ 0 h 69"/>
                <a:gd name="T4" fmla="*/ 0 w 41"/>
                <a:gd name="T5" fmla="*/ 22 h 69"/>
                <a:gd name="T6" fmla="*/ 0 w 41"/>
                <a:gd name="T7" fmla="*/ 23 h 69"/>
                <a:gd name="T8" fmla="*/ 0 w 41"/>
                <a:gd name="T9" fmla="*/ 68 h 69"/>
                <a:gd name="T10" fmla="*/ 0 w 41"/>
                <a:gd name="T11" fmla="*/ 69 h 69"/>
                <a:gd name="T12" fmla="*/ 1 w 41"/>
                <a:gd name="T13" fmla="*/ 69 h 69"/>
                <a:gd name="T14" fmla="*/ 1 w 41"/>
                <a:gd name="T15" fmla="*/ 69 h 69"/>
                <a:gd name="T16" fmla="*/ 40 w 41"/>
                <a:gd name="T17" fmla="*/ 46 h 69"/>
                <a:gd name="T18" fmla="*/ 41 w 41"/>
                <a:gd name="T19" fmla="*/ 45 h 69"/>
                <a:gd name="T20" fmla="*/ 41 w 41"/>
                <a:gd name="T21" fmla="*/ 1 h 69"/>
                <a:gd name="T22" fmla="*/ 40 w 41"/>
                <a:gd name="T23" fmla="*/ 0 h 69"/>
                <a:gd name="T24" fmla="*/ 39 w 41"/>
                <a:gd name="T2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69">
                  <a:moveTo>
                    <a:pt x="39" y="0"/>
                  </a:moveTo>
                  <a:cubicBezTo>
                    <a:pt x="39" y="0"/>
                    <a:pt x="39" y="0"/>
                    <a:pt x="39" y="0"/>
                  </a:cubicBezTo>
                  <a:cubicBezTo>
                    <a:pt x="0" y="22"/>
                    <a:pt x="0" y="22"/>
                    <a:pt x="0" y="22"/>
                  </a:cubicBezTo>
                  <a:cubicBezTo>
                    <a:pt x="0" y="22"/>
                    <a:pt x="0" y="23"/>
                    <a:pt x="0" y="23"/>
                  </a:cubicBezTo>
                  <a:cubicBezTo>
                    <a:pt x="0" y="68"/>
                    <a:pt x="0" y="68"/>
                    <a:pt x="0" y="68"/>
                  </a:cubicBezTo>
                  <a:cubicBezTo>
                    <a:pt x="0" y="68"/>
                    <a:pt x="0" y="69"/>
                    <a:pt x="0" y="69"/>
                  </a:cubicBezTo>
                  <a:cubicBezTo>
                    <a:pt x="1" y="69"/>
                    <a:pt x="1" y="69"/>
                    <a:pt x="1" y="69"/>
                  </a:cubicBezTo>
                  <a:cubicBezTo>
                    <a:pt x="1" y="69"/>
                    <a:pt x="1" y="69"/>
                    <a:pt x="1" y="69"/>
                  </a:cubicBezTo>
                  <a:cubicBezTo>
                    <a:pt x="40" y="46"/>
                    <a:pt x="40" y="46"/>
                    <a:pt x="40" y="46"/>
                  </a:cubicBezTo>
                  <a:cubicBezTo>
                    <a:pt x="40" y="46"/>
                    <a:pt x="41" y="46"/>
                    <a:pt x="41" y="45"/>
                  </a:cubicBezTo>
                  <a:cubicBezTo>
                    <a:pt x="41" y="1"/>
                    <a:pt x="41" y="1"/>
                    <a:pt x="41" y="1"/>
                  </a:cubicBezTo>
                  <a:cubicBezTo>
                    <a:pt x="41" y="0"/>
                    <a:pt x="40" y="0"/>
                    <a:pt x="40" y="0"/>
                  </a:cubicBezTo>
                  <a:cubicBezTo>
                    <a:pt x="40" y="0"/>
                    <a:pt x="40" y="0"/>
                    <a:pt x="39"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50" name="Rectangle 47"/>
            <p:cNvSpPr>
              <a:spLocks noChangeArrowheads="1"/>
            </p:cNvSpPr>
            <p:nvPr/>
          </p:nvSpPr>
          <p:spPr bwMode="auto">
            <a:xfrm>
              <a:off x="6417" y="2788"/>
              <a:ext cx="37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700" dirty="0">
                  <a:solidFill>
                    <a:schemeClr val="bg1"/>
                  </a:solidFill>
                  <a:latin typeface="Segoe Pro Display Light" panose="020B0302040504020203" pitchFamily="34" charset="0"/>
                </a:rPr>
                <a:t>Virtual</a:t>
              </a:r>
              <a:endParaRPr lang="en-US" altLang="en-US" dirty="0">
                <a:solidFill>
                  <a:schemeClr val="bg1"/>
                </a:solidFill>
              </a:endParaRPr>
            </a:p>
          </p:txBody>
        </p:sp>
        <p:sp>
          <p:nvSpPr>
            <p:cNvPr id="51" name="Rectangle 48"/>
            <p:cNvSpPr>
              <a:spLocks noChangeArrowheads="1"/>
            </p:cNvSpPr>
            <p:nvPr/>
          </p:nvSpPr>
          <p:spPr bwMode="auto">
            <a:xfrm>
              <a:off x="6417" y="2933"/>
              <a:ext cx="517"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dirty="0">
                  <a:solidFill>
                    <a:schemeClr val="bg1"/>
                  </a:solidFill>
                  <a:latin typeface="Segoe Pro Display Light" panose="020B0302040504020203" pitchFamily="34" charset="0"/>
                </a:rPr>
                <a:t>Machine</a:t>
              </a:r>
              <a:endParaRPr lang="en-US" altLang="en-US" dirty="0">
                <a:solidFill>
                  <a:schemeClr val="bg1"/>
                </a:solidFill>
              </a:endParaRPr>
            </a:p>
          </p:txBody>
        </p:sp>
        <p:sp>
          <p:nvSpPr>
            <p:cNvPr id="52" name="Freeform 49"/>
            <p:cNvSpPr>
              <a:spLocks/>
            </p:cNvSpPr>
            <p:nvPr/>
          </p:nvSpPr>
          <p:spPr bwMode="auto">
            <a:xfrm>
              <a:off x="4531" y="318"/>
              <a:ext cx="945" cy="955"/>
            </a:xfrm>
            <a:custGeom>
              <a:avLst/>
              <a:gdLst>
                <a:gd name="T0" fmla="*/ 650 w 650"/>
                <a:gd name="T1" fmla="*/ 0 h 658"/>
                <a:gd name="T2" fmla="*/ 608 w 650"/>
                <a:gd name="T3" fmla="*/ 42 h 658"/>
                <a:gd name="T4" fmla="*/ 608 w 650"/>
                <a:gd name="T5" fmla="*/ 602 h 658"/>
                <a:gd name="T6" fmla="*/ 608 w 650"/>
                <a:gd name="T7" fmla="*/ 617 h 658"/>
                <a:gd name="T8" fmla="*/ 566 w 650"/>
                <a:gd name="T9" fmla="*/ 658 h 658"/>
                <a:gd name="T10" fmla="*/ 0 w 650"/>
                <a:gd name="T11" fmla="*/ 658 h 658"/>
                <a:gd name="T12" fmla="*/ 42 w 650"/>
                <a:gd name="T13" fmla="*/ 617 h 658"/>
                <a:gd name="T14" fmla="*/ 42 w 650"/>
                <a:gd name="T15" fmla="*/ 602 h 658"/>
                <a:gd name="T16" fmla="*/ 42 w 650"/>
                <a:gd name="T17" fmla="*/ 42 h 658"/>
                <a:gd name="T18" fmla="*/ 84 w 650"/>
                <a:gd name="T19" fmla="*/ 0 h 658"/>
                <a:gd name="T20" fmla="*/ 650 w 650"/>
                <a:gd name="T21"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0" h="658">
                  <a:moveTo>
                    <a:pt x="650" y="0"/>
                  </a:moveTo>
                  <a:cubicBezTo>
                    <a:pt x="627" y="0"/>
                    <a:pt x="608" y="19"/>
                    <a:pt x="608" y="42"/>
                  </a:cubicBezTo>
                  <a:cubicBezTo>
                    <a:pt x="608" y="602"/>
                    <a:pt x="608" y="602"/>
                    <a:pt x="608" y="602"/>
                  </a:cubicBezTo>
                  <a:cubicBezTo>
                    <a:pt x="608" y="617"/>
                    <a:pt x="608" y="617"/>
                    <a:pt x="608" y="617"/>
                  </a:cubicBezTo>
                  <a:cubicBezTo>
                    <a:pt x="608" y="640"/>
                    <a:pt x="590" y="658"/>
                    <a:pt x="566" y="658"/>
                  </a:cubicBezTo>
                  <a:cubicBezTo>
                    <a:pt x="0" y="658"/>
                    <a:pt x="0" y="658"/>
                    <a:pt x="0" y="658"/>
                  </a:cubicBezTo>
                  <a:cubicBezTo>
                    <a:pt x="23" y="658"/>
                    <a:pt x="42" y="640"/>
                    <a:pt x="42" y="617"/>
                  </a:cubicBezTo>
                  <a:cubicBezTo>
                    <a:pt x="42" y="602"/>
                    <a:pt x="42" y="602"/>
                    <a:pt x="42" y="602"/>
                  </a:cubicBezTo>
                  <a:cubicBezTo>
                    <a:pt x="42" y="42"/>
                    <a:pt x="42" y="42"/>
                    <a:pt x="42" y="42"/>
                  </a:cubicBezTo>
                  <a:cubicBezTo>
                    <a:pt x="42" y="19"/>
                    <a:pt x="60" y="0"/>
                    <a:pt x="84" y="0"/>
                  </a:cubicBezTo>
                  <a:lnTo>
                    <a:pt x="650"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53" name="Freeform 50"/>
            <p:cNvSpPr>
              <a:spLocks/>
            </p:cNvSpPr>
            <p:nvPr/>
          </p:nvSpPr>
          <p:spPr bwMode="auto">
            <a:xfrm>
              <a:off x="4653" y="318"/>
              <a:ext cx="884" cy="120"/>
            </a:xfrm>
            <a:custGeom>
              <a:avLst/>
              <a:gdLst>
                <a:gd name="T0" fmla="*/ 566 w 608"/>
                <a:gd name="T1" fmla="*/ 0 h 83"/>
                <a:gd name="T2" fmla="*/ 0 w 608"/>
                <a:gd name="T3" fmla="*/ 0 h 83"/>
                <a:gd name="T4" fmla="*/ 41 w 608"/>
                <a:gd name="T5" fmla="*/ 42 h 83"/>
                <a:gd name="T6" fmla="*/ 0 w 608"/>
                <a:gd name="T7" fmla="*/ 83 h 83"/>
                <a:gd name="T8" fmla="*/ 566 w 608"/>
                <a:gd name="T9" fmla="*/ 83 h 83"/>
                <a:gd name="T10" fmla="*/ 608 w 608"/>
                <a:gd name="T11" fmla="*/ 42 h 83"/>
                <a:gd name="T12" fmla="*/ 566 w 608"/>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608" h="83">
                  <a:moveTo>
                    <a:pt x="566" y="0"/>
                  </a:moveTo>
                  <a:cubicBezTo>
                    <a:pt x="0" y="0"/>
                    <a:pt x="0" y="0"/>
                    <a:pt x="0" y="0"/>
                  </a:cubicBezTo>
                  <a:cubicBezTo>
                    <a:pt x="23" y="0"/>
                    <a:pt x="41" y="19"/>
                    <a:pt x="41" y="42"/>
                  </a:cubicBezTo>
                  <a:cubicBezTo>
                    <a:pt x="41" y="65"/>
                    <a:pt x="23" y="83"/>
                    <a:pt x="0" y="83"/>
                  </a:cubicBezTo>
                  <a:cubicBezTo>
                    <a:pt x="566" y="83"/>
                    <a:pt x="566" y="83"/>
                    <a:pt x="566" y="83"/>
                  </a:cubicBezTo>
                  <a:cubicBezTo>
                    <a:pt x="589" y="83"/>
                    <a:pt x="608" y="65"/>
                    <a:pt x="608" y="42"/>
                  </a:cubicBezTo>
                  <a:cubicBezTo>
                    <a:pt x="608" y="19"/>
                    <a:pt x="589" y="0"/>
                    <a:pt x="56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54" name="Freeform 51"/>
            <p:cNvSpPr>
              <a:spLocks/>
            </p:cNvSpPr>
            <p:nvPr/>
          </p:nvSpPr>
          <p:spPr bwMode="auto">
            <a:xfrm>
              <a:off x="4611" y="379"/>
              <a:ext cx="102" cy="59"/>
            </a:xfrm>
            <a:custGeom>
              <a:avLst/>
              <a:gdLst>
                <a:gd name="T0" fmla="*/ 3 w 70"/>
                <a:gd name="T1" fmla="*/ 24 h 41"/>
                <a:gd name="T2" fmla="*/ 29 w 70"/>
                <a:gd name="T3" fmla="*/ 41 h 41"/>
                <a:gd name="T4" fmla="*/ 70 w 70"/>
                <a:gd name="T5" fmla="*/ 0 h 41"/>
                <a:gd name="T6" fmla="*/ 29 w 70"/>
                <a:gd name="T7" fmla="*/ 0 h 41"/>
                <a:gd name="T8" fmla="*/ 3 w 70"/>
                <a:gd name="T9" fmla="*/ 24 h 41"/>
              </a:gdLst>
              <a:ahLst/>
              <a:cxnLst>
                <a:cxn ang="0">
                  <a:pos x="T0" y="T1"/>
                </a:cxn>
                <a:cxn ang="0">
                  <a:pos x="T2" y="T3"/>
                </a:cxn>
                <a:cxn ang="0">
                  <a:pos x="T4" y="T5"/>
                </a:cxn>
                <a:cxn ang="0">
                  <a:pos x="T6" y="T7"/>
                </a:cxn>
                <a:cxn ang="0">
                  <a:pos x="T8" y="T9"/>
                </a:cxn>
              </a:cxnLst>
              <a:rect l="0" t="0" r="r" b="b"/>
              <a:pathLst>
                <a:path w="70" h="41">
                  <a:moveTo>
                    <a:pt x="3" y="24"/>
                  </a:moveTo>
                  <a:cubicBezTo>
                    <a:pt x="7" y="40"/>
                    <a:pt x="29" y="41"/>
                    <a:pt x="29" y="41"/>
                  </a:cubicBezTo>
                  <a:cubicBezTo>
                    <a:pt x="52" y="41"/>
                    <a:pt x="70" y="23"/>
                    <a:pt x="70" y="0"/>
                  </a:cubicBezTo>
                  <a:cubicBezTo>
                    <a:pt x="29" y="0"/>
                    <a:pt x="29" y="0"/>
                    <a:pt x="29" y="0"/>
                  </a:cubicBezTo>
                  <a:cubicBezTo>
                    <a:pt x="15" y="0"/>
                    <a:pt x="0" y="9"/>
                    <a:pt x="3" y="2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55" name="Freeform 52"/>
            <p:cNvSpPr>
              <a:spLocks/>
            </p:cNvSpPr>
            <p:nvPr/>
          </p:nvSpPr>
          <p:spPr bwMode="auto">
            <a:xfrm>
              <a:off x="4531" y="1153"/>
              <a:ext cx="61" cy="61"/>
            </a:xfrm>
            <a:custGeom>
              <a:avLst/>
              <a:gdLst>
                <a:gd name="T0" fmla="*/ 0 w 42"/>
                <a:gd name="T1" fmla="*/ 0 h 42"/>
                <a:gd name="T2" fmla="*/ 25 w 42"/>
                <a:gd name="T3" fmla="*/ 17 h 42"/>
                <a:gd name="T4" fmla="*/ 0 w 42"/>
                <a:gd name="T5" fmla="*/ 42 h 42"/>
                <a:gd name="T6" fmla="*/ 42 w 42"/>
                <a:gd name="T7" fmla="*/ 42 h 42"/>
                <a:gd name="T8" fmla="*/ 42 w 42"/>
                <a:gd name="T9" fmla="*/ 0 h 42"/>
                <a:gd name="T10" fmla="*/ 0 w 42"/>
                <a:gd name="T11" fmla="*/ 0 h 42"/>
              </a:gdLst>
              <a:ahLst/>
              <a:cxnLst>
                <a:cxn ang="0">
                  <a:pos x="T0" y="T1"/>
                </a:cxn>
                <a:cxn ang="0">
                  <a:pos x="T2" y="T3"/>
                </a:cxn>
                <a:cxn ang="0">
                  <a:pos x="T4" y="T5"/>
                </a:cxn>
                <a:cxn ang="0">
                  <a:pos x="T6" y="T7"/>
                </a:cxn>
                <a:cxn ang="0">
                  <a:pos x="T8" y="T9"/>
                </a:cxn>
                <a:cxn ang="0">
                  <a:pos x="T10" y="T11"/>
                </a:cxn>
              </a:cxnLst>
              <a:rect l="0" t="0" r="r" b="b"/>
              <a:pathLst>
                <a:path w="42" h="42">
                  <a:moveTo>
                    <a:pt x="0" y="0"/>
                  </a:moveTo>
                  <a:cubicBezTo>
                    <a:pt x="0" y="0"/>
                    <a:pt x="22" y="2"/>
                    <a:pt x="25" y="17"/>
                  </a:cubicBezTo>
                  <a:cubicBezTo>
                    <a:pt x="29" y="32"/>
                    <a:pt x="13" y="42"/>
                    <a:pt x="0" y="42"/>
                  </a:cubicBezTo>
                  <a:cubicBezTo>
                    <a:pt x="42" y="42"/>
                    <a:pt x="42" y="42"/>
                    <a:pt x="42" y="42"/>
                  </a:cubicBezTo>
                  <a:cubicBezTo>
                    <a:pt x="42" y="0"/>
                    <a:pt x="42" y="0"/>
                    <a:pt x="42" y="0"/>
                  </a:cubicBezTo>
                  <a:cubicBezTo>
                    <a:pt x="0" y="0"/>
                    <a:pt x="0" y="0"/>
                    <a:pt x="0" y="0"/>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56" name="Freeform 53"/>
            <p:cNvSpPr>
              <a:spLocks/>
            </p:cNvSpPr>
            <p:nvPr/>
          </p:nvSpPr>
          <p:spPr bwMode="auto">
            <a:xfrm>
              <a:off x="4470" y="1153"/>
              <a:ext cx="122" cy="120"/>
            </a:xfrm>
            <a:custGeom>
              <a:avLst/>
              <a:gdLst>
                <a:gd name="T0" fmla="*/ 42 w 84"/>
                <a:gd name="T1" fmla="*/ 42 h 83"/>
                <a:gd name="T2" fmla="*/ 67 w 84"/>
                <a:gd name="T3" fmla="*/ 17 h 83"/>
                <a:gd name="T4" fmla="*/ 42 w 84"/>
                <a:gd name="T5" fmla="*/ 0 h 83"/>
                <a:gd name="T6" fmla="*/ 0 w 84"/>
                <a:gd name="T7" fmla="*/ 42 h 83"/>
                <a:gd name="T8" fmla="*/ 42 w 84"/>
                <a:gd name="T9" fmla="*/ 83 h 83"/>
                <a:gd name="T10" fmla="*/ 84 w 84"/>
                <a:gd name="T11" fmla="*/ 42 h 83"/>
                <a:gd name="T12" fmla="*/ 82 w 84"/>
                <a:gd name="T13" fmla="*/ 42 h 83"/>
                <a:gd name="T14" fmla="*/ 42 w 84"/>
                <a:gd name="T15" fmla="*/ 42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3">
                  <a:moveTo>
                    <a:pt x="42" y="42"/>
                  </a:moveTo>
                  <a:cubicBezTo>
                    <a:pt x="55" y="42"/>
                    <a:pt x="71" y="32"/>
                    <a:pt x="67" y="17"/>
                  </a:cubicBezTo>
                  <a:cubicBezTo>
                    <a:pt x="64" y="2"/>
                    <a:pt x="42" y="0"/>
                    <a:pt x="42" y="0"/>
                  </a:cubicBezTo>
                  <a:cubicBezTo>
                    <a:pt x="19" y="0"/>
                    <a:pt x="0" y="19"/>
                    <a:pt x="0" y="42"/>
                  </a:cubicBezTo>
                  <a:cubicBezTo>
                    <a:pt x="0" y="65"/>
                    <a:pt x="19" y="83"/>
                    <a:pt x="42" y="83"/>
                  </a:cubicBezTo>
                  <a:cubicBezTo>
                    <a:pt x="65" y="83"/>
                    <a:pt x="84" y="65"/>
                    <a:pt x="84" y="42"/>
                  </a:cubicBezTo>
                  <a:cubicBezTo>
                    <a:pt x="82" y="42"/>
                    <a:pt x="82" y="42"/>
                    <a:pt x="82" y="42"/>
                  </a:cubicBezTo>
                  <a:lnTo>
                    <a:pt x="42" y="42"/>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58" name="Rectangle 55"/>
            <p:cNvSpPr>
              <a:spLocks noChangeArrowheads="1"/>
            </p:cNvSpPr>
            <p:nvPr/>
          </p:nvSpPr>
          <p:spPr bwMode="auto">
            <a:xfrm>
              <a:off x="4633" y="471"/>
              <a:ext cx="755" cy="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914225"/>
              <a:r>
                <a:rPr lang="en-US" altLang="en-US" sz="2500" dirty="0">
                  <a:latin typeface="Segoe Pro Display Light" panose="020B0302040504020203" pitchFamily="34" charset="0"/>
                </a:rPr>
                <a:t>My</a:t>
              </a:r>
            </a:p>
            <a:p>
              <a:pPr algn="ctr" defTabSz="914225"/>
              <a:r>
                <a:rPr lang="en-US" altLang="en-US" sz="2500" dirty="0">
                  <a:latin typeface="Segoe Pro Display Light" panose="020B0302040504020203" pitchFamily="34" charset="0"/>
                </a:rPr>
                <a:t>3 Tier</a:t>
              </a:r>
            </a:p>
            <a:p>
              <a:pPr algn="ctr" defTabSz="914225"/>
              <a:r>
                <a:rPr lang="en-US" altLang="en-US" sz="2500" dirty="0">
                  <a:latin typeface="Segoe Pro Display Light" panose="020B0302040504020203" pitchFamily="34" charset="0"/>
                </a:rPr>
                <a:t>Template</a:t>
              </a:r>
              <a:endParaRPr lang="en-US" altLang="en-US" dirty="0"/>
            </a:p>
          </p:txBody>
        </p:sp>
        <p:sp>
          <p:nvSpPr>
            <p:cNvPr id="60" name="Freeform 57"/>
            <p:cNvSpPr>
              <a:spLocks/>
            </p:cNvSpPr>
            <p:nvPr/>
          </p:nvSpPr>
          <p:spPr bwMode="auto">
            <a:xfrm>
              <a:off x="3534" y="1411"/>
              <a:ext cx="1332" cy="1058"/>
            </a:xfrm>
            <a:custGeom>
              <a:avLst/>
              <a:gdLst>
                <a:gd name="T0" fmla="*/ 1308 w 1332"/>
                <a:gd name="T1" fmla="*/ 0 h 1058"/>
                <a:gd name="T2" fmla="*/ 1308 w 1332"/>
                <a:gd name="T3" fmla="*/ 432 h 1058"/>
                <a:gd name="T4" fmla="*/ 0 w 1332"/>
                <a:gd name="T5" fmla="*/ 432 h 1058"/>
                <a:gd name="T6" fmla="*/ 0 w 1332"/>
                <a:gd name="T7" fmla="*/ 1058 h 1058"/>
                <a:gd name="T8" fmla="*/ 24 w 1332"/>
                <a:gd name="T9" fmla="*/ 1058 h 1058"/>
                <a:gd name="T10" fmla="*/ 24 w 1332"/>
                <a:gd name="T11" fmla="*/ 455 h 1058"/>
                <a:gd name="T12" fmla="*/ 1332 w 1332"/>
                <a:gd name="T13" fmla="*/ 455 h 1058"/>
                <a:gd name="T14" fmla="*/ 1332 w 1332"/>
                <a:gd name="T15" fmla="*/ 0 h 1058"/>
                <a:gd name="T16" fmla="*/ 1308 w 1332"/>
                <a:gd name="T17" fmla="*/ 0 h 1058"/>
                <a:gd name="T18" fmla="*/ 1308 w 1332"/>
                <a:gd name="T19"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058">
                  <a:moveTo>
                    <a:pt x="1308" y="0"/>
                  </a:moveTo>
                  <a:lnTo>
                    <a:pt x="1308" y="432"/>
                  </a:lnTo>
                  <a:lnTo>
                    <a:pt x="0" y="432"/>
                  </a:lnTo>
                  <a:lnTo>
                    <a:pt x="0" y="1058"/>
                  </a:lnTo>
                  <a:lnTo>
                    <a:pt x="24" y="1058"/>
                  </a:lnTo>
                  <a:lnTo>
                    <a:pt x="24" y="455"/>
                  </a:lnTo>
                  <a:lnTo>
                    <a:pt x="1332" y="455"/>
                  </a:lnTo>
                  <a:lnTo>
                    <a:pt x="1332" y="0"/>
                  </a:lnTo>
                  <a:lnTo>
                    <a:pt x="1308" y="0"/>
                  </a:lnTo>
                  <a:lnTo>
                    <a:pt x="1308"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61" name="Oval 58"/>
            <p:cNvSpPr>
              <a:spLocks noChangeArrowheads="1"/>
            </p:cNvSpPr>
            <p:nvPr/>
          </p:nvSpPr>
          <p:spPr bwMode="auto">
            <a:xfrm>
              <a:off x="4809" y="1368"/>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62" name="Freeform 59"/>
            <p:cNvSpPr>
              <a:spLocks/>
            </p:cNvSpPr>
            <p:nvPr/>
          </p:nvSpPr>
          <p:spPr bwMode="auto">
            <a:xfrm>
              <a:off x="3497" y="2454"/>
              <a:ext cx="98" cy="83"/>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63" name="Rectangle 60"/>
            <p:cNvSpPr>
              <a:spLocks noChangeArrowheads="1"/>
            </p:cNvSpPr>
            <p:nvPr/>
          </p:nvSpPr>
          <p:spPr bwMode="auto">
            <a:xfrm>
              <a:off x="4995" y="1411"/>
              <a:ext cx="23" cy="1085"/>
            </a:xfrm>
            <a:prstGeom prst="rect">
              <a:avLst/>
            </a:prstGeom>
            <a:solidFill>
              <a:srgbClr val="7CCA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64" name="Freeform 61"/>
            <p:cNvSpPr>
              <a:spLocks/>
            </p:cNvSpPr>
            <p:nvPr/>
          </p:nvSpPr>
          <p:spPr bwMode="auto">
            <a:xfrm>
              <a:off x="4995" y="1411"/>
              <a:ext cx="23" cy="1085"/>
            </a:xfrm>
            <a:custGeom>
              <a:avLst/>
              <a:gdLst>
                <a:gd name="T0" fmla="*/ 0 w 23"/>
                <a:gd name="T1" fmla="*/ 0 h 1085"/>
                <a:gd name="T2" fmla="*/ 0 w 23"/>
                <a:gd name="T3" fmla="*/ 1085 h 1085"/>
                <a:gd name="T4" fmla="*/ 23 w 23"/>
                <a:gd name="T5" fmla="*/ 1085 h 1085"/>
                <a:gd name="T6" fmla="*/ 23 w 23"/>
                <a:gd name="T7" fmla="*/ 0 h 1085"/>
              </a:gdLst>
              <a:ahLst/>
              <a:cxnLst>
                <a:cxn ang="0">
                  <a:pos x="T0" y="T1"/>
                </a:cxn>
                <a:cxn ang="0">
                  <a:pos x="T2" y="T3"/>
                </a:cxn>
                <a:cxn ang="0">
                  <a:pos x="T4" y="T5"/>
                </a:cxn>
                <a:cxn ang="0">
                  <a:pos x="T6" y="T7"/>
                </a:cxn>
              </a:cxnLst>
              <a:rect l="0" t="0" r="r" b="b"/>
              <a:pathLst>
                <a:path w="23" h="1085">
                  <a:moveTo>
                    <a:pt x="0" y="0"/>
                  </a:moveTo>
                  <a:lnTo>
                    <a:pt x="0" y="1085"/>
                  </a:lnTo>
                  <a:lnTo>
                    <a:pt x="23" y="1085"/>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65" name="Oval 62"/>
            <p:cNvSpPr>
              <a:spLocks noChangeArrowheads="1"/>
            </p:cNvSpPr>
            <p:nvPr/>
          </p:nvSpPr>
          <p:spPr bwMode="auto">
            <a:xfrm>
              <a:off x="4961" y="1368"/>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66" name="Freeform 63"/>
            <p:cNvSpPr>
              <a:spLocks/>
            </p:cNvSpPr>
            <p:nvPr/>
          </p:nvSpPr>
          <p:spPr bwMode="auto">
            <a:xfrm>
              <a:off x="4958" y="2483"/>
              <a:ext cx="96" cy="83"/>
            </a:xfrm>
            <a:custGeom>
              <a:avLst/>
              <a:gdLst>
                <a:gd name="T0" fmla="*/ 0 w 96"/>
                <a:gd name="T1" fmla="*/ 0 h 83"/>
                <a:gd name="T2" fmla="*/ 48 w 96"/>
                <a:gd name="T3" fmla="*/ 83 h 83"/>
                <a:gd name="T4" fmla="*/ 96 w 96"/>
                <a:gd name="T5" fmla="*/ 0 h 83"/>
                <a:gd name="T6" fmla="*/ 0 w 96"/>
                <a:gd name="T7" fmla="*/ 0 h 83"/>
              </a:gdLst>
              <a:ahLst/>
              <a:cxnLst>
                <a:cxn ang="0">
                  <a:pos x="T0" y="T1"/>
                </a:cxn>
                <a:cxn ang="0">
                  <a:pos x="T2" y="T3"/>
                </a:cxn>
                <a:cxn ang="0">
                  <a:pos x="T4" y="T5"/>
                </a:cxn>
                <a:cxn ang="0">
                  <a:pos x="T6" y="T7"/>
                </a:cxn>
              </a:cxnLst>
              <a:rect l="0" t="0" r="r" b="b"/>
              <a:pathLst>
                <a:path w="96" h="83">
                  <a:moveTo>
                    <a:pt x="0" y="0"/>
                  </a:moveTo>
                  <a:lnTo>
                    <a:pt x="48" y="83"/>
                  </a:lnTo>
                  <a:lnTo>
                    <a:pt x="96"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67" name="Freeform 64"/>
            <p:cNvSpPr>
              <a:spLocks/>
            </p:cNvSpPr>
            <p:nvPr/>
          </p:nvSpPr>
          <p:spPr bwMode="auto">
            <a:xfrm>
              <a:off x="5147" y="1411"/>
              <a:ext cx="1416" cy="1085"/>
            </a:xfrm>
            <a:custGeom>
              <a:avLst/>
              <a:gdLst>
                <a:gd name="T0" fmla="*/ 0 w 1416"/>
                <a:gd name="T1" fmla="*/ 0 h 1085"/>
                <a:gd name="T2" fmla="*/ 0 w 1416"/>
                <a:gd name="T3" fmla="*/ 455 h 1085"/>
                <a:gd name="T4" fmla="*/ 1392 w 1416"/>
                <a:gd name="T5" fmla="*/ 455 h 1085"/>
                <a:gd name="T6" fmla="*/ 1392 w 1416"/>
                <a:gd name="T7" fmla="*/ 1085 h 1085"/>
                <a:gd name="T8" fmla="*/ 1416 w 1416"/>
                <a:gd name="T9" fmla="*/ 1085 h 1085"/>
                <a:gd name="T10" fmla="*/ 1416 w 1416"/>
                <a:gd name="T11" fmla="*/ 432 h 1085"/>
                <a:gd name="T12" fmla="*/ 25 w 1416"/>
                <a:gd name="T13" fmla="*/ 432 h 1085"/>
                <a:gd name="T14" fmla="*/ 25 w 1416"/>
                <a:gd name="T15" fmla="*/ 0 h 1085"/>
                <a:gd name="T16" fmla="*/ 0 w 1416"/>
                <a:gd name="T17" fmla="*/ 0 h 1085"/>
                <a:gd name="T18" fmla="*/ 0 w 1416"/>
                <a:gd name="T19" fmla="*/ 0 h 1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6" h="1085">
                  <a:moveTo>
                    <a:pt x="0" y="0"/>
                  </a:moveTo>
                  <a:lnTo>
                    <a:pt x="0" y="455"/>
                  </a:lnTo>
                  <a:lnTo>
                    <a:pt x="1392" y="455"/>
                  </a:lnTo>
                  <a:lnTo>
                    <a:pt x="1392" y="1085"/>
                  </a:lnTo>
                  <a:lnTo>
                    <a:pt x="1416" y="1085"/>
                  </a:lnTo>
                  <a:lnTo>
                    <a:pt x="1416" y="432"/>
                  </a:lnTo>
                  <a:lnTo>
                    <a:pt x="25" y="432"/>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68" name="Oval 65"/>
            <p:cNvSpPr>
              <a:spLocks noChangeArrowheads="1"/>
            </p:cNvSpPr>
            <p:nvPr/>
          </p:nvSpPr>
          <p:spPr bwMode="auto">
            <a:xfrm>
              <a:off x="5114" y="1368"/>
              <a:ext cx="91"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69" name="Freeform 66"/>
            <p:cNvSpPr>
              <a:spLocks/>
            </p:cNvSpPr>
            <p:nvPr/>
          </p:nvSpPr>
          <p:spPr bwMode="auto">
            <a:xfrm>
              <a:off x="6502" y="2483"/>
              <a:ext cx="98" cy="83"/>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74" name="Freeform 71"/>
            <p:cNvSpPr>
              <a:spLocks/>
            </p:cNvSpPr>
            <p:nvPr/>
          </p:nvSpPr>
          <p:spPr bwMode="auto">
            <a:xfrm>
              <a:off x="3500" y="3277"/>
              <a:ext cx="1535" cy="499"/>
            </a:xfrm>
            <a:custGeom>
              <a:avLst/>
              <a:gdLst>
                <a:gd name="T0" fmla="*/ 0 w 1535"/>
                <a:gd name="T1" fmla="*/ 0 h 499"/>
                <a:gd name="T2" fmla="*/ 0 w 1535"/>
                <a:gd name="T3" fmla="*/ 499 h 499"/>
                <a:gd name="T4" fmla="*/ 1535 w 1535"/>
                <a:gd name="T5" fmla="*/ 499 h 499"/>
                <a:gd name="T6" fmla="*/ 1535 w 1535"/>
                <a:gd name="T7" fmla="*/ 113 h 499"/>
                <a:gd name="T8" fmla="*/ 1511 w 1535"/>
                <a:gd name="T9" fmla="*/ 113 h 499"/>
                <a:gd name="T10" fmla="*/ 1511 w 1535"/>
                <a:gd name="T11" fmla="*/ 475 h 499"/>
                <a:gd name="T12" fmla="*/ 25 w 1535"/>
                <a:gd name="T13" fmla="*/ 475 h 499"/>
                <a:gd name="T14" fmla="*/ 25 w 1535"/>
                <a:gd name="T15" fmla="*/ 0 h 499"/>
                <a:gd name="T16" fmla="*/ 0 w 1535"/>
                <a:gd name="T17" fmla="*/ 0 h 499"/>
                <a:gd name="T18" fmla="*/ 0 w 1535"/>
                <a:gd name="T19"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 h="499">
                  <a:moveTo>
                    <a:pt x="0" y="0"/>
                  </a:moveTo>
                  <a:lnTo>
                    <a:pt x="0" y="499"/>
                  </a:lnTo>
                  <a:lnTo>
                    <a:pt x="1535" y="499"/>
                  </a:lnTo>
                  <a:lnTo>
                    <a:pt x="1535" y="113"/>
                  </a:lnTo>
                  <a:lnTo>
                    <a:pt x="1511" y="113"/>
                  </a:lnTo>
                  <a:lnTo>
                    <a:pt x="1511" y="475"/>
                  </a:lnTo>
                  <a:lnTo>
                    <a:pt x="25" y="475"/>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75" name="Oval 72"/>
            <p:cNvSpPr>
              <a:spLocks noChangeArrowheads="1"/>
            </p:cNvSpPr>
            <p:nvPr/>
          </p:nvSpPr>
          <p:spPr bwMode="auto">
            <a:xfrm>
              <a:off x="3467" y="3233"/>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76" name="Freeform 73"/>
            <p:cNvSpPr>
              <a:spLocks/>
            </p:cNvSpPr>
            <p:nvPr/>
          </p:nvSpPr>
          <p:spPr bwMode="auto">
            <a:xfrm>
              <a:off x="4976" y="3322"/>
              <a:ext cx="96" cy="82"/>
            </a:xfrm>
            <a:custGeom>
              <a:avLst/>
              <a:gdLst>
                <a:gd name="T0" fmla="*/ 96 w 96"/>
                <a:gd name="T1" fmla="*/ 82 h 82"/>
                <a:gd name="T2" fmla="*/ 48 w 96"/>
                <a:gd name="T3" fmla="*/ 0 h 82"/>
                <a:gd name="T4" fmla="*/ 0 w 96"/>
                <a:gd name="T5" fmla="*/ 82 h 82"/>
                <a:gd name="T6" fmla="*/ 96 w 96"/>
                <a:gd name="T7" fmla="*/ 82 h 82"/>
              </a:gdLst>
              <a:ahLst/>
              <a:cxnLst>
                <a:cxn ang="0">
                  <a:pos x="T0" y="T1"/>
                </a:cxn>
                <a:cxn ang="0">
                  <a:pos x="T2" y="T3"/>
                </a:cxn>
                <a:cxn ang="0">
                  <a:pos x="T4" y="T5"/>
                </a:cxn>
                <a:cxn ang="0">
                  <a:pos x="T6" y="T7"/>
                </a:cxn>
              </a:cxnLst>
              <a:rect l="0" t="0" r="r" b="b"/>
              <a:pathLst>
                <a:path w="96" h="82">
                  <a:moveTo>
                    <a:pt x="96" y="82"/>
                  </a:moveTo>
                  <a:lnTo>
                    <a:pt x="48" y="0"/>
                  </a:lnTo>
                  <a:lnTo>
                    <a:pt x="0" y="82"/>
                  </a:lnTo>
                  <a:lnTo>
                    <a:pt x="96" y="82"/>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79" name="Rectangle 76"/>
            <p:cNvSpPr>
              <a:spLocks noChangeArrowheads="1"/>
            </p:cNvSpPr>
            <p:nvPr/>
          </p:nvSpPr>
          <p:spPr bwMode="auto">
            <a:xfrm>
              <a:off x="4204" y="3702"/>
              <a:ext cx="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endParaRPr lang="en-US" altLang="en-US" dirty="0">
                <a:solidFill>
                  <a:schemeClr val="bg1"/>
                </a:solidFill>
              </a:endParaRPr>
            </a:p>
          </p:txBody>
        </p:sp>
      </p:grpSp>
      <p:sp>
        <p:nvSpPr>
          <p:cNvPr id="70" name="TextBox 69"/>
          <p:cNvSpPr txBox="1"/>
          <p:nvPr/>
        </p:nvSpPr>
        <p:spPr>
          <a:xfrm>
            <a:off x="3741313" y="5667084"/>
            <a:ext cx="1918256" cy="534056"/>
          </a:xfrm>
          <a:prstGeom prst="rect">
            <a:avLst/>
          </a:prstGeom>
          <a:noFill/>
        </p:spPr>
        <p:txBody>
          <a:bodyPr wrap="square" lIns="179285" tIns="143428" rIns="179285" bIns="143428" rtlCol="0">
            <a:spAutoFit/>
          </a:bodyPr>
          <a:lstStyle/>
          <a:p>
            <a:pPr>
              <a:lnSpc>
                <a:spcPct val="90000"/>
              </a:lnSpc>
              <a:spcAft>
                <a:spcPts val="588"/>
              </a:spcAft>
            </a:pPr>
            <a:r>
              <a:rPr lang="en-US" sz="1765"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reference()</a:t>
            </a:r>
          </a:p>
        </p:txBody>
      </p:sp>
    </p:spTree>
    <p:extLst>
      <p:ext uri="{BB962C8B-B14F-4D97-AF65-F5344CB8AC3E}">
        <p14:creationId xmlns:p14="http://schemas.microsoft.com/office/powerpoint/2010/main" val="3814779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bwMode="auto">
          <a:xfrm>
            <a:off x="2536904" y="1057783"/>
            <a:ext cx="6652268" cy="5361660"/>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r" defTabSz="914038"/>
            <a:r>
              <a:rPr lang="en-US" sz="1765" dirty="0">
                <a:gradFill>
                  <a:gsLst>
                    <a:gs pos="0">
                      <a:srgbClr val="FFFFFF"/>
                    </a:gs>
                    <a:gs pos="100000">
                      <a:srgbClr val="FFFFFF"/>
                    </a:gs>
                  </a:gsLst>
                  <a:lin ang="5400000" scaled="0"/>
                </a:gradFill>
                <a:ea typeface="Segoe UI" pitchFamily="34" charset="0"/>
                <a:cs typeface="Segoe UI" pitchFamily="34" charset="0"/>
              </a:rPr>
              <a:t>Resource Group</a:t>
            </a:r>
          </a:p>
        </p:txBody>
      </p:sp>
      <p:sp>
        <p:nvSpPr>
          <p:cNvPr id="54" name="Text Placeholder 53">
            <a:extLst>
              <a:ext uri="{FF2B5EF4-FFF2-40B4-BE49-F238E27FC236}">
                <a16:creationId xmlns:a16="http://schemas.microsoft.com/office/drawing/2014/main" id="{1E944D57-B7E0-4759-8C16-082BCF057B67}"/>
              </a:ext>
            </a:extLst>
          </p:cNvPr>
          <p:cNvSpPr>
            <a:spLocks noGrp="1"/>
          </p:cNvSpPr>
          <p:nvPr>
            <p:ph type="body" sz="quarter" idx="10"/>
          </p:nvPr>
        </p:nvSpPr>
        <p:spPr/>
        <p:txBody>
          <a:bodyPr/>
          <a:lstStyle/>
          <a:p>
            <a:endParaRPr lang="en-US"/>
          </a:p>
        </p:txBody>
      </p:sp>
      <p:sp>
        <p:nvSpPr>
          <p:cNvPr id="55" name="Text Placeholder 54">
            <a:extLst>
              <a:ext uri="{FF2B5EF4-FFF2-40B4-BE49-F238E27FC236}">
                <a16:creationId xmlns:a16="http://schemas.microsoft.com/office/drawing/2014/main" id="{B119155C-48F1-4138-BFF4-5096AEC29DD1}"/>
              </a:ext>
            </a:extLst>
          </p:cNvPr>
          <p:cNvSpPr>
            <a:spLocks noGrp="1"/>
          </p:cNvSpPr>
          <p:nvPr>
            <p:ph type="body" sz="quarter" idx="11"/>
          </p:nvPr>
        </p:nvSpPr>
        <p:spPr/>
        <p:txBody>
          <a:bodyPr>
            <a:normAutofit/>
          </a:bodyPr>
          <a:lstStyle/>
          <a:p>
            <a:r>
              <a:rPr lang="en-US" sz="2400" dirty="0"/>
              <a:t>APP-CENTRIC RESOURCE GROUPS AND TIER-CENTRIC TEMPLATES</a:t>
            </a:r>
          </a:p>
        </p:txBody>
      </p:sp>
      <p:sp>
        <p:nvSpPr>
          <p:cNvPr id="9" name="Title 1"/>
          <p:cNvSpPr>
            <a:spLocks noGrp="1"/>
          </p:cNvSpPr>
          <p:nvPr>
            <p:ph type="title" idx="4294967295"/>
          </p:nvPr>
        </p:nvSpPr>
        <p:spPr/>
        <p:txBody>
          <a:bodyPr>
            <a:noAutofit/>
          </a:bodyPr>
          <a:lstStyle/>
          <a:p>
            <a:br>
              <a:rPr lang="en-US" sz="2400" dirty="0"/>
            </a:br>
            <a:r>
              <a:rPr lang="en-US" sz="2400" dirty="0"/>
              <a:t>	</a:t>
            </a:r>
          </a:p>
        </p:txBody>
      </p:sp>
      <p:grpSp>
        <p:nvGrpSpPr>
          <p:cNvPr id="2" name="Group 4"/>
          <p:cNvGrpSpPr>
            <a:grpSpLocks noChangeAspect="1"/>
          </p:cNvGrpSpPr>
          <p:nvPr/>
        </p:nvGrpSpPr>
        <p:grpSpPr bwMode="auto">
          <a:xfrm>
            <a:off x="2641663" y="1189526"/>
            <a:ext cx="6434585" cy="5274466"/>
            <a:chOff x="2863" y="319"/>
            <a:chExt cx="4354" cy="3569"/>
          </a:xfrm>
        </p:grpSpPr>
        <p:sp>
          <p:nvSpPr>
            <p:cNvPr id="3" name="AutoShape 3"/>
            <p:cNvSpPr>
              <a:spLocks noChangeAspect="1" noChangeArrowheads="1" noTextEdit="1"/>
            </p:cNvSpPr>
            <p:nvPr/>
          </p:nvSpPr>
          <p:spPr bwMode="auto">
            <a:xfrm>
              <a:off x="2864" y="319"/>
              <a:ext cx="4353" cy="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5" name="Freeform 5"/>
            <p:cNvSpPr>
              <a:spLocks/>
            </p:cNvSpPr>
            <p:nvPr/>
          </p:nvSpPr>
          <p:spPr bwMode="auto">
            <a:xfrm>
              <a:off x="2867" y="2623"/>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0 h 451"/>
                <a:gd name="T10" fmla="*/ 60 w 935"/>
                <a:gd name="T11" fmla="*/ 0 h 451"/>
                <a:gd name="T12" fmla="*/ 875 w 935"/>
                <a:gd name="T13" fmla="*/ 0 h 451"/>
                <a:gd name="T14" fmla="*/ 935 w 935"/>
                <a:gd name="T15" fmla="*/ 60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0"/>
                    <a:pt x="0" y="60"/>
                    <a:pt x="0" y="60"/>
                  </a:cubicBezTo>
                  <a:cubicBezTo>
                    <a:pt x="0" y="27"/>
                    <a:pt x="27" y="0"/>
                    <a:pt x="60" y="0"/>
                  </a:cubicBezTo>
                  <a:cubicBezTo>
                    <a:pt x="875" y="0"/>
                    <a:pt x="875" y="0"/>
                    <a:pt x="875" y="0"/>
                  </a:cubicBezTo>
                  <a:cubicBezTo>
                    <a:pt x="908" y="0"/>
                    <a:pt x="935" y="27"/>
                    <a:pt x="935" y="60"/>
                  </a:cubicBezTo>
                  <a:lnTo>
                    <a:pt x="935" y="390"/>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6" name="Freeform 6"/>
            <p:cNvSpPr>
              <a:spLocks/>
            </p:cNvSpPr>
            <p:nvPr/>
          </p:nvSpPr>
          <p:spPr bwMode="auto">
            <a:xfrm>
              <a:off x="2863" y="2620"/>
              <a:ext cx="1366"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2 h 455"/>
                <a:gd name="T16" fmla="*/ 22 w 941"/>
                <a:gd name="T17" fmla="*/ 22 h 455"/>
                <a:gd name="T18" fmla="*/ 63 w 941"/>
                <a:gd name="T19" fmla="*/ 5 h 455"/>
                <a:gd name="T20" fmla="*/ 878 w 941"/>
                <a:gd name="T21" fmla="*/ 5 h 455"/>
                <a:gd name="T22" fmla="*/ 919 w 941"/>
                <a:gd name="T23" fmla="*/ 22 h 455"/>
                <a:gd name="T24" fmla="*/ 936 w 941"/>
                <a:gd name="T25" fmla="*/ 62 h 455"/>
                <a:gd name="T26" fmla="*/ 936 w 941"/>
                <a:gd name="T27" fmla="*/ 392 h 455"/>
                <a:gd name="T28" fmla="*/ 938 w 941"/>
                <a:gd name="T29" fmla="*/ 392 h 455"/>
                <a:gd name="T30" fmla="*/ 941 w 941"/>
                <a:gd name="T31" fmla="*/ 392 h 455"/>
                <a:gd name="T32" fmla="*/ 941 w 941"/>
                <a:gd name="T33" fmla="*/ 62 h 455"/>
                <a:gd name="T34" fmla="*/ 878 w 941"/>
                <a:gd name="T35" fmla="*/ 0 h 455"/>
                <a:gd name="T36" fmla="*/ 63 w 941"/>
                <a:gd name="T37" fmla="*/ 0 h 455"/>
                <a:gd name="T38" fmla="*/ 0 w 941"/>
                <a:gd name="T39" fmla="*/ 62 h 455"/>
                <a:gd name="T40" fmla="*/ 0 w 941"/>
                <a:gd name="T41" fmla="*/ 392 h 455"/>
                <a:gd name="T42" fmla="*/ 63 w 941"/>
                <a:gd name="T43" fmla="*/ 455 h 455"/>
                <a:gd name="T44" fmla="*/ 878 w 941"/>
                <a:gd name="T45" fmla="*/ 455 h 455"/>
                <a:gd name="T46" fmla="*/ 941 w 941"/>
                <a:gd name="T47" fmla="*/ 392 h 455"/>
                <a:gd name="T48" fmla="*/ 938 w 941"/>
                <a:gd name="T49"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3" y="444"/>
                    <a:pt x="22" y="433"/>
                  </a:cubicBezTo>
                  <a:cubicBezTo>
                    <a:pt x="12" y="423"/>
                    <a:pt x="5" y="408"/>
                    <a:pt x="5" y="392"/>
                  </a:cubicBezTo>
                  <a:cubicBezTo>
                    <a:pt x="5" y="62"/>
                    <a:pt x="5" y="62"/>
                    <a:pt x="5" y="62"/>
                  </a:cubicBezTo>
                  <a:cubicBezTo>
                    <a:pt x="5" y="46"/>
                    <a:pt x="12" y="32"/>
                    <a:pt x="22" y="22"/>
                  </a:cubicBezTo>
                  <a:cubicBezTo>
                    <a:pt x="33" y="11"/>
                    <a:pt x="47" y="5"/>
                    <a:pt x="63" y="5"/>
                  </a:cubicBezTo>
                  <a:cubicBezTo>
                    <a:pt x="878" y="5"/>
                    <a:pt x="878" y="5"/>
                    <a:pt x="878" y="5"/>
                  </a:cubicBezTo>
                  <a:cubicBezTo>
                    <a:pt x="894" y="5"/>
                    <a:pt x="908" y="11"/>
                    <a:pt x="919" y="22"/>
                  </a:cubicBezTo>
                  <a:cubicBezTo>
                    <a:pt x="929" y="32"/>
                    <a:pt x="936" y="46"/>
                    <a:pt x="936" y="62"/>
                  </a:cubicBezTo>
                  <a:cubicBezTo>
                    <a:pt x="936" y="392"/>
                    <a:pt x="936" y="392"/>
                    <a:pt x="936" y="392"/>
                  </a:cubicBezTo>
                  <a:cubicBezTo>
                    <a:pt x="938" y="392"/>
                    <a:pt x="938" y="392"/>
                    <a:pt x="938" y="392"/>
                  </a:cubicBezTo>
                  <a:cubicBezTo>
                    <a:pt x="941" y="392"/>
                    <a:pt x="941" y="392"/>
                    <a:pt x="941" y="392"/>
                  </a:cubicBezTo>
                  <a:cubicBezTo>
                    <a:pt x="941" y="62"/>
                    <a:pt x="941" y="62"/>
                    <a:pt x="941" y="62"/>
                  </a:cubicBezTo>
                  <a:cubicBezTo>
                    <a:pt x="941" y="28"/>
                    <a:pt x="913" y="0"/>
                    <a:pt x="878" y="0"/>
                  </a:cubicBezTo>
                  <a:cubicBezTo>
                    <a:pt x="63" y="0"/>
                    <a:pt x="63" y="0"/>
                    <a:pt x="63" y="0"/>
                  </a:cubicBezTo>
                  <a:cubicBezTo>
                    <a:pt x="28" y="0"/>
                    <a:pt x="0" y="28"/>
                    <a:pt x="0" y="62"/>
                  </a:cubicBezTo>
                  <a:cubicBezTo>
                    <a:pt x="0" y="392"/>
                    <a:pt x="0" y="392"/>
                    <a:pt x="0" y="392"/>
                  </a:cubicBezTo>
                  <a:cubicBezTo>
                    <a:pt x="0" y="427"/>
                    <a:pt x="28" y="455"/>
                    <a:pt x="63" y="455"/>
                  </a:cubicBezTo>
                  <a:cubicBezTo>
                    <a:pt x="878" y="455"/>
                    <a:pt x="878" y="455"/>
                    <a:pt x="878" y="455"/>
                  </a:cubicBezTo>
                  <a:cubicBezTo>
                    <a:pt x="913"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10" name="Freeform 7"/>
            <p:cNvSpPr>
              <a:spLocks/>
            </p:cNvSpPr>
            <p:nvPr/>
          </p:nvSpPr>
          <p:spPr bwMode="auto">
            <a:xfrm>
              <a:off x="3003" y="2813"/>
              <a:ext cx="143" cy="326"/>
            </a:xfrm>
            <a:custGeom>
              <a:avLst/>
              <a:gdLst>
                <a:gd name="T0" fmla="*/ 0 w 98"/>
                <a:gd name="T1" fmla="*/ 0 h 224"/>
                <a:gd name="T2" fmla="*/ 0 w 98"/>
                <a:gd name="T3" fmla="*/ 189 h 224"/>
                <a:gd name="T4" fmla="*/ 98 w 98"/>
                <a:gd name="T5" fmla="*/ 224 h 224"/>
                <a:gd name="T6" fmla="*/ 98 w 98"/>
                <a:gd name="T7" fmla="*/ 0 h 224"/>
                <a:gd name="T8" fmla="*/ 0 w 98"/>
                <a:gd name="T9" fmla="*/ 0 h 224"/>
              </a:gdLst>
              <a:ahLst/>
              <a:cxnLst>
                <a:cxn ang="0">
                  <a:pos x="T0" y="T1"/>
                </a:cxn>
                <a:cxn ang="0">
                  <a:pos x="T2" y="T3"/>
                </a:cxn>
                <a:cxn ang="0">
                  <a:pos x="T4" y="T5"/>
                </a:cxn>
                <a:cxn ang="0">
                  <a:pos x="T6" y="T7"/>
                </a:cxn>
                <a:cxn ang="0">
                  <a:pos x="T8" y="T9"/>
                </a:cxn>
              </a:cxnLst>
              <a:rect l="0" t="0" r="r" b="b"/>
              <a:pathLst>
                <a:path w="98" h="224">
                  <a:moveTo>
                    <a:pt x="0" y="0"/>
                  </a:moveTo>
                  <a:cubicBezTo>
                    <a:pt x="0" y="189"/>
                    <a:pt x="0" y="189"/>
                    <a:pt x="0" y="189"/>
                  </a:cubicBezTo>
                  <a:cubicBezTo>
                    <a:pt x="0" y="208"/>
                    <a:pt x="44" y="224"/>
                    <a:pt x="98" y="224"/>
                  </a:cubicBezTo>
                  <a:cubicBezTo>
                    <a:pt x="98" y="0"/>
                    <a:pt x="98" y="0"/>
                    <a:pt x="98"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11" name="Freeform 8"/>
            <p:cNvSpPr>
              <a:spLocks/>
            </p:cNvSpPr>
            <p:nvPr/>
          </p:nvSpPr>
          <p:spPr bwMode="auto">
            <a:xfrm>
              <a:off x="3144" y="2813"/>
              <a:ext cx="144" cy="326"/>
            </a:xfrm>
            <a:custGeom>
              <a:avLst/>
              <a:gdLst>
                <a:gd name="T0" fmla="*/ 0 w 99"/>
                <a:gd name="T1" fmla="*/ 224 h 224"/>
                <a:gd name="T2" fmla="*/ 1 w 99"/>
                <a:gd name="T3" fmla="*/ 224 h 224"/>
                <a:gd name="T4" fmla="*/ 99 w 99"/>
                <a:gd name="T5" fmla="*/ 189 h 224"/>
                <a:gd name="T6" fmla="*/ 99 w 99"/>
                <a:gd name="T7" fmla="*/ 0 h 224"/>
                <a:gd name="T8" fmla="*/ 0 w 99"/>
                <a:gd name="T9" fmla="*/ 0 h 224"/>
                <a:gd name="T10" fmla="*/ 0 w 99"/>
                <a:gd name="T11" fmla="*/ 224 h 224"/>
              </a:gdLst>
              <a:ahLst/>
              <a:cxnLst>
                <a:cxn ang="0">
                  <a:pos x="T0" y="T1"/>
                </a:cxn>
                <a:cxn ang="0">
                  <a:pos x="T2" y="T3"/>
                </a:cxn>
                <a:cxn ang="0">
                  <a:pos x="T4" y="T5"/>
                </a:cxn>
                <a:cxn ang="0">
                  <a:pos x="T6" y="T7"/>
                </a:cxn>
                <a:cxn ang="0">
                  <a:pos x="T8" y="T9"/>
                </a:cxn>
                <a:cxn ang="0">
                  <a:pos x="T10" y="T11"/>
                </a:cxn>
              </a:cxnLst>
              <a:rect l="0" t="0" r="r" b="b"/>
              <a:pathLst>
                <a:path w="99" h="224">
                  <a:moveTo>
                    <a:pt x="0" y="224"/>
                  </a:moveTo>
                  <a:cubicBezTo>
                    <a:pt x="1" y="224"/>
                    <a:pt x="1" y="224"/>
                    <a:pt x="1" y="224"/>
                  </a:cubicBezTo>
                  <a:cubicBezTo>
                    <a:pt x="55" y="224"/>
                    <a:pt x="99" y="208"/>
                    <a:pt x="99" y="189"/>
                  </a:cubicBezTo>
                  <a:cubicBezTo>
                    <a:pt x="99" y="0"/>
                    <a:pt x="99" y="0"/>
                    <a:pt x="99" y="0"/>
                  </a:cubicBezTo>
                  <a:cubicBezTo>
                    <a:pt x="0" y="0"/>
                    <a:pt x="0" y="0"/>
                    <a:pt x="0" y="0"/>
                  </a:cubicBezTo>
                  <a:lnTo>
                    <a:pt x="0" y="224"/>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12" name="Oval 9"/>
            <p:cNvSpPr>
              <a:spLocks noChangeArrowheads="1"/>
            </p:cNvSpPr>
            <p:nvPr/>
          </p:nvSpPr>
          <p:spPr bwMode="auto">
            <a:xfrm>
              <a:off x="3003" y="2761"/>
              <a:ext cx="285" cy="1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13" name="Oval 10"/>
            <p:cNvSpPr>
              <a:spLocks noChangeArrowheads="1"/>
            </p:cNvSpPr>
            <p:nvPr/>
          </p:nvSpPr>
          <p:spPr bwMode="auto">
            <a:xfrm>
              <a:off x="3033" y="2775"/>
              <a:ext cx="226" cy="69"/>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14" name="Freeform 11"/>
            <p:cNvSpPr>
              <a:spLocks/>
            </p:cNvSpPr>
            <p:nvPr/>
          </p:nvSpPr>
          <p:spPr bwMode="auto">
            <a:xfrm>
              <a:off x="3033" y="2775"/>
              <a:ext cx="226" cy="56"/>
            </a:xfrm>
            <a:custGeom>
              <a:avLst/>
              <a:gdLst>
                <a:gd name="T0" fmla="*/ 140 w 156"/>
                <a:gd name="T1" fmla="*/ 38 h 38"/>
                <a:gd name="T2" fmla="*/ 156 w 156"/>
                <a:gd name="T3" fmla="*/ 24 h 38"/>
                <a:gd name="T4" fmla="*/ 78 w 156"/>
                <a:gd name="T5" fmla="*/ 0 h 38"/>
                <a:gd name="T6" fmla="*/ 0 w 156"/>
                <a:gd name="T7" fmla="*/ 24 h 38"/>
                <a:gd name="T8" fmla="*/ 17 w 156"/>
                <a:gd name="T9" fmla="*/ 38 h 38"/>
                <a:gd name="T10" fmla="*/ 78 w 156"/>
                <a:gd name="T11" fmla="*/ 29 h 38"/>
                <a:gd name="T12" fmla="*/ 140 w 156"/>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6" h="38">
                  <a:moveTo>
                    <a:pt x="140" y="38"/>
                  </a:moveTo>
                  <a:cubicBezTo>
                    <a:pt x="150" y="34"/>
                    <a:pt x="156" y="29"/>
                    <a:pt x="156" y="24"/>
                  </a:cubicBezTo>
                  <a:cubicBezTo>
                    <a:pt x="156" y="11"/>
                    <a:pt x="121" y="0"/>
                    <a:pt x="78" y="0"/>
                  </a:cubicBezTo>
                  <a:cubicBezTo>
                    <a:pt x="35" y="0"/>
                    <a:pt x="0" y="11"/>
                    <a:pt x="0" y="24"/>
                  </a:cubicBezTo>
                  <a:cubicBezTo>
                    <a:pt x="0" y="29"/>
                    <a:pt x="6" y="34"/>
                    <a:pt x="17" y="38"/>
                  </a:cubicBezTo>
                  <a:cubicBezTo>
                    <a:pt x="31" y="33"/>
                    <a:pt x="53" y="29"/>
                    <a:pt x="78" y="29"/>
                  </a:cubicBezTo>
                  <a:cubicBezTo>
                    <a:pt x="103" y="29"/>
                    <a:pt x="126" y="33"/>
                    <a:pt x="140" y="38"/>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15" name="Freeform 12"/>
            <p:cNvSpPr>
              <a:spLocks noEditPoints="1"/>
            </p:cNvSpPr>
            <p:nvPr/>
          </p:nvSpPr>
          <p:spPr bwMode="auto">
            <a:xfrm>
              <a:off x="3043" y="2928"/>
              <a:ext cx="207" cy="118"/>
            </a:xfrm>
            <a:custGeom>
              <a:avLst/>
              <a:gdLst>
                <a:gd name="T0" fmla="*/ 135 w 143"/>
                <a:gd name="T1" fmla="*/ 74 h 81"/>
                <a:gd name="T2" fmla="*/ 113 w 143"/>
                <a:gd name="T3" fmla="*/ 81 h 81"/>
                <a:gd name="T4" fmla="*/ 82 w 143"/>
                <a:gd name="T5" fmla="*/ 81 h 81"/>
                <a:gd name="T6" fmla="*/ 82 w 143"/>
                <a:gd name="T7" fmla="*/ 0 h 81"/>
                <a:gd name="T8" fmla="*/ 111 w 143"/>
                <a:gd name="T9" fmla="*/ 0 h 81"/>
                <a:gd name="T10" fmla="*/ 133 w 143"/>
                <a:gd name="T11" fmla="*/ 5 h 81"/>
                <a:gd name="T12" fmla="*/ 139 w 143"/>
                <a:gd name="T13" fmla="*/ 19 h 81"/>
                <a:gd name="T14" fmla="*/ 134 w 143"/>
                <a:gd name="T15" fmla="*/ 31 h 81"/>
                <a:gd name="T16" fmla="*/ 124 w 143"/>
                <a:gd name="T17" fmla="*/ 37 h 81"/>
                <a:gd name="T18" fmla="*/ 124 w 143"/>
                <a:gd name="T19" fmla="*/ 37 h 81"/>
                <a:gd name="T20" fmla="*/ 138 w 143"/>
                <a:gd name="T21" fmla="*/ 44 h 81"/>
                <a:gd name="T22" fmla="*/ 142 w 143"/>
                <a:gd name="T23" fmla="*/ 57 h 81"/>
                <a:gd name="T24" fmla="*/ 135 w 143"/>
                <a:gd name="T25" fmla="*/ 74 h 81"/>
                <a:gd name="T26" fmla="*/ 59 w 143"/>
                <a:gd name="T27" fmla="*/ 69 h 81"/>
                <a:gd name="T28" fmla="*/ 28 w 143"/>
                <a:gd name="T29" fmla="*/ 81 h 81"/>
                <a:gd name="T30" fmla="*/ 0 w 143"/>
                <a:gd name="T31" fmla="*/ 81 h 81"/>
                <a:gd name="T32" fmla="*/ 0 w 143"/>
                <a:gd name="T33" fmla="*/ 0 h 81"/>
                <a:gd name="T34" fmla="*/ 28 w 143"/>
                <a:gd name="T35" fmla="*/ 0 h 81"/>
                <a:gd name="T36" fmla="*/ 71 w 143"/>
                <a:gd name="T37" fmla="*/ 39 h 81"/>
                <a:gd name="T38" fmla="*/ 59 w 143"/>
                <a:gd name="T3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81">
                  <a:moveTo>
                    <a:pt x="135" y="74"/>
                  </a:moveTo>
                  <a:cubicBezTo>
                    <a:pt x="129" y="78"/>
                    <a:pt x="122" y="81"/>
                    <a:pt x="113" y="81"/>
                  </a:cubicBezTo>
                  <a:cubicBezTo>
                    <a:pt x="82" y="81"/>
                    <a:pt x="82" y="81"/>
                    <a:pt x="82" y="81"/>
                  </a:cubicBezTo>
                  <a:cubicBezTo>
                    <a:pt x="82" y="0"/>
                    <a:pt x="82" y="0"/>
                    <a:pt x="82" y="0"/>
                  </a:cubicBezTo>
                  <a:cubicBezTo>
                    <a:pt x="111" y="0"/>
                    <a:pt x="111" y="0"/>
                    <a:pt x="111" y="0"/>
                  </a:cubicBezTo>
                  <a:cubicBezTo>
                    <a:pt x="121" y="0"/>
                    <a:pt x="128" y="2"/>
                    <a:pt x="133" y="5"/>
                  </a:cubicBezTo>
                  <a:cubicBezTo>
                    <a:pt x="137" y="9"/>
                    <a:pt x="139" y="13"/>
                    <a:pt x="139" y="19"/>
                  </a:cubicBezTo>
                  <a:cubicBezTo>
                    <a:pt x="139" y="24"/>
                    <a:pt x="138" y="28"/>
                    <a:pt x="134" y="31"/>
                  </a:cubicBezTo>
                  <a:cubicBezTo>
                    <a:pt x="131" y="34"/>
                    <a:pt x="128" y="36"/>
                    <a:pt x="124" y="37"/>
                  </a:cubicBezTo>
                  <a:cubicBezTo>
                    <a:pt x="124" y="37"/>
                    <a:pt x="124" y="37"/>
                    <a:pt x="124" y="37"/>
                  </a:cubicBezTo>
                  <a:cubicBezTo>
                    <a:pt x="129" y="38"/>
                    <a:pt x="134" y="40"/>
                    <a:pt x="138" y="44"/>
                  </a:cubicBezTo>
                  <a:cubicBezTo>
                    <a:pt x="141" y="47"/>
                    <a:pt x="142" y="52"/>
                    <a:pt x="142" y="57"/>
                  </a:cubicBezTo>
                  <a:cubicBezTo>
                    <a:pt x="143" y="64"/>
                    <a:pt x="140" y="70"/>
                    <a:pt x="135" y="74"/>
                  </a:cubicBezTo>
                  <a:close/>
                  <a:moveTo>
                    <a:pt x="59" y="69"/>
                  </a:moveTo>
                  <a:cubicBezTo>
                    <a:pt x="52" y="77"/>
                    <a:pt x="41" y="81"/>
                    <a:pt x="28" y="81"/>
                  </a:cubicBezTo>
                  <a:cubicBezTo>
                    <a:pt x="0" y="81"/>
                    <a:pt x="0" y="81"/>
                    <a:pt x="0" y="81"/>
                  </a:cubicBezTo>
                  <a:cubicBezTo>
                    <a:pt x="0" y="0"/>
                    <a:pt x="0" y="0"/>
                    <a:pt x="0" y="0"/>
                  </a:cubicBezTo>
                  <a:cubicBezTo>
                    <a:pt x="28" y="0"/>
                    <a:pt x="28" y="0"/>
                    <a:pt x="28" y="0"/>
                  </a:cubicBezTo>
                  <a:cubicBezTo>
                    <a:pt x="57" y="0"/>
                    <a:pt x="71" y="13"/>
                    <a:pt x="71" y="39"/>
                  </a:cubicBezTo>
                  <a:cubicBezTo>
                    <a:pt x="71" y="52"/>
                    <a:pt x="67" y="62"/>
                    <a:pt x="59"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16" name="Freeform 13"/>
            <p:cNvSpPr>
              <a:spLocks/>
            </p:cNvSpPr>
            <p:nvPr/>
          </p:nvSpPr>
          <p:spPr bwMode="auto">
            <a:xfrm>
              <a:off x="3069" y="2950"/>
              <a:ext cx="49" cy="74"/>
            </a:xfrm>
            <a:custGeom>
              <a:avLst/>
              <a:gdLst>
                <a:gd name="T0" fmla="*/ 9 w 34"/>
                <a:gd name="T1" fmla="*/ 0 h 51"/>
                <a:gd name="T2" fmla="*/ 0 w 34"/>
                <a:gd name="T3" fmla="*/ 0 h 51"/>
                <a:gd name="T4" fmla="*/ 0 w 34"/>
                <a:gd name="T5" fmla="*/ 51 h 51"/>
                <a:gd name="T6" fmla="*/ 9 w 34"/>
                <a:gd name="T7" fmla="*/ 51 h 51"/>
                <a:gd name="T8" fmla="*/ 28 w 34"/>
                <a:gd name="T9" fmla="*/ 44 h 51"/>
                <a:gd name="T10" fmla="*/ 34 w 34"/>
                <a:gd name="T11" fmla="*/ 25 h 51"/>
                <a:gd name="T12" fmla="*/ 28 w 34"/>
                <a:gd name="T13" fmla="*/ 7 h 51"/>
                <a:gd name="T14" fmla="*/ 9 w 34"/>
                <a:gd name="T15" fmla="*/ 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51">
                  <a:moveTo>
                    <a:pt x="9" y="0"/>
                  </a:moveTo>
                  <a:cubicBezTo>
                    <a:pt x="0" y="0"/>
                    <a:pt x="0" y="0"/>
                    <a:pt x="0" y="0"/>
                  </a:cubicBezTo>
                  <a:cubicBezTo>
                    <a:pt x="0" y="51"/>
                    <a:pt x="0" y="51"/>
                    <a:pt x="0" y="51"/>
                  </a:cubicBezTo>
                  <a:cubicBezTo>
                    <a:pt x="9" y="51"/>
                    <a:pt x="9" y="51"/>
                    <a:pt x="9" y="51"/>
                  </a:cubicBezTo>
                  <a:cubicBezTo>
                    <a:pt x="17" y="51"/>
                    <a:pt x="23" y="49"/>
                    <a:pt x="28" y="44"/>
                  </a:cubicBezTo>
                  <a:cubicBezTo>
                    <a:pt x="32" y="39"/>
                    <a:pt x="34" y="33"/>
                    <a:pt x="34" y="25"/>
                  </a:cubicBezTo>
                  <a:cubicBezTo>
                    <a:pt x="34" y="17"/>
                    <a:pt x="32" y="11"/>
                    <a:pt x="28" y="7"/>
                  </a:cubicBezTo>
                  <a:cubicBezTo>
                    <a:pt x="23" y="2"/>
                    <a:pt x="17" y="0"/>
                    <a:pt x="9"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17" name="Freeform 14"/>
            <p:cNvSpPr>
              <a:spLocks/>
            </p:cNvSpPr>
            <p:nvPr/>
          </p:nvSpPr>
          <p:spPr bwMode="auto">
            <a:xfrm>
              <a:off x="3188" y="2948"/>
              <a:ext cx="29" cy="28"/>
            </a:xfrm>
            <a:custGeom>
              <a:avLst/>
              <a:gdLst>
                <a:gd name="T0" fmla="*/ 17 w 20"/>
                <a:gd name="T1" fmla="*/ 16 h 19"/>
                <a:gd name="T2" fmla="*/ 20 w 20"/>
                <a:gd name="T3" fmla="*/ 9 h 19"/>
                <a:gd name="T4" fmla="*/ 7 w 20"/>
                <a:gd name="T5" fmla="*/ 0 h 19"/>
                <a:gd name="T6" fmla="*/ 0 w 20"/>
                <a:gd name="T7" fmla="*/ 0 h 19"/>
                <a:gd name="T8" fmla="*/ 0 w 20"/>
                <a:gd name="T9" fmla="*/ 19 h 19"/>
                <a:gd name="T10" fmla="*/ 8 w 20"/>
                <a:gd name="T11" fmla="*/ 19 h 19"/>
                <a:gd name="T12" fmla="*/ 17 w 20"/>
                <a:gd name="T13" fmla="*/ 16 h 19"/>
              </a:gdLst>
              <a:ahLst/>
              <a:cxnLst>
                <a:cxn ang="0">
                  <a:pos x="T0" y="T1"/>
                </a:cxn>
                <a:cxn ang="0">
                  <a:pos x="T2" y="T3"/>
                </a:cxn>
                <a:cxn ang="0">
                  <a:pos x="T4" y="T5"/>
                </a:cxn>
                <a:cxn ang="0">
                  <a:pos x="T6" y="T7"/>
                </a:cxn>
                <a:cxn ang="0">
                  <a:pos x="T8" y="T9"/>
                </a:cxn>
                <a:cxn ang="0">
                  <a:pos x="T10" y="T11"/>
                </a:cxn>
                <a:cxn ang="0">
                  <a:pos x="T12" y="T13"/>
                </a:cxn>
              </a:cxnLst>
              <a:rect l="0" t="0" r="r" b="b"/>
              <a:pathLst>
                <a:path w="20" h="19">
                  <a:moveTo>
                    <a:pt x="17" y="16"/>
                  </a:moveTo>
                  <a:cubicBezTo>
                    <a:pt x="19" y="14"/>
                    <a:pt x="20" y="12"/>
                    <a:pt x="20" y="9"/>
                  </a:cubicBezTo>
                  <a:cubicBezTo>
                    <a:pt x="20" y="3"/>
                    <a:pt x="16" y="0"/>
                    <a:pt x="7" y="0"/>
                  </a:cubicBezTo>
                  <a:cubicBezTo>
                    <a:pt x="0" y="0"/>
                    <a:pt x="0" y="0"/>
                    <a:pt x="0" y="0"/>
                  </a:cubicBezTo>
                  <a:cubicBezTo>
                    <a:pt x="0" y="19"/>
                    <a:pt x="0" y="19"/>
                    <a:pt x="0" y="19"/>
                  </a:cubicBezTo>
                  <a:cubicBezTo>
                    <a:pt x="8" y="19"/>
                    <a:pt x="8" y="19"/>
                    <a:pt x="8" y="19"/>
                  </a:cubicBezTo>
                  <a:cubicBezTo>
                    <a:pt x="12" y="19"/>
                    <a:pt x="15" y="18"/>
                    <a:pt x="17" y="1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18" name="Freeform 15"/>
            <p:cNvSpPr>
              <a:spLocks/>
            </p:cNvSpPr>
            <p:nvPr/>
          </p:nvSpPr>
          <p:spPr bwMode="auto">
            <a:xfrm>
              <a:off x="3188" y="2995"/>
              <a:ext cx="33" cy="30"/>
            </a:xfrm>
            <a:custGeom>
              <a:avLst/>
              <a:gdLst>
                <a:gd name="T0" fmla="*/ 20 w 23"/>
                <a:gd name="T1" fmla="*/ 3 h 21"/>
                <a:gd name="T2" fmla="*/ 10 w 23"/>
                <a:gd name="T3" fmla="*/ 0 h 21"/>
                <a:gd name="T4" fmla="*/ 0 w 23"/>
                <a:gd name="T5" fmla="*/ 0 h 21"/>
                <a:gd name="T6" fmla="*/ 0 w 23"/>
                <a:gd name="T7" fmla="*/ 21 h 21"/>
                <a:gd name="T8" fmla="*/ 10 w 23"/>
                <a:gd name="T9" fmla="*/ 21 h 21"/>
                <a:gd name="T10" fmla="*/ 20 w 23"/>
                <a:gd name="T11" fmla="*/ 18 h 21"/>
                <a:gd name="T12" fmla="*/ 23 w 23"/>
                <a:gd name="T13" fmla="*/ 10 h 21"/>
                <a:gd name="T14" fmla="*/ 20 w 23"/>
                <a:gd name="T15" fmla="*/ 3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1">
                  <a:moveTo>
                    <a:pt x="20" y="3"/>
                  </a:moveTo>
                  <a:cubicBezTo>
                    <a:pt x="18" y="1"/>
                    <a:pt x="14" y="0"/>
                    <a:pt x="10" y="0"/>
                  </a:cubicBezTo>
                  <a:cubicBezTo>
                    <a:pt x="0" y="0"/>
                    <a:pt x="0" y="0"/>
                    <a:pt x="0" y="0"/>
                  </a:cubicBezTo>
                  <a:cubicBezTo>
                    <a:pt x="0" y="21"/>
                    <a:pt x="0" y="21"/>
                    <a:pt x="0" y="21"/>
                  </a:cubicBezTo>
                  <a:cubicBezTo>
                    <a:pt x="10" y="21"/>
                    <a:pt x="10" y="21"/>
                    <a:pt x="10" y="21"/>
                  </a:cubicBezTo>
                  <a:cubicBezTo>
                    <a:pt x="14" y="21"/>
                    <a:pt x="18" y="20"/>
                    <a:pt x="20" y="18"/>
                  </a:cubicBezTo>
                  <a:cubicBezTo>
                    <a:pt x="22" y="16"/>
                    <a:pt x="23" y="14"/>
                    <a:pt x="23" y="10"/>
                  </a:cubicBezTo>
                  <a:cubicBezTo>
                    <a:pt x="23" y="7"/>
                    <a:pt x="22" y="5"/>
                    <a:pt x="20" y="3"/>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19" name="Rectangle 16"/>
            <p:cNvSpPr>
              <a:spLocks noChangeArrowheads="1"/>
            </p:cNvSpPr>
            <p:nvPr/>
          </p:nvSpPr>
          <p:spPr bwMode="auto">
            <a:xfrm>
              <a:off x="3398" y="2838"/>
              <a:ext cx="57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200" dirty="0">
                  <a:solidFill>
                    <a:schemeClr val="bg1"/>
                  </a:solidFill>
                  <a:latin typeface="Segoe Pro Display Light" panose="020B0302040504020203" pitchFamily="34" charset="0"/>
                </a:rPr>
                <a:t>SQL DB</a:t>
              </a:r>
              <a:endParaRPr lang="en-US" altLang="en-US" dirty="0">
                <a:solidFill>
                  <a:schemeClr val="bg1"/>
                </a:solidFill>
              </a:endParaRPr>
            </a:p>
          </p:txBody>
        </p:sp>
        <p:sp>
          <p:nvSpPr>
            <p:cNvPr id="20" name="Freeform 17"/>
            <p:cNvSpPr>
              <a:spLocks/>
            </p:cNvSpPr>
            <p:nvPr/>
          </p:nvSpPr>
          <p:spPr bwMode="auto">
            <a:xfrm>
              <a:off x="4327" y="2623"/>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0 h 451"/>
                <a:gd name="T10" fmla="*/ 60 w 935"/>
                <a:gd name="T11" fmla="*/ 0 h 451"/>
                <a:gd name="T12" fmla="*/ 875 w 935"/>
                <a:gd name="T13" fmla="*/ 0 h 451"/>
                <a:gd name="T14" fmla="*/ 935 w 935"/>
                <a:gd name="T15" fmla="*/ 60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0"/>
                    <a:pt x="0" y="60"/>
                    <a:pt x="0" y="60"/>
                  </a:cubicBezTo>
                  <a:cubicBezTo>
                    <a:pt x="0" y="27"/>
                    <a:pt x="27" y="0"/>
                    <a:pt x="60" y="0"/>
                  </a:cubicBezTo>
                  <a:cubicBezTo>
                    <a:pt x="875" y="0"/>
                    <a:pt x="875" y="0"/>
                    <a:pt x="875" y="0"/>
                  </a:cubicBezTo>
                  <a:cubicBezTo>
                    <a:pt x="908" y="0"/>
                    <a:pt x="935" y="27"/>
                    <a:pt x="935" y="60"/>
                  </a:cubicBezTo>
                  <a:lnTo>
                    <a:pt x="935" y="390"/>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21" name="Freeform 18"/>
            <p:cNvSpPr>
              <a:spLocks/>
            </p:cNvSpPr>
            <p:nvPr/>
          </p:nvSpPr>
          <p:spPr bwMode="auto">
            <a:xfrm>
              <a:off x="4322" y="2620"/>
              <a:ext cx="1367"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2 h 455"/>
                <a:gd name="T16" fmla="*/ 22 w 941"/>
                <a:gd name="T17" fmla="*/ 22 h 455"/>
                <a:gd name="T18" fmla="*/ 63 w 941"/>
                <a:gd name="T19" fmla="*/ 5 h 455"/>
                <a:gd name="T20" fmla="*/ 878 w 941"/>
                <a:gd name="T21" fmla="*/ 5 h 455"/>
                <a:gd name="T22" fmla="*/ 878 w 941"/>
                <a:gd name="T23" fmla="*/ 5 h 455"/>
                <a:gd name="T24" fmla="*/ 919 w 941"/>
                <a:gd name="T25" fmla="*/ 22 h 455"/>
                <a:gd name="T26" fmla="*/ 936 w 941"/>
                <a:gd name="T27" fmla="*/ 62 h 455"/>
                <a:gd name="T28" fmla="*/ 936 w 941"/>
                <a:gd name="T29" fmla="*/ 392 h 455"/>
                <a:gd name="T30" fmla="*/ 938 w 941"/>
                <a:gd name="T31" fmla="*/ 392 h 455"/>
                <a:gd name="T32" fmla="*/ 941 w 941"/>
                <a:gd name="T33" fmla="*/ 392 h 455"/>
                <a:gd name="T34" fmla="*/ 941 w 941"/>
                <a:gd name="T35" fmla="*/ 62 h 455"/>
                <a:gd name="T36" fmla="*/ 878 w 941"/>
                <a:gd name="T37" fmla="*/ 0 h 455"/>
                <a:gd name="T38" fmla="*/ 63 w 941"/>
                <a:gd name="T39" fmla="*/ 0 h 455"/>
                <a:gd name="T40" fmla="*/ 0 w 941"/>
                <a:gd name="T41" fmla="*/ 62 h 455"/>
                <a:gd name="T42" fmla="*/ 0 w 941"/>
                <a:gd name="T43" fmla="*/ 392 h 455"/>
                <a:gd name="T44" fmla="*/ 63 w 941"/>
                <a:gd name="T45" fmla="*/ 455 h 455"/>
                <a:gd name="T46" fmla="*/ 878 w 941"/>
                <a:gd name="T47" fmla="*/ 455 h 455"/>
                <a:gd name="T48" fmla="*/ 878 w 941"/>
                <a:gd name="T49" fmla="*/ 455 h 455"/>
                <a:gd name="T50" fmla="*/ 941 w 941"/>
                <a:gd name="T51" fmla="*/ 392 h 455"/>
                <a:gd name="T52" fmla="*/ 938 w 941"/>
                <a:gd name="T53"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2" y="444"/>
                    <a:pt x="22" y="433"/>
                  </a:cubicBezTo>
                  <a:cubicBezTo>
                    <a:pt x="11" y="423"/>
                    <a:pt x="5" y="408"/>
                    <a:pt x="5" y="392"/>
                  </a:cubicBezTo>
                  <a:cubicBezTo>
                    <a:pt x="5" y="62"/>
                    <a:pt x="5" y="62"/>
                    <a:pt x="5" y="62"/>
                  </a:cubicBezTo>
                  <a:cubicBezTo>
                    <a:pt x="5" y="46"/>
                    <a:pt x="11" y="32"/>
                    <a:pt x="22" y="22"/>
                  </a:cubicBezTo>
                  <a:cubicBezTo>
                    <a:pt x="32" y="11"/>
                    <a:pt x="47" y="5"/>
                    <a:pt x="63" y="5"/>
                  </a:cubicBezTo>
                  <a:cubicBezTo>
                    <a:pt x="878" y="5"/>
                    <a:pt x="878" y="5"/>
                    <a:pt x="878" y="5"/>
                  </a:cubicBezTo>
                  <a:cubicBezTo>
                    <a:pt x="878" y="5"/>
                    <a:pt x="878" y="5"/>
                    <a:pt x="878" y="5"/>
                  </a:cubicBezTo>
                  <a:cubicBezTo>
                    <a:pt x="894" y="5"/>
                    <a:pt x="908" y="11"/>
                    <a:pt x="919" y="22"/>
                  </a:cubicBezTo>
                  <a:cubicBezTo>
                    <a:pt x="929" y="32"/>
                    <a:pt x="936" y="46"/>
                    <a:pt x="936" y="62"/>
                  </a:cubicBezTo>
                  <a:cubicBezTo>
                    <a:pt x="936" y="392"/>
                    <a:pt x="936" y="392"/>
                    <a:pt x="936" y="392"/>
                  </a:cubicBezTo>
                  <a:cubicBezTo>
                    <a:pt x="938" y="392"/>
                    <a:pt x="938" y="392"/>
                    <a:pt x="938" y="392"/>
                  </a:cubicBezTo>
                  <a:cubicBezTo>
                    <a:pt x="941" y="392"/>
                    <a:pt x="941" y="392"/>
                    <a:pt x="941" y="392"/>
                  </a:cubicBezTo>
                  <a:cubicBezTo>
                    <a:pt x="941" y="62"/>
                    <a:pt x="941" y="62"/>
                    <a:pt x="941" y="62"/>
                  </a:cubicBezTo>
                  <a:cubicBezTo>
                    <a:pt x="941" y="28"/>
                    <a:pt x="912" y="0"/>
                    <a:pt x="878" y="0"/>
                  </a:cubicBezTo>
                  <a:cubicBezTo>
                    <a:pt x="63" y="0"/>
                    <a:pt x="63" y="0"/>
                    <a:pt x="63" y="0"/>
                  </a:cubicBezTo>
                  <a:cubicBezTo>
                    <a:pt x="28" y="0"/>
                    <a:pt x="0" y="28"/>
                    <a:pt x="0" y="62"/>
                  </a:cubicBezTo>
                  <a:cubicBezTo>
                    <a:pt x="0" y="392"/>
                    <a:pt x="0" y="392"/>
                    <a:pt x="0" y="392"/>
                  </a:cubicBezTo>
                  <a:cubicBezTo>
                    <a:pt x="0" y="427"/>
                    <a:pt x="28" y="455"/>
                    <a:pt x="63" y="455"/>
                  </a:cubicBezTo>
                  <a:cubicBezTo>
                    <a:pt x="878" y="455"/>
                    <a:pt x="878" y="455"/>
                    <a:pt x="878" y="455"/>
                  </a:cubicBezTo>
                  <a:cubicBezTo>
                    <a:pt x="878" y="455"/>
                    <a:pt x="878" y="455"/>
                    <a:pt x="878" y="455"/>
                  </a:cubicBezTo>
                  <a:cubicBezTo>
                    <a:pt x="912"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22" name="Freeform 19"/>
            <p:cNvSpPr>
              <a:spLocks/>
            </p:cNvSpPr>
            <p:nvPr/>
          </p:nvSpPr>
          <p:spPr bwMode="auto">
            <a:xfrm>
              <a:off x="4431" y="2800"/>
              <a:ext cx="340" cy="30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23" name="Freeform 20"/>
            <p:cNvSpPr>
              <a:spLocks/>
            </p:cNvSpPr>
            <p:nvPr/>
          </p:nvSpPr>
          <p:spPr bwMode="auto">
            <a:xfrm>
              <a:off x="4431" y="2800"/>
              <a:ext cx="340" cy="30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24" name="Freeform 21"/>
            <p:cNvSpPr>
              <a:spLocks/>
            </p:cNvSpPr>
            <p:nvPr/>
          </p:nvSpPr>
          <p:spPr bwMode="auto">
            <a:xfrm>
              <a:off x="4472" y="2845"/>
              <a:ext cx="42" cy="108"/>
            </a:xfrm>
            <a:custGeom>
              <a:avLst/>
              <a:gdLst>
                <a:gd name="T0" fmla="*/ 19 w 29"/>
                <a:gd name="T1" fmla="*/ 74 h 74"/>
                <a:gd name="T2" fmla="*/ 29 w 29"/>
                <a:gd name="T3" fmla="*/ 57 h 74"/>
                <a:gd name="T4" fmla="*/ 15 w 29"/>
                <a:gd name="T5" fmla="*/ 0 h 74"/>
                <a:gd name="T6" fmla="*/ 4 w 29"/>
                <a:gd name="T7" fmla="*/ 13 h 74"/>
                <a:gd name="T8" fmla="*/ 19 w 29"/>
                <a:gd name="T9" fmla="*/ 74 h 74"/>
              </a:gdLst>
              <a:ahLst/>
              <a:cxnLst>
                <a:cxn ang="0">
                  <a:pos x="T0" y="T1"/>
                </a:cxn>
                <a:cxn ang="0">
                  <a:pos x="T2" y="T3"/>
                </a:cxn>
                <a:cxn ang="0">
                  <a:pos x="T4" y="T5"/>
                </a:cxn>
                <a:cxn ang="0">
                  <a:pos x="T6" y="T7"/>
                </a:cxn>
                <a:cxn ang="0">
                  <a:pos x="T8" y="T9"/>
                </a:cxn>
              </a:cxnLst>
              <a:rect l="0" t="0" r="r" b="b"/>
              <a:pathLst>
                <a:path w="29" h="74">
                  <a:moveTo>
                    <a:pt x="19" y="74"/>
                  </a:moveTo>
                  <a:cubicBezTo>
                    <a:pt x="21" y="69"/>
                    <a:pt x="25" y="63"/>
                    <a:pt x="29" y="57"/>
                  </a:cubicBezTo>
                  <a:cubicBezTo>
                    <a:pt x="12" y="31"/>
                    <a:pt x="13" y="10"/>
                    <a:pt x="15" y="0"/>
                  </a:cubicBezTo>
                  <a:cubicBezTo>
                    <a:pt x="11" y="4"/>
                    <a:pt x="7" y="9"/>
                    <a:pt x="4" y="13"/>
                  </a:cubicBezTo>
                  <a:cubicBezTo>
                    <a:pt x="1" y="27"/>
                    <a:pt x="0" y="48"/>
                    <a:pt x="19"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25" name="Freeform 22"/>
            <p:cNvSpPr>
              <a:spLocks/>
            </p:cNvSpPr>
            <p:nvPr/>
          </p:nvSpPr>
          <p:spPr bwMode="auto">
            <a:xfrm>
              <a:off x="4523" y="2958"/>
              <a:ext cx="203" cy="101"/>
            </a:xfrm>
            <a:custGeom>
              <a:avLst/>
              <a:gdLst>
                <a:gd name="T0" fmla="*/ 30 w 140"/>
                <a:gd name="T1" fmla="*/ 17 h 69"/>
                <a:gd name="T2" fmla="*/ 10 w 140"/>
                <a:gd name="T3" fmla="*/ 0 h 69"/>
                <a:gd name="T4" fmla="*/ 0 w 140"/>
                <a:gd name="T5" fmla="*/ 16 h 69"/>
                <a:gd name="T6" fmla="*/ 18 w 140"/>
                <a:gd name="T7" fmla="*/ 32 h 69"/>
                <a:gd name="T8" fmla="*/ 126 w 140"/>
                <a:gd name="T9" fmla="*/ 69 h 69"/>
                <a:gd name="T10" fmla="*/ 140 w 140"/>
                <a:gd name="T11" fmla="*/ 52 h 69"/>
                <a:gd name="T12" fmla="*/ 30 w 140"/>
                <a:gd name="T13" fmla="*/ 17 h 69"/>
              </a:gdLst>
              <a:ahLst/>
              <a:cxnLst>
                <a:cxn ang="0">
                  <a:pos x="T0" y="T1"/>
                </a:cxn>
                <a:cxn ang="0">
                  <a:pos x="T2" y="T3"/>
                </a:cxn>
                <a:cxn ang="0">
                  <a:pos x="T4" y="T5"/>
                </a:cxn>
                <a:cxn ang="0">
                  <a:pos x="T6" y="T7"/>
                </a:cxn>
                <a:cxn ang="0">
                  <a:pos x="T8" y="T9"/>
                </a:cxn>
                <a:cxn ang="0">
                  <a:pos x="T10" y="T11"/>
                </a:cxn>
                <a:cxn ang="0">
                  <a:pos x="T12" y="T13"/>
                </a:cxn>
              </a:cxnLst>
              <a:rect l="0" t="0" r="r" b="b"/>
              <a:pathLst>
                <a:path w="140" h="69">
                  <a:moveTo>
                    <a:pt x="30" y="17"/>
                  </a:moveTo>
                  <a:cubicBezTo>
                    <a:pt x="22" y="11"/>
                    <a:pt x="16" y="5"/>
                    <a:pt x="10" y="0"/>
                  </a:cubicBezTo>
                  <a:cubicBezTo>
                    <a:pt x="6" y="5"/>
                    <a:pt x="3" y="11"/>
                    <a:pt x="0" y="16"/>
                  </a:cubicBezTo>
                  <a:cubicBezTo>
                    <a:pt x="6" y="21"/>
                    <a:pt x="11" y="26"/>
                    <a:pt x="18" y="32"/>
                  </a:cubicBezTo>
                  <a:cubicBezTo>
                    <a:pt x="61" y="66"/>
                    <a:pt x="103" y="69"/>
                    <a:pt x="126" y="69"/>
                  </a:cubicBezTo>
                  <a:cubicBezTo>
                    <a:pt x="128" y="69"/>
                    <a:pt x="135" y="59"/>
                    <a:pt x="140" y="52"/>
                  </a:cubicBezTo>
                  <a:cubicBezTo>
                    <a:pt x="129" y="55"/>
                    <a:pt x="84" y="60"/>
                    <a:pt x="3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26" name="Freeform 23"/>
            <p:cNvSpPr>
              <a:spLocks/>
            </p:cNvSpPr>
            <p:nvPr/>
          </p:nvSpPr>
          <p:spPr bwMode="auto">
            <a:xfrm>
              <a:off x="4604" y="2881"/>
              <a:ext cx="144" cy="121"/>
            </a:xfrm>
            <a:custGeom>
              <a:avLst/>
              <a:gdLst>
                <a:gd name="T0" fmla="*/ 0 w 99"/>
                <a:gd name="T1" fmla="*/ 9 h 83"/>
                <a:gd name="T2" fmla="*/ 96 w 99"/>
                <a:gd name="T3" fmla="*/ 83 h 83"/>
                <a:gd name="T4" fmla="*/ 99 w 99"/>
                <a:gd name="T5" fmla="*/ 74 h 83"/>
                <a:gd name="T6" fmla="*/ 14 w 99"/>
                <a:gd name="T7" fmla="*/ 0 h 83"/>
                <a:gd name="T8" fmla="*/ 0 w 99"/>
                <a:gd name="T9" fmla="*/ 9 h 83"/>
              </a:gdLst>
              <a:ahLst/>
              <a:cxnLst>
                <a:cxn ang="0">
                  <a:pos x="T0" y="T1"/>
                </a:cxn>
                <a:cxn ang="0">
                  <a:pos x="T2" y="T3"/>
                </a:cxn>
                <a:cxn ang="0">
                  <a:pos x="T4" y="T5"/>
                </a:cxn>
                <a:cxn ang="0">
                  <a:pos x="T6" y="T7"/>
                </a:cxn>
                <a:cxn ang="0">
                  <a:pos x="T8" y="T9"/>
                </a:cxn>
              </a:cxnLst>
              <a:rect l="0" t="0" r="r" b="b"/>
              <a:pathLst>
                <a:path w="99" h="83">
                  <a:moveTo>
                    <a:pt x="0" y="9"/>
                  </a:moveTo>
                  <a:cubicBezTo>
                    <a:pt x="39" y="45"/>
                    <a:pt x="84" y="75"/>
                    <a:pt x="96" y="83"/>
                  </a:cubicBezTo>
                  <a:cubicBezTo>
                    <a:pt x="97" y="80"/>
                    <a:pt x="98" y="77"/>
                    <a:pt x="99" y="74"/>
                  </a:cubicBezTo>
                  <a:cubicBezTo>
                    <a:pt x="86" y="65"/>
                    <a:pt x="54" y="40"/>
                    <a:pt x="14" y="0"/>
                  </a:cubicBezTo>
                  <a:cubicBezTo>
                    <a:pt x="10" y="3"/>
                    <a:pt x="5" y="6"/>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27" name="Freeform 24"/>
            <p:cNvSpPr>
              <a:spLocks/>
            </p:cNvSpPr>
            <p:nvPr/>
          </p:nvSpPr>
          <p:spPr bwMode="auto">
            <a:xfrm>
              <a:off x="4534" y="2807"/>
              <a:ext cx="63" cy="60"/>
            </a:xfrm>
            <a:custGeom>
              <a:avLst/>
              <a:gdLst>
                <a:gd name="T0" fmla="*/ 43 w 43"/>
                <a:gd name="T1" fmla="*/ 32 h 41"/>
                <a:gd name="T2" fmla="*/ 14 w 43"/>
                <a:gd name="T3" fmla="*/ 0 h 41"/>
                <a:gd name="T4" fmla="*/ 0 w 43"/>
                <a:gd name="T5" fmla="*/ 5 h 41"/>
                <a:gd name="T6" fmla="*/ 28 w 43"/>
                <a:gd name="T7" fmla="*/ 41 h 41"/>
                <a:gd name="T8" fmla="*/ 43 w 43"/>
                <a:gd name="T9" fmla="*/ 32 h 41"/>
              </a:gdLst>
              <a:ahLst/>
              <a:cxnLst>
                <a:cxn ang="0">
                  <a:pos x="T0" y="T1"/>
                </a:cxn>
                <a:cxn ang="0">
                  <a:pos x="T2" y="T3"/>
                </a:cxn>
                <a:cxn ang="0">
                  <a:pos x="T4" y="T5"/>
                </a:cxn>
                <a:cxn ang="0">
                  <a:pos x="T6" y="T7"/>
                </a:cxn>
                <a:cxn ang="0">
                  <a:pos x="T8" y="T9"/>
                </a:cxn>
              </a:cxnLst>
              <a:rect l="0" t="0" r="r" b="b"/>
              <a:pathLst>
                <a:path w="43" h="41">
                  <a:moveTo>
                    <a:pt x="43" y="32"/>
                  </a:moveTo>
                  <a:cubicBezTo>
                    <a:pt x="34" y="22"/>
                    <a:pt x="24" y="11"/>
                    <a:pt x="14" y="0"/>
                  </a:cubicBezTo>
                  <a:cubicBezTo>
                    <a:pt x="9" y="1"/>
                    <a:pt x="5" y="3"/>
                    <a:pt x="0" y="5"/>
                  </a:cubicBezTo>
                  <a:cubicBezTo>
                    <a:pt x="8" y="17"/>
                    <a:pt x="17" y="29"/>
                    <a:pt x="28" y="41"/>
                  </a:cubicBezTo>
                  <a:cubicBezTo>
                    <a:pt x="33" y="37"/>
                    <a:pt x="38" y="34"/>
                    <a:pt x="43"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28" name="Freeform 25"/>
            <p:cNvSpPr>
              <a:spLocks/>
            </p:cNvSpPr>
            <p:nvPr/>
          </p:nvSpPr>
          <p:spPr bwMode="auto">
            <a:xfrm>
              <a:off x="4478" y="2953"/>
              <a:ext cx="45" cy="114"/>
            </a:xfrm>
            <a:custGeom>
              <a:avLst/>
              <a:gdLst>
                <a:gd name="T0" fmla="*/ 15 w 31"/>
                <a:gd name="T1" fmla="*/ 0 h 79"/>
                <a:gd name="T2" fmla="*/ 0 w 31"/>
                <a:gd name="T3" fmla="*/ 58 h 79"/>
                <a:gd name="T4" fmla="*/ 2 w 31"/>
                <a:gd name="T5" fmla="*/ 62 h 79"/>
                <a:gd name="T6" fmla="*/ 19 w 31"/>
                <a:gd name="T7" fmla="*/ 79 h 79"/>
                <a:gd name="T8" fmla="*/ 31 w 31"/>
                <a:gd name="T9" fmla="*/ 20 h 79"/>
                <a:gd name="T10" fmla="*/ 15 w 31"/>
                <a:gd name="T11" fmla="*/ 0 h 79"/>
              </a:gdLst>
              <a:ahLst/>
              <a:cxnLst>
                <a:cxn ang="0">
                  <a:pos x="T0" y="T1"/>
                </a:cxn>
                <a:cxn ang="0">
                  <a:pos x="T2" y="T3"/>
                </a:cxn>
                <a:cxn ang="0">
                  <a:pos x="T4" y="T5"/>
                </a:cxn>
                <a:cxn ang="0">
                  <a:pos x="T6" y="T7"/>
                </a:cxn>
                <a:cxn ang="0">
                  <a:pos x="T8" y="T9"/>
                </a:cxn>
                <a:cxn ang="0">
                  <a:pos x="T10" y="T11"/>
                </a:cxn>
              </a:cxnLst>
              <a:rect l="0" t="0" r="r" b="b"/>
              <a:pathLst>
                <a:path w="31" h="79">
                  <a:moveTo>
                    <a:pt x="15" y="0"/>
                  </a:moveTo>
                  <a:cubicBezTo>
                    <a:pt x="5" y="21"/>
                    <a:pt x="1" y="41"/>
                    <a:pt x="0" y="58"/>
                  </a:cubicBezTo>
                  <a:cubicBezTo>
                    <a:pt x="1" y="59"/>
                    <a:pt x="1" y="60"/>
                    <a:pt x="2" y="62"/>
                  </a:cubicBezTo>
                  <a:cubicBezTo>
                    <a:pt x="7" y="68"/>
                    <a:pt x="13" y="74"/>
                    <a:pt x="19" y="79"/>
                  </a:cubicBezTo>
                  <a:cubicBezTo>
                    <a:pt x="18" y="65"/>
                    <a:pt x="20" y="43"/>
                    <a:pt x="31" y="20"/>
                  </a:cubicBezTo>
                  <a:cubicBezTo>
                    <a:pt x="24" y="13"/>
                    <a:pt x="19" y="7"/>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29" name="Freeform 26"/>
            <p:cNvSpPr>
              <a:spLocks/>
            </p:cNvSpPr>
            <p:nvPr/>
          </p:nvSpPr>
          <p:spPr bwMode="auto">
            <a:xfrm>
              <a:off x="4499" y="2867"/>
              <a:ext cx="105" cy="115"/>
            </a:xfrm>
            <a:custGeom>
              <a:avLst/>
              <a:gdLst>
                <a:gd name="T0" fmla="*/ 52 w 72"/>
                <a:gd name="T1" fmla="*/ 0 h 79"/>
                <a:gd name="T2" fmla="*/ 24 w 72"/>
                <a:gd name="T3" fmla="*/ 25 h 79"/>
                <a:gd name="T4" fmla="*/ 10 w 72"/>
                <a:gd name="T5" fmla="*/ 42 h 79"/>
                <a:gd name="T6" fmla="*/ 10 w 72"/>
                <a:gd name="T7" fmla="*/ 42 h 79"/>
                <a:gd name="T8" fmla="*/ 0 w 72"/>
                <a:gd name="T9" fmla="*/ 59 h 79"/>
                <a:gd name="T10" fmla="*/ 16 w 72"/>
                <a:gd name="T11" fmla="*/ 79 h 79"/>
                <a:gd name="T12" fmla="*/ 26 w 72"/>
                <a:gd name="T13" fmla="*/ 63 h 79"/>
                <a:gd name="T14" fmla="*/ 26 w 72"/>
                <a:gd name="T15" fmla="*/ 63 h 79"/>
                <a:gd name="T16" fmla="*/ 45 w 72"/>
                <a:gd name="T17" fmla="*/ 41 h 79"/>
                <a:gd name="T18" fmla="*/ 72 w 72"/>
                <a:gd name="T19" fmla="*/ 19 h 79"/>
                <a:gd name="T20" fmla="*/ 52 w 72"/>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9">
                  <a:moveTo>
                    <a:pt x="52" y="0"/>
                  </a:moveTo>
                  <a:cubicBezTo>
                    <a:pt x="43" y="6"/>
                    <a:pt x="33" y="14"/>
                    <a:pt x="24" y="25"/>
                  </a:cubicBezTo>
                  <a:cubicBezTo>
                    <a:pt x="18" y="30"/>
                    <a:pt x="14" y="36"/>
                    <a:pt x="10" y="42"/>
                  </a:cubicBezTo>
                  <a:cubicBezTo>
                    <a:pt x="10" y="42"/>
                    <a:pt x="10" y="42"/>
                    <a:pt x="10" y="42"/>
                  </a:cubicBezTo>
                  <a:cubicBezTo>
                    <a:pt x="6" y="48"/>
                    <a:pt x="2" y="54"/>
                    <a:pt x="0" y="59"/>
                  </a:cubicBezTo>
                  <a:cubicBezTo>
                    <a:pt x="4" y="66"/>
                    <a:pt x="9" y="72"/>
                    <a:pt x="16" y="79"/>
                  </a:cubicBezTo>
                  <a:cubicBezTo>
                    <a:pt x="19" y="74"/>
                    <a:pt x="22" y="68"/>
                    <a:pt x="26" y="63"/>
                  </a:cubicBezTo>
                  <a:cubicBezTo>
                    <a:pt x="26" y="63"/>
                    <a:pt x="26" y="63"/>
                    <a:pt x="26" y="63"/>
                  </a:cubicBezTo>
                  <a:cubicBezTo>
                    <a:pt x="31" y="55"/>
                    <a:pt x="37" y="48"/>
                    <a:pt x="45" y="41"/>
                  </a:cubicBezTo>
                  <a:cubicBezTo>
                    <a:pt x="55" y="32"/>
                    <a:pt x="64" y="25"/>
                    <a:pt x="72" y="19"/>
                  </a:cubicBezTo>
                  <a:cubicBezTo>
                    <a:pt x="65" y="13"/>
                    <a:pt x="58" y="6"/>
                    <a:pt x="5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30" name="Freeform 27"/>
            <p:cNvSpPr>
              <a:spLocks/>
            </p:cNvSpPr>
            <p:nvPr/>
          </p:nvSpPr>
          <p:spPr bwMode="auto">
            <a:xfrm>
              <a:off x="4575" y="2831"/>
              <a:ext cx="144" cy="63"/>
            </a:xfrm>
            <a:custGeom>
              <a:avLst/>
              <a:gdLst>
                <a:gd name="T0" fmla="*/ 84 w 99"/>
                <a:gd name="T1" fmla="*/ 3 h 44"/>
                <a:gd name="T2" fmla="*/ 15 w 99"/>
                <a:gd name="T3" fmla="*/ 16 h 44"/>
                <a:gd name="T4" fmla="*/ 15 w 99"/>
                <a:gd name="T5" fmla="*/ 16 h 44"/>
                <a:gd name="T6" fmla="*/ 0 w 99"/>
                <a:gd name="T7" fmla="*/ 25 h 44"/>
                <a:gd name="T8" fmla="*/ 20 w 99"/>
                <a:gd name="T9" fmla="*/ 44 h 44"/>
                <a:gd name="T10" fmla="*/ 34 w 99"/>
                <a:gd name="T11" fmla="*/ 35 h 44"/>
                <a:gd name="T12" fmla="*/ 34 w 99"/>
                <a:gd name="T13" fmla="*/ 35 h 44"/>
                <a:gd name="T14" fmla="*/ 99 w 99"/>
                <a:gd name="T15" fmla="*/ 18 h 44"/>
                <a:gd name="T16" fmla="*/ 84 w 99"/>
                <a:gd name="T1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44">
                  <a:moveTo>
                    <a:pt x="84" y="3"/>
                  </a:moveTo>
                  <a:cubicBezTo>
                    <a:pt x="68" y="0"/>
                    <a:pt x="43" y="1"/>
                    <a:pt x="15" y="16"/>
                  </a:cubicBezTo>
                  <a:cubicBezTo>
                    <a:pt x="15" y="16"/>
                    <a:pt x="15" y="16"/>
                    <a:pt x="15" y="16"/>
                  </a:cubicBezTo>
                  <a:cubicBezTo>
                    <a:pt x="10" y="18"/>
                    <a:pt x="5" y="21"/>
                    <a:pt x="0" y="25"/>
                  </a:cubicBezTo>
                  <a:cubicBezTo>
                    <a:pt x="6" y="31"/>
                    <a:pt x="13" y="38"/>
                    <a:pt x="20" y="44"/>
                  </a:cubicBezTo>
                  <a:cubicBezTo>
                    <a:pt x="25" y="41"/>
                    <a:pt x="30" y="38"/>
                    <a:pt x="34" y="35"/>
                  </a:cubicBezTo>
                  <a:cubicBezTo>
                    <a:pt x="34" y="35"/>
                    <a:pt x="34" y="35"/>
                    <a:pt x="34" y="35"/>
                  </a:cubicBezTo>
                  <a:cubicBezTo>
                    <a:pt x="72" y="15"/>
                    <a:pt x="99" y="18"/>
                    <a:pt x="99" y="18"/>
                  </a:cubicBezTo>
                  <a:cubicBezTo>
                    <a:pt x="95" y="12"/>
                    <a:pt x="90" y="7"/>
                    <a:pt x="8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31" name="Freeform 28"/>
            <p:cNvSpPr>
              <a:spLocks/>
            </p:cNvSpPr>
            <p:nvPr/>
          </p:nvSpPr>
          <p:spPr bwMode="auto">
            <a:xfrm>
              <a:off x="4653" y="2921"/>
              <a:ext cx="75" cy="72"/>
            </a:xfrm>
            <a:custGeom>
              <a:avLst/>
              <a:gdLst>
                <a:gd name="T0" fmla="*/ 12 w 51"/>
                <a:gd name="T1" fmla="*/ 7 h 50"/>
                <a:gd name="T2" fmla="*/ 8 w 51"/>
                <a:gd name="T3" fmla="*/ 39 h 50"/>
                <a:gd name="T4" fmla="*/ 39 w 51"/>
                <a:gd name="T5" fmla="*/ 43 h 50"/>
                <a:gd name="T6" fmla="*/ 43 w 51"/>
                <a:gd name="T7" fmla="*/ 12 h 50"/>
                <a:gd name="T8" fmla="*/ 12 w 51"/>
                <a:gd name="T9" fmla="*/ 7 h 50"/>
              </a:gdLst>
              <a:ahLst/>
              <a:cxnLst>
                <a:cxn ang="0">
                  <a:pos x="T0" y="T1"/>
                </a:cxn>
                <a:cxn ang="0">
                  <a:pos x="T2" y="T3"/>
                </a:cxn>
                <a:cxn ang="0">
                  <a:pos x="T4" y="T5"/>
                </a:cxn>
                <a:cxn ang="0">
                  <a:pos x="T6" y="T7"/>
                </a:cxn>
                <a:cxn ang="0">
                  <a:pos x="T8" y="T9"/>
                </a:cxn>
              </a:cxnLst>
              <a:rect l="0" t="0" r="r" b="b"/>
              <a:pathLst>
                <a:path w="51" h="50">
                  <a:moveTo>
                    <a:pt x="12" y="7"/>
                  </a:moveTo>
                  <a:cubicBezTo>
                    <a:pt x="2" y="15"/>
                    <a:pt x="0" y="29"/>
                    <a:pt x="8" y="39"/>
                  </a:cubicBezTo>
                  <a:cubicBezTo>
                    <a:pt x="15" y="48"/>
                    <a:pt x="29" y="50"/>
                    <a:pt x="39" y="43"/>
                  </a:cubicBezTo>
                  <a:cubicBezTo>
                    <a:pt x="49" y="35"/>
                    <a:pt x="51" y="21"/>
                    <a:pt x="43" y="12"/>
                  </a:cubicBezTo>
                  <a:cubicBezTo>
                    <a:pt x="36" y="2"/>
                    <a:pt x="22" y="0"/>
                    <a:pt x="12"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32" name="Freeform 29"/>
            <p:cNvSpPr>
              <a:spLocks/>
            </p:cNvSpPr>
            <p:nvPr/>
          </p:nvSpPr>
          <p:spPr bwMode="auto">
            <a:xfrm>
              <a:off x="4590" y="3002"/>
              <a:ext cx="66" cy="67"/>
            </a:xfrm>
            <a:custGeom>
              <a:avLst/>
              <a:gdLst>
                <a:gd name="T0" fmla="*/ 10 w 46"/>
                <a:gd name="T1" fmla="*/ 7 h 46"/>
                <a:gd name="T2" fmla="*/ 6 w 46"/>
                <a:gd name="T3" fmla="*/ 36 h 46"/>
                <a:gd name="T4" fmla="*/ 35 w 46"/>
                <a:gd name="T5" fmla="*/ 40 h 46"/>
                <a:gd name="T6" fmla="*/ 39 w 46"/>
                <a:gd name="T7" fmla="*/ 11 h 46"/>
                <a:gd name="T8" fmla="*/ 10 w 46"/>
                <a:gd name="T9" fmla="*/ 7 h 46"/>
              </a:gdLst>
              <a:ahLst/>
              <a:cxnLst>
                <a:cxn ang="0">
                  <a:pos x="T0" y="T1"/>
                </a:cxn>
                <a:cxn ang="0">
                  <a:pos x="T2" y="T3"/>
                </a:cxn>
                <a:cxn ang="0">
                  <a:pos x="T4" y="T5"/>
                </a:cxn>
                <a:cxn ang="0">
                  <a:pos x="T6" y="T7"/>
                </a:cxn>
                <a:cxn ang="0">
                  <a:pos x="T8" y="T9"/>
                </a:cxn>
              </a:cxnLst>
              <a:rect l="0" t="0" r="r" b="b"/>
              <a:pathLst>
                <a:path w="46" h="46">
                  <a:moveTo>
                    <a:pt x="10" y="7"/>
                  </a:moveTo>
                  <a:cubicBezTo>
                    <a:pt x="1" y="14"/>
                    <a:pt x="0" y="27"/>
                    <a:pt x="6" y="36"/>
                  </a:cubicBezTo>
                  <a:cubicBezTo>
                    <a:pt x="13" y="45"/>
                    <a:pt x="26" y="46"/>
                    <a:pt x="35" y="40"/>
                  </a:cubicBezTo>
                  <a:cubicBezTo>
                    <a:pt x="44" y="33"/>
                    <a:pt x="46" y="20"/>
                    <a:pt x="39" y="11"/>
                  </a:cubicBezTo>
                  <a:cubicBezTo>
                    <a:pt x="32" y="2"/>
                    <a:pt x="19" y="0"/>
                    <a:pt x="1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33" name="Freeform 30"/>
            <p:cNvSpPr>
              <a:spLocks/>
            </p:cNvSpPr>
            <p:nvPr/>
          </p:nvSpPr>
          <p:spPr bwMode="auto">
            <a:xfrm>
              <a:off x="4468" y="2902"/>
              <a:ext cx="103" cy="101"/>
            </a:xfrm>
            <a:custGeom>
              <a:avLst/>
              <a:gdLst>
                <a:gd name="T0" fmla="*/ 17 w 71"/>
                <a:gd name="T1" fmla="*/ 10 h 70"/>
                <a:gd name="T2" fmla="*/ 11 w 71"/>
                <a:gd name="T3" fmla="*/ 54 h 70"/>
                <a:gd name="T4" fmla="*/ 55 w 71"/>
                <a:gd name="T5" fmla="*/ 60 h 70"/>
                <a:gd name="T6" fmla="*/ 61 w 71"/>
                <a:gd name="T7" fmla="*/ 16 h 70"/>
                <a:gd name="T8" fmla="*/ 17 w 71"/>
                <a:gd name="T9" fmla="*/ 10 h 70"/>
              </a:gdLst>
              <a:ahLst/>
              <a:cxnLst>
                <a:cxn ang="0">
                  <a:pos x="T0" y="T1"/>
                </a:cxn>
                <a:cxn ang="0">
                  <a:pos x="T2" y="T3"/>
                </a:cxn>
                <a:cxn ang="0">
                  <a:pos x="T4" y="T5"/>
                </a:cxn>
                <a:cxn ang="0">
                  <a:pos x="T6" y="T7"/>
                </a:cxn>
                <a:cxn ang="0">
                  <a:pos x="T8" y="T9"/>
                </a:cxn>
              </a:cxnLst>
              <a:rect l="0" t="0" r="r" b="b"/>
              <a:pathLst>
                <a:path w="71" h="70">
                  <a:moveTo>
                    <a:pt x="17" y="10"/>
                  </a:moveTo>
                  <a:cubicBezTo>
                    <a:pt x="3" y="21"/>
                    <a:pt x="0" y="40"/>
                    <a:pt x="11" y="54"/>
                  </a:cubicBezTo>
                  <a:cubicBezTo>
                    <a:pt x="21" y="68"/>
                    <a:pt x="41" y="70"/>
                    <a:pt x="55" y="60"/>
                  </a:cubicBezTo>
                  <a:cubicBezTo>
                    <a:pt x="68" y="49"/>
                    <a:pt x="71" y="30"/>
                    <a:pt x="61" y="16"/>
                  </a:cubicBezTo>
                  <a:cubicBezTo>
                    <a:pt x="50" y="2"/>
                    <a:pt x="30" y="0"/>
                    <a:pt x="17"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34" name="Rectangle 31"/>
            <p:cNvSpPr>
              <a:spLocks noChangeArrowheads="1"/>
            </p:cNvSpPr>
            <p:nvPr/>
          </p:nvSpPr>
          <p:spPr bwMode="auto">
            <a:xfrm>
              <a:off x="4884" y="2718"/>
              <a:ext cx="533"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200" dirty="0">
                  <a:solidFill>
                    <a:schemeClr val="bg1"/>
                  </a:solidFill>
                  <a:latin typeface="Segoe Pro Display Light" panose="020B0302040504020203" pitchFamily="34" charset="0"/>
                </a:rPr>
                <a:t>App</a:t>
              </a:r>
            </a:p>
            <a:p>
              <a:pPr defTabSz="914225"/>
              <a:r>
                <a:rPr lang="en-US" altLang="en-US" sz="2200" dirty="0">
                  <a:solidFill>
                    <a:schemeClr val="bg1"/>
                  </a:solidFill>
                  <a:latin typeface="Segoe Pro Display Light" panose="020B0302040504020203" pitchFamily="34" charset="0"/>
                </a:rPr>
                <a:t>Service</a:t>
              </a:r>
              <a:endParaRPr lang="en-US" altLang="en-US" dirty="0">
                <a:solidFill>
                  <a:schemeClr val="bg1"/>
                </a:solidFill>
              </a:endParaRPr>
            </a:p>
          </p:txBody>
        </p:sp>
        <p:sp>
          <p:nvSpPr>
            <p:cNvPr id="35" name="Freeform 32"/>
            <p:cNvSpPr>
              <a:spLocks/>
            </p:cNvSpPr>
            <p:nvPr/>
          </p:nvSpPr>
          <p:spPr bwMode="auto">
            <a:xfrm>
              <a:off x="5778" y="2584"/>
              <a:ext cx="1353" cy="647"/>
            </a:xfrm>
            <a:custGeom>
              <a:avLst/>
              <a:gdLst>
                <a:gd name="T0" fmla="*/ 874 w 932"/>
                <a:gd name="T1" fmla="*/ 0 h 446"/>
                <a:gd name="T2" fmla="*/ 59 w 932"/>
                <a:gd name="T3" fmla="*/ 0 h 446"/>
                <a:gd name="T4" fmla="*/ 18 w 932"/>
                <a:gd name="T5" fmla="*/ 17 h 446"/>
                <a:gd name="T6" fmla="*/ 0 w 932"/>
                <a:gd name="T7" fmla="*/ 58 h 446"/>
                <a:gd name="T8" fmla="*/ 0 w 932"/>
                <a:gd name="T9" fmla="*/ 388 h 446"/>
                <a:gd name="T10" fmla="*/ 18 w 932"/>
                <a:gd name="T11" fmla="*/ 430 h 446"/>
                <a:gd name="T12" fmla="*/ 53 w 932"/>
                <a:gd name="T13" fmla="*/ 446 h 446"/>
                <a:gd name="T14" fmla="*/ 53 w 932"/>
                <a:gd name="T15" fmla="*/ 442 h 446"/>
                <a:gd name="T16" fmla="*/ 53 w 932"/>
                <a:gd name="T17" fmla="*/ 113 h 446"/>
                <a:gd name="T18" fmla="*/ 113 w 932"/>
                <a:gd name="T19" fmla="*/ 52 h 446"/>
                <a:gd name="T20" fmla="*/ 928 w 932"/>
                <a:gd name="T21" fmla="*/ 52 h 446"/>
                <a:gd name="T22" fmla="*/ 932 w 932"/>
                <a:gd name="T23" fmla="*/ 52 h 446"/>
                <a:gd name="T24" fmla="*/ 915 w 932"/>
                <a:gd name="T25" fmla="*/ 17 h 446"/>
                <a:gd name="T26" fmla="*/ 874 w 932"/>
                <a:gd name="T27" fmla="*/ 0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2" h="446">
                  <a:moveTo>
                    <a:pt x="874" y="0"/>
                  </a:moveTo>
                  <a:cubicBezTo>
                    <a:pt x="59" y="0"/>
                    <a:pt x="59" y="0"/>
                    <a:pt x="59" y="0"/>
                  </a:cubicBezTo>
                  <a:cubicBezTo>
                    <a:pt x="43" y="0"/>
                    <a:pt x="28" y="7"/>
                    <a:pt x="18" y="17"/>
                  </a:cubicBezTo>
                  <a:cubicBezTo>
                    <a:pt x="7" y="28"/>
                    <a:pt x="0" y="42"/>
                    <a:pt x="0" y="58"/>
                  </a:cubicBezTo>
                  <a:cubicBezTo>
                    <a:pt x="0" y="388"/>
                    <a:pt x="0" y="388"/>
                    <a:pt x="0" y="388"/>
                  </a:cubicBezTo>
                  <a:cubicBezTo>
                    <a:pt x="0" y="404"/>
                    <a:pt x="7" y="419"/>
                    <a:pt x="18" y="430"/>
                  </a:cubicBezTo>
                  <a:cubicBezTo>
                    <a:pt x="27" y="439"/>
                    <a:pt x="39" y="445"/>
                    <a:pt x="53" y="446"/>
                  </a:cubicBezTo>
                  <a:cubicBezTo>
                    <a:pt x="53" y="445"/>
                    <a:pt x="53" y="444"/>
                    <a:pt x="53" y="442"/>
                  </a:cubicBezTo>
                  <a:cubicBezTo>
                    <a:pt x="53" y="113"/>
                    <a:pt x="53" y="113"/>
                    <a:pt x="53" y="113"/>
                  </a:cubicBezTo>
                  <a:cubicBezTo>
                    <a:pt x="53" y="79"/>
                    <a:pt x="80" y="52"/>
                    <a:pt x="113" y="52"/>
                  </a:cubicBezTo>
                  <a:cubicBezTo>
                    <a:pt x="928" y="52"/>
                    <a:pt x="928" y="52"/>
                    <a:pt x="928" y="52"/>
                  </a:cubicBezTo>
                  <a:cubicBezTo>
                    <a:pt x="929" y="52"/>
                    <a:pt x="930" y="52"/>
                    <a:pt x="932" y="52"/>
                  </a:cubicBezTo>
                  <a:cubicBezTo>
                    <a:pt x="930" y="39"/>
                    <a:pt x="924" y="26"/>
                    <a:pt x="915" y="17"/>
                  </a:cubicBezTo>
                  <a:cubicBezTo>
                    <a:pt x="904" y="7"/>
                    <a:pt x="890" y="0"/>
                    <a:pt x="874" y="0"/>
                  </a:cubicBezTo>
                </a:path>
              </a:pathLst>
            </a:custGeom>
            <a:solidFill>
              <a:srgbClr val="4E6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36" name="Freeform 33"/>
            <p:cNvSpPr>
              <a:spLocks/>
            </p:cNvSpPr>
            <p:nvPr/>
          </p:nvSpPr>
          <p:spPr bwMode="auto">
            <a:xfrm>
              <a:off x="5772" y="2578"/>
              <a:ext cx="1365" cy="659"/>
            </a:xfrm>
            <a:custGeom>
              <a:avLst/>
              <a:gdLst>
                <a:gd name="T0" fmla="*/ 878 w 940"/>
                <a:gd name="T1" fmla="*/ 0 h 454"/>
                <a:gd name="T2" fmla="*/ 63 w 940"/>
                <a:gd name="T3" fmla="*/ 0 h 454"/>
                <a:gd name="T4" fmla="*/ 0 w 940"/>
                <a:gd name="T5" fmla="*/ 62 h 454"/>
                <a:gd name="T6" fmla="*/ 0 w 940"/>
                <a:gd name="T7" fmla="*/ 392 h 454"/>
                <a:gd name="T8" fmla="*/ 57 w 940"/>
                <a:gd name="T9" fmla="*/ 454 h 454"/>
                <a:gd name="T10" fmla="*/ 57 w 940"/>
                <a:gd name="T11" fmla="*/ 450 h 454"/>
                <a:gd name="T12" fmla="*/ 22 w 940"/>
                <a:gd name="T13" fmla="*/ 434 h 454"/>
                <a:gd name="T14" fmla="*/ 4 w 940"/>
                <a:gd name="T15" fmla="*/ 392 h 454"/>
                <a:gd name="T16" fmla="*/ 4 w 940"/>
                <a:gd name="T17" fmla="*/ 62 h 454"/>
                <a:gd name="T18" fmla="*/ 22 w 940"/>
                <a:gd name="T19" fmla="*/ 21 h 454"/>
                <a:gd name="T20" fmla="*/ 63 w 940"/>
                <a:gd name="T21" fmla="*/ 4 h 454"/>
                <a:gd name="T22" fmla="*/ 878 w 940"/>
                <a:gd name="T23" fmla="*/ 4 h 454"/>
                <a:gd name="T24" fmla="*/ 919 w 940"/>
                <a:gd name="T25" fmla="*/ 21 h 454"/>
                <a:gd name="T26" fmla="*/ 936 w 940"/>
                <a:gd name="T27" fmla="*/ 56 h 454"/>
                <a:gd name="T28" fmla="*/ 940 w 940"/>
                <a:gd name="T29" fmla="*/ 57 h 454"/>
                <a:gd name="T30" fmla="*/ 878 w 940"/>
                <a:gd name="T31"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0" h="454">
                  <a:moveTo>
                    <a:pt x="878" y="0"/>
                  </a:moveTo>
                  <a:cubicBezTo>
                    <a:pt x="63" y="0"/>
                    <a:pt x="63" y="0"/>
                    <a:pt x="63" y="0"/>
                  </a:cubicBezTo>
                  <a:cubicBezTo>
                    <a:pt x="28" y="0"/>
                    <a:pt x="0" y="28"/>
                    <a:pt x="0" y="62"/>
                  </a:cubicBezTo>
                  <a:cubicBezTo>
                    <a:pt x="0" y="392"/>
                    <a:pt x="0" y="392"/>
                    <a:pt x="0" y="392"/>
                  </a:cubicBezTo>
                  <a:cubicBezTo>
                    <a:pt x="0" y="425"/>
                    <a:pt x="25" y="452"/>
                    <a:pt x="57" y="454"/>
                  </a:cubicBezTo>
                  <a:cubicBezTo>
                    <a:pt x="57" y="453"/>
                    <a:pt x="57" y="452"/>
                    <a:pt x="57" y="450"/>
                  </a:cubicBezTo>
                  <a:cubicBezTo>
                    <a:pt x="43" y="449"/>
                    <a:pt x="31" y="443"/>
                    <a:pt x="22" y="434"/>
                  </a:cubicBezTo>
                  <a:cubicBezTo>
                    <a:pt x="11" y="423"/>
                    <a:pt x="4" y="408"/>
                    <a:pt x="4" y="392"/>
                  </a:cubicBezTo>
                  <a:cubicBezTo>
                    <a:pt x="4" y="62"/>
                    <a:pt x="4" y="62"/>
                    <a:pt x="4" y="62"/>
                  </a:cubicBezTo>
                  <a:cubicBezTo>
                    <a:pt x="4" y="46"/>
                    <a:pt x="11" y="32"/>
                    <a:pt x="22" y="21"/>
                  </a:cubicBezTo>
                  <a:cubicBezTo>
                    <a:pt x="32" y="11"/>
                    <a:pt x="47" y="4"/>
                    <a:pt x="63" y="4"/>
                  </a:cubicBezTo>
                  <a:cubicBezTo>
                    <a:pt x="878" y="4"/>
                    <a:pt x="878" y="4"/>
                    <a:pt x="878" y="4"/>
                  </a:cubicBezTo>
                  <a:cubicBezTo>
                    <a:pt x="894" y="4"/>
                    <a:pt x="908" y="11"/>
                    <a:pt x="919" y="21"/>
                  </a:cubicBezTo>
                  <a:cubicBezTo>
                    <a:pt x="928" y="30"/>
                    <a:pt x="934" y="43"/>
                    <a:pt x="936" y="56"/>
                  </a:cubicBezTo>
                  <a:cubicBezTo>
                    <a:pt x="937" y="56"/>
                    <a:pt x="938" y="57"/>
                    <a:pt x="940" y="57"/>
                  </a:cubicBezTo>
                  <a:cubicBezTo>
                    <a:pt x="937" y="25"/>
                    <a:pt x="910" y="0"/>
                    <a:pt x="87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37" name="Freeform 34"/>
            <p:cNvSpPr>
              <a:spLocks/>
            </p:cNvSpPr>
            <p:nvPr/>
          </p:nvSpPr>
          <p:spPr bwMode="auto">
            <a:xfrm>
              <a:off x="5855" y="2659"/>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1 h 451"/>
                <a:gd name="T10" fmla="*/ 60 w 935"/>
                <a:gd name="T11" fmla="*/ 0 h 451"/>
                <a:gd name="T12" fmla="*/ 875 w 935"/>
                <a:gd name="T13" fmla="*/ 0 h 451"/>
                <a:gd name="T14" fmla="*/ 935 w 935"/>
                <a:gd name="T15" fmla="*/ 61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1"/>
                    <a:pt x="0" y="61"/>
                    <a:pt x="0" y="61"/>
                  </a:cubicBezTo>
                  <a:cubicBezTo>
                    <a:pt x="0" y="27"/>
                    <a:pt x="27" y="0"/>
                    <a:pt x="60" y="0"/>
                  </a:cubicBezTo>
                  <a:cubicBezTo>
                    <a:pt x="875" y="0"/>
                    <a:pt x="875" y="0"/>
                    <a:pt x="875" y="0"/>
                  </a:cubicBezTo>
                  <a:cubicBezTo>
                    <a:pt x="908" y="0"/>
                    <a:pt x="935" y="27"/>
                    <a:pt x="935" y="61"/>
                  </a:cubicBezTo>
                  <a:cubicBezTo>
                    <a:pt x="935" y="390"/>
                    <a:pt x="935" y="390"/>
                    <a:pt x="935" y="390"/>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38" name="Freeform 35"/>
            <p:cNvSpPr>
              <a:spLocks/>
            </p:cNvSpPr>
            <p:nvPr/>
          </p:nvSpPr>
          <p:spPr bwMode="auto">
            <a:xfrm>
              <a:off x="5850" y="2656"/>
              <a:ext cx="1367"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3 h 455"/>
                <a:gd name="T16" fmla="*/ 22 w 941"/>
                <a:gd name="T17" fmla="*/ 22 h 455"/>
                <a:gd name="T18" fmla="*/ 63 w 941"/>
                <a:gd name="T19" fmla="*/ 5 h 455"/>
                <a:gd name="T20" fmla="*/ 878 w 941"/>
                <a:gd name="T21" fmla="*/ 5 h 455"/>
                <a:gd name="T22" fmla="*/ 919 w 941"/>
                <a:gd name="T23" fmla="*/ 22 h 455"/>
                <a:gd name="T24" fmla="*/ 936 w 941"/>
                <a:gd name="T25" fmla="*/ 63 h 455"/>
                <a:gd name="T26" fmla="*/ 936 w 941"/>
                <a:gd name="T27" fmla="*/ 392 h 455"/>
                <a:gd name="T28" fmla="*/ 938 w 941"/>
                <a:gd name="T29" fmla="*/ 392 h 455"/>
                <a:gd name="T30" fmla="*/ 941 w 941"/>
                <a:gd name="T31" fmla="*/ 392 h 455"/>
                <a:gd name="T32" fmla="*/ 941 w 941"/>
                <a:gd name="T33" fmla="*/ 63 h 455"/>
                <a:gd name="T34" fmla="*/ 878 w 941"/>
                <a:gd name="T35" fmla="*/ 0 h 455"/>
                <a:gd name="T36" fmla="*/ 63 w 941"/>
                <a:gd name="T37" fmla="*/ 0 h 455"/>
                <a:gd name="T38" fmla="*/ 0 w 941"/>
                <a:gd name="T39" fmla="*/ 63 h 455"/>
                <a:gd name="T40" fmla="*/ 0 w 941"/>
                <a:gd name="T41" fmla="*/ 392 h 455"/>
                <a:gd name="T42" fmla="*/ 63 w 941"/>
                <a:gd name="T43" fmla="*/ 455 h 455"/>
                <a:gd name="T44" fmla="*/ 878 w 941"/>
                <a:gd name="T45" fmla="*/ 455 h 455"/>
                <a:gd name="T46" fmla="*/ 941 w 941"/>
                <a:gd name="T47" fmla="*/ 392 h 455"/>
                <a:gd name="T48" fmla="*/ 938 w 941"/>
                <a:gd name="T49"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3" y="444"/>
                    <a:pt x="22" y="433"/>
                  </a:cubicBezTo>
                  <a:cubicBezTo>
                    <a:pt x="12" y="423"/>
                    <a:pt x="5" y="408"/>
                    <a:pt x="5" y="392"/>
                  </a:cubicBezTo>
                  <a:cubicBezTo>
                    <a:pt x="5" y="63"/>
                    <a:pt x="5" y="63"/>
                    <a:pt x="5" y="63"/>
                  </a:cubicBezTo>
                  <a:cubicBezTo>
                    <a:pt x="5" y="47"/>
                    <a:pt x="12" y="32"/>
                    <a:pt x="22" y="22"/>
                  </a:cubicBezTo>
                  <a:cubicBezTo>
                    <a:pt x="33" y="11"/>
                    <a:pt x="47" y="5"/>
                    <a:pt x="63" y="5"/>
                  </a:cubicBezTo>
                  <a:cubicBezTo>
                    <a:pt x="878" y="5"/>
                    <a:pt x="878" y="5"/>
                    <a:pt x="878" y="5"/>
                  </a:cubicBezTo>
                  <a:cubicBezTo>
                    <a:pt x="894" y="5"/>
                    <a:pt x="908" y="11"/>
                    <a:pt x="919" y="22"/>
                  </a:cubicBezTo>
                  <a:cubicBezTo>
                    <a:pt x="929" y="32"/>
                    <a:pt x="936" y="47"/>
                    <a:pt x="936" y="63"/>
                  </a:cubicBezTo>
                  <a:cubicBezTo>
                    <a:pt x="936" y="392"/>
                    <a:pt x="936" y="392"/>
                    <a:pt x="936" y="392"/>
                  </a:cubicBezTo>
                  <a:cubicBezTo>
                    <a:pt x="938" y="392"/>
                    <a:pt x="938" y="392"/>
                    <a:pt x="938" y="392"/>
                  </a:cubicBezTo>
                  <a:cubicBezTo>
                    <a:pt x="941" y="392"/>
                    <a:pt x="941" y="392"/>
                    <a:pt x="941" y="392"/>
                  </a:cubicBezTo>
                  <a:cubicBezTo>
                    <a:pt x="941" y="63"/>
                    <a:pt x="941" y="63"/>
                    <a:pt x="941" y="63"/>
                  </a:cubicBezTo>
                  <a:cubicBezTo>
                    <a:pt x="941" y="28"/>
                    <a:pt x="913" y="0"/>
                    <a:pt x="878" y="0"/>
                  </a:cubicBezTo>
                  <a:cubicBezTo>
                    <a:pt x="63" y="0"/>
                    <a:pt x="63" y="0"/>
                    <a:pt x="63" y="0"/>
                  </a:cubicBezTo>
                  <a:cubicBezTo>
                    <a:pt x="28" y="0"/>
                    <a:pt x="0" y="28"/>
                    <a:pt x="0" y="63"/>
                  </a:cubicBezTo>
                  <a:cubicBezTo>
                    <a:pt x="0" y="392"/>
                    <a:pt x="0" y="392"/>
                    <a:pt x="0" y="392"/>
                  </a:cubicBezTo>
                  <a:cubicBezTo>
                    <a:pt x="0" y="427"/>
                    <a:pt x="28" y="455"/>
                    <a:pt x="63" y="455"/>
                  </a:cubicBezTo>
                  <a:cubicBezTo>
                    <a:pt x="878" y="455"/>
                    <a:pt x="878" y="455"/>
                    <a:pt x="878" y="455"/>
                  </a:cubicBezTo>
                  <a:cubicBezTo>
                    <a:pt x="913"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39" name="Freeform 36"/>
            <p:cNvSpPr>
              <a:spLocks/>
            </p:cNvSpPr>
            <p:nvPr/>
          </p:nvSpPr>
          <p:spPr bwMode="auto">
            <a:xfrm>
              <a:off x="6068" y="3044"/>
              <a:ext cx="211" cy="63"/>
            </a:xfrm>
            <a:custGeom>
              <a:avLst/>
              <a:gdLst>
                <a:gd name="T0" fmla="*/ 105 w 145"/>
                <a:gd name="T1" fmla="*/ 0 h 43"/>
                <a:gd name="T2" fmla="*/ 100 w 145"/>
                <a:gd name="T3" fmla="*/ 0 h 43"/>
                <a:gd name="T4" fmla="*/ 48 w 145"/>
                <a:gd name="T5" fmla="*/ 0 h 43"/>
                <a:gd name="T6" fmla="*/ 45 w 145"/>
                <a:gd name="T7" fmla="*/ 0 h 43"/>
                <a:gd name="T8" fmla="*/ 0 w 145"/>
                <a:gd name="T9" fmla="*/ 29 h 43"/>
                <a:gd name="T10" fmla="*/ 0 w 145"/>
                <a:gd name="T11" fmla="*/ 43 h 43"/>
                <a:gd name="T12" fmla="*/ 54 w 145"/>
                <a:gd name="T13" fmla="*/ 43 h 43"/>
                <a:gd name="T14" fmla="*/ 94 w 145"/>
                <a:gd name="T15" fmla="*/ 43 h 43"/>
                <a:gd name="T16" fmla="*/ 145 w 145"/>
                <a:gd name="T17" fmla="*/ 43 h 43"/>
                <a:gd name="T18" fmla="*/ 145 w 145"/>
                <a:gd name="T19" fmla="*/ 29 h 43"/>
                <a:gd name="T20" fmla="*/ 105 w 145"/>
                <a:gd name="T2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5" h="43">
                  <a:moveTo>
                    <a:pt x="105" y="0"/>
                  </a:moveTo>
                  <a:cubicBezTo>
                    <a:pt x="100" y="0"/>
                    <a:pt x="100" y="0"/>
                    <a:pt x="100" y="0"/>
                  </a:cubicBezTo>
                  <a:cubicBezTo>
                    <a:pt x="48" y="0"/>
                    <a:pt x="48" y="0"/>
                    <a:pt x="48" y="0"/>
                  </a:cubicBezTo>
                  <a:cubicBezTo>
                    <a:pt x="45" y="0"/>
                    <a:pt x="45" y="0"/>
                    <a:pt x="45" y="0"/>
                  </a:cubicBezTo>
                  <a:cubicBezTo>
                    <a:pt x="52" y="26"/>
                    <a:pt x="43" y="29"/>
                    <a:pt x="0" y="29"/>
                  </a:cubicBezTo>
                  <a:cubicBezTo>
                    <a:pt x="0" y="43"/>
                    <a:pt x="0" y="43"/>
                    <a:pt x="0" y="43"/>
                  </a:cubicBezTo>
                  <a:cubicBezTo>
                    <a:pt x="54" y="43"/>
                    <a:pt x="54" y="43"/>
                    <a:pt x="54" y="43"/>
                  </a:cubicBezTo>
                  <a:cubicBezTo>
                    <a:pt x="94" y="43"/>
                    <a:pt x="94" y="43"/>
                    <a:pt x="94" y="43"/>
                  </a:cubicBezTo>
                  <a:cubicBezTo>
                    <a:pt x="145" y="43"/>
                    <a:pt x="145" y="43"/>
                    <a:pt x="145" y="43"/>
                  </a:cubicBezTo>
                  <a:cubicBezTo>
                    <a:pt x="145" y="29"/>
                    <a:pt x="145" y="29"/>
                    <a:pt x="145" y="29"/>
                  </a:cubicBezTo>
                  <a:cubicBezTo>
                    <a:pt x="102" y="29"/>
                    <a:pt x="98" y="26"/>
                    <a:pt x="105"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40" name="Freeform 37"/>
            <p:cNvSpPr>
              <a:spLocks noEditPoints="1"/>
            </p:cNvSpPr>
            <p:nvPr/>
          </p:nvSpPr>
          <p:spPr bwMode="auto">
            <a:xfrm>
              <a:off x="6013" y="2810"/>
              <a:ext cx="321" cy="234"/>
            </a:xfrm>
            <a:custGeom>
              <a:avLst/>
              <a:gdLst>
                <a:gd name="T0" fmla="*/ 207 w 221"/>
                <a:gd name="T1" fmla="*/ 0 h 161"/>
                <a:gd name="T2" fmla="*/ 12 w 221"/>
                <a:gd name="T3" fmla="*/ 0 h 161"/>
                <a:gd name="T4" fmla="*/ 0 w 221"/>
                <a:gd name="T5" fmla="*/ 13 h 161"/>
                <a:gd name="T6" fmla="*/ 0 w 221"/>
                <a:gd name="T7" fmla="*/ 149 h 161"/>
                <a:gd name="T8" fmla="*/ 12 w 221"/>
                <a:gd name="T9" fmla="*/ 161 h 161"/>
                <a:gd name="T10" fmla="*/ 207 w 221"/>
                <a:gd name="T11" fmla="*/ 161 h 161"/>
                <a:gd name="T12" fmla="*/ 221 w 221"/>
                <a:gd name="T13" fmla="*/ 149 h 161"/>
                <a:gd name="T14" fmla="*/ 221 w 221"/>
                <a:gd name="T15" fmla="*/ 13 h 161"/>
                <a:gd name="T16" fmla="*/ 207 w 221"/>
                <a:gd name="T17" fmla="*/ 0 h 161"/>
                <a:gd name="T18" fmla="*/ 204 w 221"/>
                <a:gd name="T19" fmla="*/ 17 h 161"/>
                <a:gd name="T20" fmla="*/ 204 w 221"/>
                <a:gd name="T21" fmla="*/ 144 h 161"/>
                <a:gd name="T22" fmla="*/ 17 w 221"/>
                <a:gd name="T23" fmla="*/ 144 h 161"/>
                <a:gd name="T24" fmla="*/ 17 w 221"/>
                <a:gd name="T25" fmla="*/ 17 h 161"/>
                <a:gd name="T26" fmla="*/ 204 w 221"/>
                <a:gd name="T27" fmla="*/ 17 h 161"/>
                <a:gd name="T28" fmla="*/ 204 w 221"/>
                <a:gd name="T29" fmla="*/ 1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 h="161">
                  <a:moveTo>
                    <a:pt x="207" y="0"/>
                  </a:moveTo>
                  <a:cubicBezTo>
                    <a:pt x="12" y="0"/>
                    <a:pt x="12" y="0"/>
                    <a:pt x="12" y="0"/>
                  </a:cubicBezTo>
                  <a:cubicBezTo>
                    <a:pt x="6" y="0"/>
                    <a:pt x="0" y="6"/>
                    <a:pt x="0" y="13"/>
                  </a:cubicBezTo>
                  <a:cubicBezTo>
                    <a:pt x="0" y="149"/>
                    <a:pt x="0" y="149"/>
                    <a:pt x="0" y="149"/>
                  </a:cubicBezTo>
                  <a:cubicBezTo>
                    <a:pt x="0" y="155"/>
                    <a:pt x="6" y="161"/>
                    <a:pt x="12" y="161"/>
                  </a:cubicBezTo>
                  <a:cubicBezTo>
                    <a:pt x="207" y="161"/>
                    <a:pt x="207" y="161"/>
                    <a:pt x="207" y="161"/>
                  </a:cubicBezTo>
                  <a:cubicBezTo>
                    <a:pt x="214" y="161"/>
                    <a:pt x="221" y="155"/>
                    <a:pt x="221" y="149"/>
                  </a:cubicBezTo>
                  <a:cubicBezTo>
                    <a:pt x="221" y="13"/>
                    <a:pt x="221" y="13"/>
                    <a:pt x="221" y="13"/>
                  </a:cubicBezTo>
                  <a:cubicBezTo>
                    <a:pt x="221" y="6"/>
                    <a:pt x="214" y="0"/>
                    <a:pt x="207" y="0"/>
                  </a:cubicBezTo>
                  <a:moveTo>
                    <a:pt x="204" y="17"/>
                  </a:moveTo>
                  <a:cubicBezTo>
                    <a:pt x="204" y="144"/>
                    <a:pt x="204" y="144"/>
                    <a:pt x="204" y="144"/>
                  </a:cubicBezTo>
                  <a:cubicBezTo>
                    <a:pt x="17" y="144"/>
                    <a:pt x="17" y="144"/>
                    <a:pt x="17" y="144"/>
                  </a:cubicBezTo>
                  <a:cubicBezTo>
                    <a:pt x="17" y="17"/>
                    <a:pt x="17" y="17"/>
                    <a:pt x="17" y="17"/>
                  </a:cubicBezTo>
                  <a:cubicBezTo>
                    <a:pt x="204" y="17"/>
                    <a:pt x="204" y="17"/>
                    <a:pt x="204" y="17"/>
                  </a:cubicBezTo>
                  <a:cubicBezTo>
                    <a:pt x="204" y="17"/>
                    <a:pt x="204" y="17"/>
                    <a:pt x="204" y="17"/>
                  </a:cubicBezTo>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41" name="Freeform 38"/>
            <p:cNvSpPr>
              <a:spLocks/>
            </p:cNvSpPr>
            <p:nvPr/>
          </p:nvSpPr>
          <p:spPr bwMode="auto">
            <a:xfrm>
              <a:off x="6038" y="2835"/>
              <a:ext cx="271" cy="184"/>
            </a:xfrm>
            <a:custGeom>
              <a:avLst/>
              <a:gdLst>
                <a:gd name="T0" fmla="*/ 271 w 271"/>
                <a:gd name="T1" fmla="*/ 0 h 184"/>
                <a:gd name="T2" fmla="*/ 271 w 271"/>
                <a:gd name="T3" fmla="*/ 184 h 184"/>
                <a:gd name="T4" fmla="*/ 0 w 271"/>
                <a:gd name="T5" fmla="*/ 184 h 184"/>
                <a:gd name="T6" fmla="*/ 0 w 271"/>
                <a:gd name="T7" fmla="*/ 0 h 184"/>
                <a:gd name="T8" fmla="*/ 271 w 271"/>
                <a:gd name="T9" fmla="*/ 0 h 184"/>
                <a:gd name="T10" fmla="*/ 271 w 271"/>
                <a:gd name="T11" fmla="*/ 0 h 184"/>
              </a:gdLst>
              <a:ahLst/>
              <a:cxnLst>
                <a:cxn ang="0">
                  <a:pos x="T0" y="T1"/>
                </a:cxn>
                <a:cxn ang="0">
                  <a:pos x="T2" y="T3"/>
                </a:cxn>
                <a:cxn ang="0">
                  <a:pos x="T4" y="T5"/>
                </a:cxn>
                <a:cxn ang="0">
                  <a:pos x="T6" y="T7"/>
                </a:cxn>
                <a:cxn ang="0">
                  <a:pos x="T8" y="T9"/>
                </a:cxn>
                <a:cxn ang="0">
                  <a:pos x="T10" y="T11"/>
                </a:cxn>
              </a:cxnLst>
              <a:rect l="0" t="0" r="r" b="b"/>
              <a:pathLst>
                <a:path w="271" h="184">
                  <a:moveTo>
                    <a:pt x="271" y="0"/>
                  </a:moveTo>
                  <a:lnTo>
                    <a:pt x="271" y="184"/>
                  </a:lnTo>
                  <a:lnTo>
                    <a:pt x="0" y="184"/>
                  </a:lnTo>
                  <a:lnTo>
                    <a:pt x="0" y="0"/>
                  </a:lnTo>
                  <a:lnTo>
                    <a:pt x="271" y="0"/>
                  </a:lnTo>
                  <a:lnTo>
                    <a:pt x="271" y="0"/>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42" name="Freeform 39"/>
            <p:cNvSpPr>
              <a:spLocks/>
            </p:cNvSpPr>
            <p:nvPr/>
          </p:nvSpPr>
          <p:spPr bwMode="auto">
            <a:xfrm>
              <a:off x="6038" y="2835"/>
              <a:ext cx="271" cy="184"/>
            </a:xfrm>
            <a:custGeom>
              <a:avLst/>
              <a:gdLst>
                <a:gd name="T0" fmla="*/ 271 w 271"/>
                <a:gd name="T1" fmla="*/ 0 h 184"/>
                <a:gd name="T2" fmla="*/ 271 w 271"/>
                <a:gd name="T3" fmla="*/ 184 h 184"/>
                <a:gd name="T4" fmla="*/ 0 w 271"/>
                <a:gd name="T5" fmla="*/ 184 h 184"/>
                <a:gd name="T6" fmla="*/ 0 w 271"/>
                <a:gd name="T7" fmla="*/ 0 h 184"/>
                <a:gd name="T8" fmla="*/ 271 w 271"/>
                <a:gd name="T9" fmla="*/ 0 h 184"/>
                <a:gd name="T10" fmla="*/ 271 w 271"/>
                <a:gd name="T11" fmla="*/ 0 h 184"/>
              </a:gdLst>
              <a:ahLst/>
              <a:cxnLst>
                <a:cxn ang="0">
                  <a:pos x="T0" y="T1"/>
                </a:cxn>
                <a:cxn ang="0">
                  <a:pos x="T2" y="T3"/>
                </a:cxn>
                <a:cxn ang="0">
                  <a:pos x="T4" y="T5"/>
                </a:cxn>
                <a:cxn ang="0">
                  <a:pos x="T6" y="T7"/>
                </a:cxn>
                <a:cxn ang="0">
                  <a:pos x="T8" y="T9"/>
                </a:cxn>
                <a:cxn ang="0">
                  <a:pos x="T10" y="T11"/>
                </a:cxn>
              </a:cxnLst>
              <a:rect l="0" t="0" r="r" b="b"/>
              <a:pathLst>
                <a:path w="271" h="184">
                  <a:moveTo>
                    <a:pt x="271" y="0"/>
                  </a:moveTo>
                  <a:lnTo>
                    <a:pt x="271" y="184"/>
                  </a:lnTo>
                  <a:lnTo>
                    <a:pt x="0" y="184"/>
                  </a:lnTo>
                  <a:lnTo>
                    <a:pt x="0" y="0"/>
                  </a:lnTo>
                  <a:lnTo>
                    <a:pt x="271" y="0"/>
                  </a:lnTo>
                  <a:lnTo>
                    <a:pt x="2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43" name="Freeform 40"/>
            <p:cNvSpPr>
              <a:spLocks/>
            </p:cNvSpPr>
            <p:nvPr/>
          </p:nvSpPr>
          <p:spPr bwMode="auto">
            <a:xfrm>
              <a:off x="6013" y="2810"/>
              <a:ext cx="302" cy="234"/>
            </a:xfrm>
            <a:custGeom>
              <a:avLst/>
              <a:gdLst>
                <a:gd name="T0" fmla="*/ 17 w 208"/>
                <a:gd name="T1" fmla="*/ 144 h 161"/>
                <a:gd name="T2" fmla="*/ 17 w 208"/>
                <a:gd name="T3" fmla="*/ 144 h 161"/>
                <a:gd name="T4" fmla="*/ 17 w 208"/>
                <a:gd name="T5" fmla="*/ 17 h 161"/>
                <a:gd name="T6" fmla="*/ 188 w 208"/>
                <a:gd name="T7" fmla="*/ 17 h 161"/>
                <a:gd name="T8" fmla="*/ 208 w 208"/>
                <a:gd name="T9" fmla="*/ 0 h 161"/>
                <a:gd name="T10" fmla="*/ 207 w 208"/>
                <a:gd name="T11" fmla="*/ 0 h 161"/>
                <a:gd name="T12" fmla="*/ 12 w 208"/>
                <a:gd name="T13" fmla="*/ 0 h 161"/>
                <a:gd name="T14" fmla="*/ 0 w 208"/>
                <a:gd name="T15" fmla="*/ 13 h 161"/>
                <a:gd name="T16" fmla="*/ 0 w 208"/>
                <a:gd name="T17" fmla="*/ 149 h 161"/>
                <a:gd name="T18" fmla="*/ 12 w 208"/>
                <a:gd name="T19" fmla="*/ 161 h 161"/>
                <a:gd name="T20" fmla="*/ 17 w 208"/>
                <a:gd name="T21" fmla="*/ 161 h 161"/>
                <a:gd name="T22" fmla="*/ 37 w 208"/>
                <a:gd name="T23" fmla="*/ 144 h 161"/>
                <a:gd name="T24" fmla="*/ 17 w 208"/>
                <a:gd name="T25" fmla="*/ 14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8" h="161">
                  <a:moveTo>
                    <a:pt x="17" y="144"/>
                  </a:moveTo>
                  <a:cubicBezTo>
                    <a:pt x="17" y="144"/>
                    <a:pt x="17" y="144"/>
                    <a:pt x="17" y="144"/>
                  </a:cubicBezTo>
                  <a:cubicBezTo>
                    <a:pt x="17" y="17"/>
                    <a:pt x="17" y="17"/>
                    <a:pt x="17" y="17"/>
                  </a:cubicBezTo>
                  <a:cubicBezTo>
                    <a:pt x="188" y="17"/>
                    <a:pt x="188" y="17"/>
                    <a:pt x="188" y="17"/>
                  </a:cubicBezTo>
                  <a:cubicBezTo>
                    <a:pt x="208" y="0"/>
                    <a:pt x="208" y="0"/>
                    <a:pt x="208" y="0"/>
                  </a:cubicBezTo>
                  <a:cubicBezTo>
                    <a:pt x="207" y="0"/>
                    <a:pt x="207" y="0"/>
                    <a:pt x="207" y="0"/>
                  </a:cubicBezTo>
                  <a:cubicBezTo>
                    <a:pt x="12" y="0"/>
                    <a:pt x="12" y="0"/>
                    <a:pt x="12" y="0"/>
                  </a:cubicBezTo>
                  <a:cubicBezTo>
                    <a:pt x="6" y="0"/>
                    <a:pt x="0" y="6"/>
                    <a:pt x="0" y="13"/>
                  </a:cubicBezTo>
                  <a:cubicBezTo>
                    <a:pt x="0" y="149"/>
                    <a:pt x="0" y="149"/>
                    <a:pt x="0" y="149"/>
                  </a:cubicBezTo>
                  <a:cubicBezTo>
                    <a:pt x="0" y="155"/>
                    <a:pt x="6" y="161"/>
                    <a:pt x="12" y="161"/>
                  </a:cubicBezTo>
                  <a:cubicBezTo>
                    <a:pt x="17" y="161"/>
                    <a:pt x="17" y="161"/>
                    <a:pt x="17" y="161"/>
                  </a:cubicBezTo>
                  <a:cubicBezTo>
                    <a:pt x="37" y="144"/>
                    <a:pt x="37" y="144"/>
                    <a:pt x="37" y="144"/>
                  </a:cubicBezTo>
                  <a:lnTo>
                    <a:pt x="17" y="144"/>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44" name="Freeform 41"/>
            <p:cNvSpPr>
              <a:spLocks/>
            </p:cNvSpPr>
            <p:nvPr/>
          </p:nvSpPr>
          <p:spPr bwMode="auto">
            <a:xfrm>
              <a:off x="6038" y="2835"/>
              <a:ext cx="248" cy="184"/>
            </a:xfrm>
            <a:custGeom>
              <a:avLst/>
              <a:gdLst>
                <a:gd name="T0" fmla="*/ 0 w 248"/>
                <a:gd name="T1" fmla="*/ 184 h 184"/>
                <a:gd name="T2" fmla="*/ 0 w 248"/>
                <a:gd name="T3" fmla="*/ 184 h 184"/>
                <a:gd name="T4" fmla="*/ 0 w 248"/>
                <a:gd name="T5" fmla="*/ 0 h 184"/>
                <a:gd name="T6" fmla="*/ 248 w 248"/>
                <a:gd name="T7" fmla="*/ 0 h 184"/>
                <a:gd name="T8" fmla="*/ 248 w 248"/>
                <a:gd name="T9" fmla="*/ 0 h 184"/>
                <a:gd name="T10" fmla="*/ 0 w 248"/>
                <a:gd name="T11" fmla="*/ 0 h 184"/>
                <a:gd name="T12" fmla="*/ 0 w 248"/>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248" h="184">
                  <a:moveTo>
                    <a:pt x="0" y="184"/>
                  </a:moveTo>
                  <a:lnTo>
                    <a:pt x="0" y="184"/>
                  </a:lnTo>
                  <a:lnTo>
                    <a:pt x="0" y="0"/>
                  </a:lnTo>
                  <a:lnTo>
                    <a:pt x="248" y="0"/>
                  </a:lnTo>
                  <a:lnTo>
                    <a:pt x="248" y="0"/>
                  </a:lnTo>
                  <a:lnTo>
                    <a:pt x="0" y="0"/>
                  </a:lnTo>
                  <a:lnTo>
                    <a:pt x="0" y="184"/>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45" name="Rectangle 42"/>
            <p:cNvSpPr>
              <a:spLocks noChangeArrowheads="1"/>
            </p:cNvSpPr>
            <p:nvPr/>
          </p:nvSpPr>
          <p:spPr bwMode="auto">
            <a:xfrm>
              <a:off x="6068" y="3086"/>
              <a:ext cx="211" cy="21"/>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46" name="Oval 43"/>
            <p:cNvSpPr>
              <a:spLocks noChangeArrowheads="1"/>
            </p:cNvSpPr>
            <p:nvPr/>
          </p:nvSpPr>
          <p:spPr bwMode="auto">
            <a:xfrm>
              <a:off x="6167" y="2819"/>
              <a:ext cx="10" cy="9"/>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47" name="Freeform 44"/>
            <p:cNvSpPr>
              <a:spLocks/>
            </p:cNvSpPr>
            <p:nvPr/>
          </p:nvSpPr>
          <p:spPr bwMode="auto">
            <a:xfrm>
              <a:off x="6115" y="2855"/>
              <a:ext cx="116" cy="70"/>
            </a:xfrm>
            <a:custGeom>
              <a:avLst/>
              <a:gdLst>
                <a:gd name="T0" fmla="*/ 40 w 80"/>
                <a:gd name="T1" fmla="*/ 0 h 48"/>
                <a:gd name="T2" fmla="*/ 40 w 80"/>
                <a:gd name="T3" fmla="*/ 1 h 48"/>
                <a:gd name="T4" fmla="*/ 1 w 80"/>
                <a:gd name="T5" fmla="*/ 23 h 48"/>
                <a:gd name="T6" fmla="*/ 0 w 80"/>
                <a:gd name="T7" fmla="*/ 24 h 48"/>
                <a:gd name="T8" fmla="*/ 1 w 80"/>
                <a:gd name="T9" fmla="*/ 25 h 48"/>
                <a:gd name="T10" fmla="*/ 40 w 80"/>
                <a:gd name="T11" fmla="*/ 47 h 48"/>
                <a:gd name="T12" fmla="*/ 40 w 80"/>
                <a:gd name="T13" fmla="*/ 48 h 48"/>
                <a:gd name="T14" fmla="*/ 41 w 80"/>
                <a:gd name="T15" fmla="*/ 47 h 48"/>
                <a:gd name="T16" fmla="*/ 80 w 80"/>
                <a:gd name="T17" fmla="*/ 25 h 48"/>
                <a:gd name="T18" fmla="*/ 80 w 80"/>
                <a:gd name="T19" fmla="*/ 24 h 48"/>
                <a:gd name="T20" fmla="*/ 80 w 80"/>
                <a:gd name="T21" fmla="*/ 23 h 48"/>
                <a:gd name="T22" fmla="*/ 41 w 80"/>
                <a:gd name="T23" fmla="*/ 1 h 48"/>
                <a:gd name="T24" fmla="*/ 40 w 80"/>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48">
                  <a:moveTo>
                    <a:pt x="40" y="0"/>
                  </a:moveTo>
                  <a:cubicBezTo>
                    <a:pt x="40" y="0"/>
                    <a:pt x="40" y="1"/>
                    <a:pt x="40" y="1"/>
                  </a:cubicBezTo>
                  <a:cubicBezTo>
                    <a:pt x="1" y="23"/>
                    <a:pt x="1" y="23"/>
                    <a:pt x="1" y="23"/>
                  </a:cubicBezTo>
                  <a:cubicBezTo>
                    <a:pt x="1" y="23"/>
                    <a:pt x="0" y="23"/>
                    <a:pt x="0" y="24"/>
                  </a:cubicBezTo>
                  <a:cubicBezTo>
                    <a:pt x="0" y="24"/>
                    <a:pt x="1" y="25"/>
                    <a:pt x="1" y="25"/>
                  </a:cubicBezTo>
                  <a:cubicBezTo>
                    <a:pt x="40" y="47"/>
                    <a:pt x="40" y="47"/>
                    <a:pt x="40" y="47"/>
                  </a:cubicBezTo>
                  <a:cubicBezTo>
                    <a:pt x="40" y="48"/>
                    <a:pt x="40" y="48"/>
                    <a:pt x="40" y="48"/>
                  </a:cubicBezTo>
                  <a:cubicBezTo>
                    <a:pt x="41" y="47"/>
                    <a:pt x="41" y="47"/>
                    <a:pt x="41" y="47"/>
                  </a:cubicBezTo>
                  <a:cubicBezTo>
                    <a:pt x="80" y="25"/>
                    <a:pt x="80" y="25"/>
                    <a:pt x="80" y="25"/>
                  </a:cubicBezTo>
                  <a:cubicBezTo>
                    <a:pt x="80" y="25"/>
                    <a:pt x="80" y="24"/>
                    <a:pt x="80" y="24"/>
                  </a:cubicBezTo>
                  <a:cubicBezTo>
                    <a:pt x="80" y="24"/>
                    <a:pt x="80" y="23"/>
                    <a:pt x="80" y="23"/>
                  </a:cubicBezTo>
                  <a:cubicBezTo>
                    <a:pt x="41" y="1"/>
                    <a:pt x="41" y="1"/>
                    <a:pt x="41" y="1"/>
                  </a:cubicBezTo>
                  <a:cubicBezTo>
                    <a:pt x="41" y="1"/>
                    <a:pt x="40" y="0"/>
                    <a:pt x="40"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48" name="Freeform 45"/>
            <p:cNvSpPr>
              <a:spLocks/>
            </p:cNvSpPr>
            <p:nvPr/>
          </p:nvSpPr>
          <p:spPr bwMode="auto">
            <a:xfrm>
              <a:off x="6107" y="2902"/>
              <a:ext cx="60" cy="101"/>
            </a:xfrm>
            <a:custGeom>
              <a:avLst/>
              <a:gdLst>
                <a:gd name="T0" fmla="*/ 1 w 41"/>
                <a:gd name="T1" fmla="*/ 0 h 70"/>
                <a:gd name="T2" fmla="*/ 0 w 41"/>
                <a:gd name="T3" fmla="*/ 1 h 70"/>
                <a:gd name="T4" fmla="*/ 0 w 41"/>
                <a:gd name="T5" fmla="*/ 2 h 70"/>
                <a:gd name="T6" fmla="*/ 0 w 41"/>
                <a:gd name="T7" fmla="*/ 46 h 70"/>
                <a:gd name="T8" fmla="*/ 0 w 41"/>
                <a:gd name="T9" fmla="*/ 47 h 70"/>
                <a:gd name="T10" fmla="*/ 39 w 41"/>
                <a:gd name="T11" fmla="*/ 70 h 70"/>
                <a:gd name="T12" fmla="*/ 40 w 41"/>
                <a:gd name="T13" fmla="*/ 70 h 70"/>
                <a:gd name="T14" fmla="*/ 40 w 41"/>
                <a:gd name="T15" fmla="*/ 70 h 70"/>
                <a:gd name="T16" fmla="*/ 41 w 41"/>
                <a:gd name="T17" fmla="*/ 69 h 70"/>
                <a:gd name="T18" fmla="*/ 41 w 41"/>
                <a:gd name="T19" fmla="*/ 24 h 70"/>
                <a:gd name="T20" fmla="*/ 40 w 41"/>
                <a:gd name="T21" fmla="*/ 23 h 70"/>
                <a:gd name="T22" fmla="*/ 2 w 41"/>
                <a:gd name="T23" fmla="*/ 1 h 70"/>
                <a:gd name="T24" fmla="*/ 1 w 41"/>
                <a:gd name="T2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70">
                  <a:moveTo>
                    <a:pt x="1" y="0"/>
                  </a:moveTo>
                  <a:cubicBezTo>
                    <a:pt x="1" y="0"/>
                    <a:pt x="1" y="1"/>
                    <a:pt x="0" y="1"/>
                  </a:cubicBezTo>
                  <a:cubicBezTo>
                    <a:pt x="0" y="1"/>
                    <a:pt x="0" y="1"/>
                    <a:pt x="0" y="2"/>
                  </a:cubicBezTo>
                  <a:cubicBezTo>
                    <a:pt x="0" y="46"/>
                    <a:pt x="0" y="46"/>
                    <a:pt x="0" y="46"/>
                  </a:cubicBezTo>
                  <a:cubicBezTo>
                    <a:pt x="0" y="47"/>
                    <a:pt x="0" y="47"/>
                    <a:pt x="0" y="47"/>
                  </a:cubicBezTo>
                  <a:cubicBezTo>
                    <a:pt x="39" y="70"/>
                    <a:pt x="39" y="70"/>
                    <a:pt x="39" y="70"/>
                  </a:cubicBezTo>
                  <a:cubicBezTo>
                    <a:pt x="40" y="70"/>
                    <a:pt x="40" y="70"/>
                    <a:pt x="40" y="70"/>
                  </a:cubicBezTo>
                  <a:cubicBezTo>
                    <a:pt x="40" y="70"/>
                    <a:pt x="40" y="70"/>
                    <a:pt x="40" y="70"/>
                  </a:cubicBezTo>
                  <a:cubicBezTo>
                    <a:pt x="41" y="70"/>
                    <a:pt x="41" y="69"/>
                    <a:pt x="41" y="69"/>
                  </a:cubicBezTo>
                  <a:cubicBezTo>
                    <a:pt x="41" y="24"/>
                    <a:pt x="41" y="24"/>
                    <a:pt x="41" y="24"/>
                  </a:cubicBezTo>
                  <a:cubicBezTo>
                    <a:pt x="41" y="24"/>
                    <a:pt x="41" y="23"/>
                    <a:pt x="40" y="23"/>
                  </a:cubicBezTo>
                  <a:cubicBezTo>
                    <a:pt x="2" y="1"/>
                    <a:pt x="2" y="1"/>
                    <a:pt x="2" y="1"/>
                  </a:cubicBezTo>
                  <a:cubicBezTo>
                    <a:pt x="1" y="1"/>
                    <a:pt x="1" y="0"/>
                    <a:pt x="1"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49" name="Freeform 46"/>
            <p:cNvSpPr>
              <a:spLocks/>
            </p:cNvSpPr>
            <p:nvPr/>
          </p:nvSpPr>
          <p:spPr bwMode="auto">
            <a:xfrm>
              <a:off x="6180" y="2903"/>
              <a:ext cx="59" cy="100"/>
            </a:xfrm>
            <a:custGeom>
              <a:avLst/>
              <a:gdLst>
                <a:gd name="T0" fmla="*/ 39 w 41"/>
                <a:gd name="T1" fmla="*/ 0 h 69"/>
                <a:gd name="T2" fmla="*/ 39 w 41"/>
                <a:gd name="T3" fmla="*/ 0 h 69"/>
                <a:gd name="T4" fmla="*/ 0 w 41"/>
                <a:gd name="T5" fmla="*/ 22 h 69"/>
                <a:gd name="T6" fmla="*/ 0 w 41"/>
                <a:gd name="T7" fmla="*/ 23 h 69"/>
                <a:gd name="T8" fmla="*/ 0 w 41"/>
                <a:gd name="T9" fmla="*/ 68 h 69"/>
                <a:gd name="T10" fmla="*/ 0 w 41"/>
                <a:gd name="T11" fmla="*/ 69 h 69"/>
                <a:gd name="T12" fmla="*/ 1 w 41"/>
                <a:gd name="T13" fmla="*/ 69 h 69"/>
                <a:gd name="T14" fmla="*/ 1 w 41"/>
                <a:gd name="T15" fmla="*/ 69 h 69"/>
                <a:gd name="T16" fmla="*/ 40 w 41"/>
                <a:gd name="T17" fmla="*/ 46 h 69"/>
                <a:gd name="T18" fmla="*/ 41 w 41"/>
                <a:gd name="T19" fmla="*/ 45 h 69"/>
                <a:gd name="T20" fmla="*/ 41 w 41"/>
                <a:gd name="T21" fmla="*/ 1 h 69"/>
                <a:gd name="T22" fmla="*/ 40 w 41"/>
                <a:gd name="T23" fmla="*/ 0 h 69"/>
                <a:gd name="T24" fmla="*/ 39 w 41"/>
                <a:gd name="T2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69">
                  <a:moveTo>
                    <a:pt x="39" y="0"/>
                  </a:moveTo>
                  <a:cubicBezTo>
                    <a:pt x="39" y="0"/>
                    <a:pt x="39" y="0"/>
                    <a:pt x="39" y="0"/>
                  </a:cubicBezTo>
                  <a:cubicBezTo>
                    <a:pt x="0" y="22"/>
                    <a:pt x="0" y="22"/>
                    <a:pt x="0" y="22"/>
                  </a:cubicBezTo>
                  <a:cubicBezTo>
                    <a:pt x="0" y="22"/>
                    <a:pt x="0" y="23"/>
                    <a:pt x="0" y="23"/>
                  </a:cubicBezTo>
                  <a:cubicBezTo>
                    <a:pt x="0" y="68"/>
                    <a:pt x="0" y="68"/>
                    <a:pt x="0" y="68"/>
                  </a:cubicBezTo>
                  <a:cubicBezTo>
                    <a:pt x="0" y="68"/>
                    <a:pt x="0" y="69"/>
                    <a:pt x="0" y="69"/>
                  </a:cubicBezTo>
                  <a:cubicBezTo>
                    <a:pt x="1" y="69"/>
                    <a:pt x="1" y="69"/>
                    <a:pt x="1" y="69"/>
                  </a:cubicBezTo>
                  <a:cubicBezTo>
                    <a:pt x="1" y="69"/>
                    <a:pt x="1" y="69"/>
                    <a:pt x="1" y="69"/>
                  </a:cubicBezTo>
                  <a:cubicBezTo>
                    <a:pt x="40" y="46"/>
                    <a:pt x="40" y="46"/>
                    <a:pt x="40" y="46"/>
                  </a:cubicBezTo>
                  <a:cubicBezTo>
                    <a:pt x="40" y="46"/>
                    <a:pt x="41" y="46"/>
                    <a:pt x="41" y="45"/>
                  </a:cubicBezTo>
                  <a:cubicBezTo>
                    <a:pt x="41" y="1"/>
                    <a:pt x="41" y="1"/>
                    <a:pt x="41" y="1"/>
                  </a:cubicBezTo>
                  <a:cubicBezTo>
                    <a:pt x="41" y="0"/>
                    <a:pt x="40" y="0"/>
                    <a:pt x="40" y="0"/>
                  </a:cubicBezTo>
                  <a:cubicBezTo>
                    <a:pt x="40" y="0"/>
                    <a:pt x="40" y="0"/>
                    <a:pt x="39"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50" name="Rectangle 47"/>
            <p:cNvSpPr>
              <a:spLocks noChangeArrowheads="1"/>
            </p:cNvSpPr>
            <p:nvPr/>
          </p:nvSpPr>
          <p:spPr bwMode="auto">
            <a:xfrm>
              <a:off x="6417" y="2788"/>
              <a:ext cx="37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700" dirty="0">
                  <a:solidFill>
                    <a:schemeClr val="bg1"/>
                  </a:solidFill>
                  <a:latin typeface="Segoe Pro Display Light" panose="020B0302040504020203" pitchFamily="34" charset="0"/>
                </a:rPr>
                <a:t>Virtual</a:t>
              </a:r>
              <a:endParaRPr lang="en-US" altLang="en-US" dirty="0">
                <a:solidFill>
                  <a:schemeClr val="bg1"/>
                </a:solidFill>
              </a:endParaRPr>
            </a:p>
          </p:txBody>
        </p:sp>
        <p:sp>
          <p:nvSpPr>
            <p:cNvPr id="51" name="Rectangle 48"/>
            <p:cNvSpPr>
              <a:spLocks noChangeArrowheads="1"/>
            </p:cNvSpPr>
            <p:nvPr/>
          </p:nvSpPr>
          <p:spPr bwMode="auto">
            <a:xfrm>
              <a:off x="6417" y="2933"/>
              <a:ext cx="517"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dirty="0">
                  <a:solidFill>
                    <a:schemeClr val="bg1"/>
                  </a:solidFill>
                  <a:latin typeface="Segoe Pro Display Light" panose="020B0302040504020203" pitchFamily="34" charset="0"/>
                </a:rPr>
                <a:t>Machine</a:t>
              </a:r>
              <a:endParaRPr lang="en-US" altLang="en-US" dirty="0">
                <a:solidFill>
                  <a:schemeClr val="bg1"/>
                </a:solidFill>
              </a:endParaRPr>
            </a:p>
          </p:txBody>
        </p:sp>
        <p:sp>
          <p:nvSpPr>
            <p:cNvPr id="63" name="Rectangle 60"/>
            <p:cNvSpPr>
              <a:spLocks noChangeArrowheads="1"/>
            </p:cNvSpPr>
            <p:nvPr/>
          </p:nvSpPr>
          <p:spPr bwMode="auto">
            <a:xfrm>
              <a:off x="4995" y="1411"/>
              <a:ext cx="23" cy="1085"/>
            </a:xfrm>
            <a:prstGeom prst="rect">
              <a:avLst/>
            </a:prstGeom>
            <a:solidFill>
              <a:srgbClr val="7CCA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64" name="Freeform 61"/>
            <p:cNvSpPr>
              <a:spLocks/>
            </p:cNvSpPr>
            <p:nvPr/>
          </p:nvSpPr>
          <p:spPr bwMode="auto">
            <a:xfrm>
              <a:off x="4995" y="1411"/>
              <a:ext cx="23" cy="1085"/>
            </a:xfrm>
            <a:custGeom>
              <a:avLst/>
              <a:gdLst>
                <a:gd name="T0" fmla="*/ 0 w 23"/>
                <a:gd name="T1" fmla="*/ 0 h 1085"/>
                <a:gd name="T2" fmla="*/ 0 w 23"/>
                <a:gd name="T3" fmla="*/ 1085 h 1085"/>
                <a:gd name="T4" fmla="*/ 23 w 23"/>
                <a:gd name="T5" fmla="*/ 1085 h 1085"/>
                <a:gd name="T6" fmla="*/ 23 w 23"/>
                <a:gd name="T7" fmla="*/ 0 h 1085"/>
              </a:gdLst>
              <a:ahLst/>
              <a:cxnLst>
                <a:cxn ang="0">
                  <a:pos x="T0" y="T1"/>
                </a:cxn>
                <a:cxn ang="0">
                  <a:pos x="T2" y="T3"/>
                </a:cxn>
                <a:cxn ang="0">
                  <a:pos x="T4" y="T5"/>
                </a:cxn>
                <a:cxn ang="0">
                  <a:pos x="T6" y="T7"/>
                </a:cxn>
              </a:cxnLst>
              <a:rect l="0" t="0" r="r" b="b"/>
              <a:pathLst>
                <a:path w="23" h="1085">
                  <a:moveTo>
                    <a:pt x="0" y="0"/>
                  </a:moveTo>
                  <a:lnTo>
                    <a:pt x="0" y="1085"/>
                  </a:lnTo>
                  <a:lnTo>
                    <a:pt x="23" y="1085"/>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65" name="Oval 62"/>
            <p:cNvSpPr>
              <a:spLocks noChangeArrowheads="1"/>
            </p:cNvSpPr>
            <p:nvPr/>
          </p:nvSpPr>
          <p:spPr bwMode="auto">
            <a:xfrm>
              <a:off x="4961" y="1368"/>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66" name="Freeform 63"/>
            <p:cNvSpPr>
              <a:spLocks/>
            </p:cNvSpPr>
            <p:nvPr/>
          </p:nvSpPr>
          <p:spPr bwMode="auto">
            <a:xfrm>
              <a:off x="4958" y="2483"/>
              <a:ext cx="96" cy="83"/>
            </a:xfrm>
            <a:custGeom>
              <a:avLst/>
              <a:gdLst>
                <a:gd name="T0" fmla="*/ 0 w 96"/>
                <a:gd name="T1" fmla="*/ 0 h 83"/>
                <a:gd name="T2" fmla="*/ 48 w 96"/>
                <a:gd name="T3" fmla="*/ 83 h 83"/>
                <a:gd name="T4" fmla="*/ 96 w 96"/>
                <a:gd name="T5" fmla="*/ 0 h 83"/>
                <a:gd name="T6" fmla="*/ 0 w 96"/>
                <a:gd name="T7" fmla="*/ 0 h 83"/>
              </a:gdLst>
              <a:ahLst/>
              <a:cxnLst>
                <a:cxn ang="0">
                  <a:pos x="T0" y="T1"/>
                </a:cxn>
                <a:cxn ang="0">
                  <a:pos x="T2" y="T3"/>
                </a:cxn>
                <a:cxn ang="0">
                  <a:pos x="T4" y="T5"/>
                </a:cxn>
                <a:cxn ang="0">
                  <a:pos x="T6" y="T7"/>
                </a:cxn>
              </a:cxnLst>
              <a:rect l="0" t="0" r="r" b="b"/>
              <a:pathLst>
                <a:path w="96" h="83">
                  <a:moveTo>
                    <a:pt x="0" y="0"/>
                  </a:moveTo>
                  <a:lnTo>
                    <a:pt x="48" y="83"/>
                  </a:lnTo>
                  <a:lnTo>
                    <a:pt x="96"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74" name="Freeform 71"/>
            <p:cNvSpPr>
              <a:spLocks/>
            </p:cNvSpPr>
            <p:nvPr/>
          </p:nvSpPr>
          <p:spPr bwMode="auto">
            <a:xfrm>
              <a:off x="3500" y="3277"/>
              <a:ext cx="1535" cy="499"/>
            </a:xfrm>
            <a:custGeom>
              <a:avLst/>
              <a:gdLst>
                <a:gd name="T0" fmla="*/ 0 w 1535"/>
                <a:gd name="T1" fmla="*/ 0 h 499"/>
                <a:gd name="T2" fmla="*/ 0 w 1535"/>
                <a:gd name="T3" fmla="*/ 499 h 499"/>
                <a:gd name="T4" fmla="*/ 1535 w 1535"/>
                <a:gd name="T5" fmla="*/ 499 h 499"/>
                <a:gd name="T6" fmla="*/ 1535 w 1535"/>
                <a:gd name="T7" fmla="*/ 113 h 499"/>
                <a:gd name="T8" fmla="*/ 1511 w 1535"/>
                <a:gd name="T9" fmla="*/ 113 h 499"/>
                <a:gd name="T10" fmla="*/ 1511 w 1535"/>
                <a:gd name="T11" fmla="*/ 475 h 499"/>
                <a:gd name="T12" fmla="*/ 25 w 1535"/>
                <a:gd name="T13" fmla="*/ 475 h 499"/>
                <a:gd name="T14" fmla="*/ 25 w 1535"/>
                <a:gd name="T15" fmla="*/ 0 h 499"/>
                <a:gd name="T16" fmla="*/ 0 w 1535"/>
                <a:gd name="T17" fmla="*/ 0 h 499"/>
                <a:gd name="T18" fmla="*/ 0 w 1535"/>
                <a:gd name="T19"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 h="499">
                  <a:moveTo>
                    <a:pt x="0" y="0"/>
                  </a:moveTo>
                  <a:lnTo>
                    <a:pt x="0" y="499"/>
                  </a:lnTo>
                  <a:lnTo>
                    <a:pt x="1535" y="499"/>
                  </a:lnTo>
                  <a:lnTo>
                    <a:pt x="1535" y="113"/>
                  </a:lnTo>
                  <a:lnTo>
                    <a:pt x="1511" y="113"/>
                  </a:lnTo>
                  <a:lnTo>
                    <a:pt x="1511" y="475"/>
                  </a:lnTo>
                  <a:lnTo>
                    <a:pt x="25" y="475"/>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75" name="Oval 72"/>
            <p:cNvSpPr>
              <a:spLocks noChangeArrowheads="1"/>
            </p:cNvSpPr>
            <p:nvPr/>
          </p:nvSpPr>
          <p:spPr bwMode="auto">
            <a:xfrm>
              <a:off x="3467" y="3233"/>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76" name="Freeform 73"/>
            <p:cNvSpPr>
              <a:spLocks/>
            </p:cNvSpPr>
            <p:nvPr/>
          </p:nvSpPr>
          <p:spPr bwMode="auto">
            <a:xfrm>
              <a:off x="4976" y="3322"/>
              <a:ext cx="96" cy="82"/>
            </a:xfrm>
            <a:custGeom>
              <a:avLst/>
              <a:gdLst>
                <a:gd name="T0" fmla="*/ 96 w 96"/>
                <a:gd name="T1" fmla="*/ 82 h 82"/>
                <a:gd name="T2" fmla="*/ 48 w 96"/>
                <a:gd name="T3" fmla="*/ 0 h 82"/>
                <a:gd name="T4" fmla="*/ 0 w 96"/>
                <a:gd name="T5" fmla="*/ 82 h 82"/>
                <a:gd name="T6" fmla="*/ 96 w 96"/>
                <a:gd name="T7" fmla="*/ 82 h 82"/>
              </a:gdLst>
              <a:ahLst/>
              <a:cxnLst>
                <a:cxn ang="0">
                  <a:pos x="T0" y="T1"/>
                </a:cxn>
                <a:cxn ang="0">
                  <a:pos x="T2" y="T3"/>
                </a:cxn>
                <a:cxn ang="0">
                  <a:pos x="T4" y="T5"/>
                </a:cxn>
                <a:cxn ang="0">
                  <a:pos x="T6" y="T7"/>
                </a:cxn>
              </a:cxnLst>
              <a:rect l="0" t="0" r="r" b="b"/>
              <a:pathLst>
                <a:path w="96" h="82">
                  <a:moveTo>
                    <a:pt x="96" y="82"/>
                  </a:moveTo>
                  <a:lnTo>
                    <a:pt x="48" y="0"/>
                  </a:lnTo>
                  <a:lnTo>
                    <a:pt x="0" y="82"/>
                  </a:lnTo>
                  <a:lnTo>
                    <a:pt x="96" y="82"/>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79" name="Rectangle 76"/>
            <p:cNvSpPr>
              <a:spLocks noChangeArrowheads="1"/>
            </p:cNvSpPr>
            <p:nvPr/>
          </p:nvSpPr>
          <p:spPr bwMode="auto">
            <a:xfrm>
              <a:off x="4204" y="3702"/>
              <a:ext cx="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endParaRPr lang="en-US" altLang="en-US" dirty="0">
                <a:solidFill>
                  <a:schemeClr val="bg1"/>
                </a:solidFill>
              </a:endParaRPr>
            </a:p>
          </p:txBody>
        </p:sp>
      </p:grpSp>
      <p:grpSp>
        <p:nvGrpSpPr>
          <p:cNvPr id="4" name="Group 3"/>
          <p:cNvGrpSpPr/>
          <p:nvPr/>
        </p:nvGrpSpPr>
        <p:grpSpPr>
          <a:xfrm>
            <a:off x="3098941" y="1187939"/>
            <a:ext cx="1693622" cy="1515847"/>
            <a:chOff x="5296532" y="1211262"/>
            <a:chExt cx="1727583" cy="1546243"/>
          </a:xfrm>
        </p:grpSpPr>
        <p:sp>
          <p:nvSpPr>
            <p:cNvPr id="87" name="Freeform 49"/>
            <p:cNvSpPr>
              <a:spLocks/>
            </p:cNvSpPr>
            <p:nvPr/>
          </p:nvSpPr>
          <p:spPr bwMode="auto">
            <a:xfrm>
              <a:off x="5395297" y="1211262"/>
              <a:ext cx="1530053" cy="1546243"/>
            </a:xfrm>
            <a:custGeom>
              <a:avLst/>
              <a:gdLst>
                <a:gd name="T0" fmla="*/ 650 w 650"/>
                <a:gd name="T1" fmla="*/ 0 h 658"/>
                <a:gd name="T2" fmla="*/ 608 w 650"/>
                <a:gd name="T3" fmla="*/ 42 h 658"/>
                <a:gd name="T4" fmla="*/ 608 w 650"/>
                <a:gd name="T5" fmla="*/ 602 h 658"/>
                <a:gd name="T6" fmla="*/ 608 w 650"/>
                <a:gd name="T7" fmla="*/ 617 h 658"/>
                <a:gd name="T8" fmla="*/ 566 w 650"/>
                <a:gd name="T9" fmla="*/ 658 h 658"/>
                <a:gd name="T10" fmla="*/ 0 w 650"/>
                <a:gd name="T11" fmla="*/ 658 h 658"/>
                <a:gd name="T12" fmla="*/ 42 w 650"/>
                <a:gd name="T13" fmla="*/ 617 h 658"/>
                <a:gd name="T14" fmla="*/ 42 w 650"/>
                <a:gd name="T15" fmla="*/ 602 h 658"/>
                <a:gd name="T16" fmla="*/ 42 w 650"/>
                <a:gd name="T17" fmla="*/ 42 h 658"/>
                <a:gd name="T18" fmla="*/ 84 w 650"/>
                <a:gd name="T19" fmla="*/ 0 h 658"/>
                <a:gd name="T20" fmla="*/ 650 w 650"/>
                <a:gd name="T21"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0" h="658">
                  <a:moveTo>
                    <a:pt x="650" y="0"/>
                  </a:moveTo>
                  <a:cubicBezTo>
                    <a:pt x="627" y="0"/>
                    <a:pt x="608" y="19"/>
                    <a:pt x="608" y="42"/>
                  </a:cubicBezTo>
                  <a:cubicBezTo>
                    <a:pt x="608" y="602"/>
                    <a:pt x="608" y="602"/>
                    <a:pt x="608" y="602"/>
                  </a:cubicBezTo>
                  <a:cubicBezTo>
                    <a:pt x="608" y="617"/>
                    <a:pt x="608" y="617"/>
                    <a:pt x="608" y="617"/>
                  </a:cubicBezTo>
                  <a:cubicBezTo>
                    <a:pt x="608" y="640"/>
                    <a:pt x="590" y="658"/>
                    <a:pt x="566" y="658"/>
                  </a:cubicBezTo>
                  <a:cubicBezTo>
                    <a:pt x="0" y="658"/>
                    <a:pt x="0" y="658"/>
                    <a:pt x="0" y="658"/>
                  </a:cubicBezTo>
                  <a:cubicBezTo>
                    <a:pt x="23" y="658"/>
                    <a:pt x="42" y="640"/>
                    <a:pt x="42" y="617"/>
                  </a:cubicBezTo>
                  <a:cubicBezTo>
                    <a:pt x="42" y="602"/>
                    <a:pt x="42" y="602"/>
                    <a:pt x="42" y="602"/>
                  </a:cubicBezTo>
                  <a:cubicBezTo>
                    <a:pt x="42" y="42"/>
                    <a:pt x="42" y="42"/>
                    <a:pt x="42" y="42"/>
                  </a:cubicBezTo>
                  <a:cubicBezTo>
                    <a:pt x="42" y="19"/>
                    <a:pt x="60" y="0"/>
                    <a:pt x="84" y="0"/>
                  </a:cubicBezTo>
                  <a:lnTo>
                    <a:pt x="650"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88" name="Freeform 50"/>
            <p:cNvSpPr>
              <a:spLocks/>
            </p:cNvSpPr>
            <p:nvPr/>
          </p:nvSpPr>
          <p:spPr bwMode="auto">
            <a:xfrm>
              <a:off x="5592828" y="1211262"/>
              <a:ext cx="1431287" cy="194292"/>
            </a:xfrm>
            <a:custGeom>
              <a:avLst/>
              <a:gdLst>
                <a:gd name="T0" fmla="*/ 566 w 608"/>
                <a:gd name="T1" fmla="*/ 0 h 83"/>
                <a:gd name="T2" fmla="*/ 0 w 608"/>
                <a:gd name="T3" fmla="*/ 0 h 83"/>
                <a:gd name="T4" fmla="*/ 41 w 608"/>
                <a:gd name="T5" fmla="*/ 42 h 83"/>
                <a:gd name="T6" fmla="*/ 0 w 608"/>
                <a:gd name="T7" fmla="*/ 83 h 83"/>
                <a:gd name="T8" fmla="*/ 566 w 608"/>
                <a:gd name="T9" fmla="*/ 83 h 83"/>
                <a:gd name="T10" fmla="*/ 608 w 608"/>
                <a:gd name="T11" fmla="*/ 42 h 83"/>
                <a:gd name="T12" fmla="*/ 566 w 608"/>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608" h="83">
                  <a:moveTo>
                    <a:pt x="566" y="0"/>
                  </a:moveTo>
                  <a:cubicBezTo>
                    <a:pt x="0" y="0"/>
                    <a:pt x="0" y="0"/>
                    <a:pt x="0" y="0"/>
                  </a:cubicBezTo>
                  <a:cubicBezTo>
                    <a:pt x="23" y="0"/>
                    <a:pt x="41" y="19"/>
                    <a:pt x="41" y="42"/>
                  </a:cubicBezTo>
                  <a:cubicBezTo>
                    <a:pt x="41" y="65"/>
                    <a:pt x="23" y="83"/>
                    <a:pt x="0" y="83"/>
                  </a:cubicBezTo>
                  <a:cubicBezTo>
                    <a:pt x="566" y="83"/>
                    <a:pt x="566" y="83"/>
                    <a:pt x="566" y="83"/>
                  </a:cubicBezTo>
                  <a:cubicBezTo>
                    <a:pt x="589" y="83"/>
                    <a:pt x="608" y="65"/>
                    <a:pt x="608" y="42"/>
                  </a:cubicBezTo>
                  <a:cubicBezTo>
                    <a:pt x="608" y="19"/>
                    <a:pt x="589" y="0"/>
                    <a:pt x="56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89" name="Freeform 51"/>
            <p:cNvSpPr>
              <a:spLocks/>
            </p:cNvSpPr>
            <p:nvPr/>
          </p:nvSpPr>
          <p:spPr bwMode="auto">
            <a:xfrm>
              <a:off x="5524826" y="1310027"/>
              <a:ext cx="165149" cy="95527"/>
            </a:xfrm>
            <a:custGeom>
              <a:avLst/>
              <a:gdLst>
                <a:gd name="T0" fmla="*/ 3 w 70"/>
                <a:gd name="T1" fmla="*/ 24 h 41"/>
                <a:gd name="T2" fmla="*/ 29 w 70"/>
                <a:gd name="T3" fmla="*/ 41 h 41"/>
                <a:gd name="T4" fmla="*/ 70 w 70"/>
                <a:gd name="T5" fmla="*/ 0 h 41"/>
                <a:gd name="T6" fmla="*/ 29 w 70"/>
                <a:gd name="T7" fmla="*/ 0 h 41"/>
                <a:gd name="T8" fmla="*/ 3 w 70"/>
                <a:gd name="T9" fmla="*/ 24 h 41"/>
              </a:gdLst>
              <a:ahLst/>
              <a:cxnLst>
                <a:cxn ang="0">
                  <a:pos x="T0" y="T1"/>
                </a:cxn>
                <a:cxn ang="0">
                  <a:pos x="T2" y="T3"/>
                </a:cxn>
                <a:cxn ang="0">
                  <a:pos x="T4" y="T5"/>
                </a:cxn>
                <a:cxn ang="0">
                  <a:pos x="T6" y="T7"/>
                </a:cxn>
                <a:cxn ang="0">
                  <a:pos x="T8" y="T9"/>
                </a:cxn>
              </a:cxnLst>
              <a:rect l="0" t="0" r="r" b="b"/>
              <a:pathLst>
                <a:path w="70" h="41">
                  <a:moveTo>
                    <a:pt x="3" y="24"/>
                  </a:moveTo>
                  <a:cubicBezTo>
                    <a:pt x="7" y="40"/>
                    <a:pt x="29" y="41"/>
                    <a:pt x="29" y="41"/>
                  </a:cubicBezTo>
                  <a:cubicBezTo>
                    <a:pt x="52" y="41"/>
                    <a:pt x="70" y="23"/>
                    <a:pt x="70" y="0"/>
                  </a:cubicBezTo>
                  <a:cubicBezTo>
                    <a:pt x="29" y="0"/>
                    <a:pt x="29" y="0"/>
                    <a:pt x="29" y="0"/>
                  </a:cubicBezTo>
                  <a:cubicBezTo>
                    <a:pt x="15" y="0"/>
                    <a:pt x="0" y="9"/>
                    <a:pt x="3" y="2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90" name="Freeform 52"/>
            <p:cNvSpPr>
              <a:spLocks/>
            </p:cNvSpPr>
            <p:nvPr/>
          </p:nvSpPr>
          <p:spPr bwMode="auto">
            <a:xfrm>
              <a:off x="5395297" y="2563213"/>
              <a:ext cx="98765" cy="98765"/>
            </a:xfrm>
            <a:custGeom>
              <a:avLst/>
              <a:gdLst>
                <a:gd name="T0" fmla="*/ 0 w 42"/>
                <a:gd name="T1" fmla="*/ 0 h 42"/>
                <a:gd name="T2" fmla="*/ 25 w 42"/>
                <a:gd name="T3" fmla="*/ 17 h 42"/>
                <a:gd name="T4" fmla="*/ 0 w 42"/>
                <a:gd name="T5" fmla="*/ 42 h 42"/>
                <a:gd name="T6" fmla="*/ 42 w 42"/>
                <a:gd name="T7" fmla="*/ 42 h 42"/>
                <a:gd name="T8" fmla="*/ 42 w 42"/>
                <a:gd name="T9" fmla="*/ 0 h 42"/>
                <a:gd name="T10" fmla="*/ 0 w 42"/>
                <a:gd name="T11" fmla="*/ 0 h 42"/>
              </a:gdLst>
              <a:ahLst/>
              <a:cxnLst>
                <a:cxn ang="0">
                  <a:pos x="T0" y="T1"/>
                </a:cxn>
                <a:cxn ang="0">
                  <a:pos x="T2" y="T3"/>
                </a:cxn>
                <a:cxn ang="0">
                  <a:pos x="T4" y="T5"/>
                </a:cxn>
                <a:cxn ang="0">
                  <a:pos x="T6" y="T7"/>
                </a:cxn>
                <a:cxn ang="0">
                  <a:pos x="T8" y="T9"/>
                </a:cxn>
                <a:cxn ang="0">
                  <a:pos x="T10" y="T11"/>
                </a:cxn>
              </a:cxnLst>
              <a:rect l="0" t="0" r="r" b="b"/>
              <a:pathLst>
                <a:path w="42" h="42">
                  <a:moveTo>
                    <a:pt x="0" y="0"/>
                  </a:moveTo>
                  <a:cubicBezTo>
                    <a:pt x="0" y="0"/>
                    <a:pt x="22" y="2"/>
                    <a:pt x="25" y="17"/>
                  </a:cubicBezTo>
                  <a:cubicBezTo>
                    <a:pt x="29" y="32"/>
                    <a:pt x="13" y="42"/>
                    <a:pt x="0" y="42"/>
                  </a:cubicBezTo>
                  <a:cubicBezTo>
                    <a:pt x="42" y="42"/>
                    <a:pt x="42" y="42"/>
                    <a:pt x="42" y="42"/>
                  </a:cubicBezTo>
                  <a:cubicBezTo>
                    <a:pt x="42" y="0"/>
                    <a:pt x="42" y="0"/>
                    <a:pt x="42" y="0"/>
                  </a:cubicBezTo>
                  <a:cubicBezTo>
                    <a:pt x="0" y="0"/>
                    <a:pt x="0" y="0"/>
                    <a:pt x="0" y="0"/>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91" name="Freeform 53"/>
            <p:cNvSpPr>
              <a:spLocks/>
            </p:cNvSpPr>
            <p:nvPr/>
          </p:nvSpPr>
          <p:spPr bwMode="auto">
            <a:xfrm>
              <a:off x="5296532" y="2563213"/>
              <a:ext cx="197531" cy="194292"/>
            </a:xfrm>
            <a:custGeom>
              <a:avLst/>
              <a:gdLst>
                <a:gd name="T0" fmla="*/ 42 w 84"/>
                <a:gd name="T1" fmla="*/ 42 h 83"/>
                <a:gd name="T2" fmla="*/ 67 w 84"/>
                <a:gd name="T3" fmla="*/ 17 h 83"/>
                <a:gd name="T4" fmla="*/ 42 w 84"/>
                <a:gd name="T5" fmla="*/ 0 h 83"/>
                <a:gd name="T6" fmla="*/ 0 w 84"/>
                <a:gd name="T7" fmla="*/ 42 h 83"/>
                <a:gd name="T8" fmla="*/ 42 w 84"/>
                <a:gd name="T9" fmla="*/ 83 h 83"/>
                <a:gd name="T10" fmla="*/ 84 w 84"/>
                <a:gd name="T11" fmla="*/ 42 h 83"/>
                <a:gd name="T12" fmla="*/ 82 w 84"/>
                <a:gd name="T13" fmla="*/ 42 h 83"/>
                <a:gd name="T14" fmla="*/ 42 w 84"/>
                <a:gd name="T15" fmla="*/ 42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3">
                  <a:moveTo>
                    <a:pt x="42" y="42"/>
                  </a:moveTo>
                  <a:cubicBezTo>
                    <a:pt x="55" y="42"/>
                    <a:pt x="71" y="32"/>
                    <a:pt x="67" y="17"/>
                  </a:cubicBezTo>
                  <a:cubicBezTo>
                    <a:pt x="64" y="2"/>
                    <a:pt x="42" y="0"/>
                    <a:pt x="42" y="0"/>
                  </a:cubicBezTo>
                  <a:cubicBezTo>
                    <a:pt x="19" y="0"/>
                    <a:pt x="0" y="19"/>
                    <a:pt x="0" y="42"/>
                  </a:cubicBezTo>
                  <a:cubicBezTo>
                    <a:pt x="0" y="65"/>
                    <a:pt x="19" y="83"/>
                    <a:pt x="42" y="83"/>
                  </a:cubicBezTo>
                  <a:cubicBezTo>
                    <a:pt x="65" y="83"/>
                    <a:pt x="84" y="65"/>
                    <a:pt x="84" y="42"/>
                  </a:cubicBezTo>
                  <a:cubicBezTo>
                    <a:pt x="82" y="42"/>
                    <a:pt x="82" y="42"/>
                    <a:pt x="82" y="42"/>
                  </a:cubicBezTo>
                  <a:lnTo>
                    <a:pt x="42" y="42"/>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92" name="Rectangle 55"/>
            <p:cNvSpPr>
              <a:spLocks noChangeArrowheads="1"/>
            </p:cNvSpPr>
            <p:nvPr/>
          </p:nvSpPr>
          <p:spPr bwMode="auto">
            <a:xfrm>
              <a:off x="5560472" y="1458985"/>
              <a:ext cx="1222370" cy="1177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914225"/>
              <a:r>
                <a:rPr lang="en-US" altLang="en-US" sz="2500" dirty="0">
                  <a:latin typeface="Segoe Pro Display Light" panose="020B0302040504020203" pitchFamily="34" charset="0"/>
                </a:rPr>
                <a:t>My</a:t>
              </a:r>
            </a:p>
            <a:p>
              <a:pPr algn="ctr" defTabSz="914225"/>
              <a:r>
                <a:rPr lang="en-US" altLang="en-US" sz="2500" dirty="0">
                  <a:latin typeface="Segoe Pro Display Light" panose="020B0302040504020203" pitchFamily="34" charset="0"/>
                </a:rPr>
                <a:t>DB Tier</a:t>
              </a:r>
            </a:p>
            <a:p>
              <a:pPr algn="ctr" defTabSz="914225"/>
              <a:r>
                <a:rPr lang="en-US" altLang="en-US" sz="2500" dirty="0">
                  <a:latin typeface="Segoe Pro Display Light" panose="020B0302040504020203" pitchFamily="34" charset="0"/>
                </a:rPr>
                <a:t>Template</a:t>
              </a:r>
              <a:endParaRPr lang="en-US" altLang="en-US" dirty="0"/>
            </a:p>
          </p:txBody>
        </p:sp>
      </p:grpSp>
      <p:grpSp>
        <p:nvGrpSpPr>
          <p:cNvPr id="99" name="Group 98"/>
          <p:cNvGrpSpPr/>
          <p:nvPr/>
        </p:nvGrpSpPr>
        <p:grpSpPr>
          <a:xfrm>
            <a:off x="5199576" y="1187939"/>
            <a:ext cx="1693622" cy="1515847"/>
            <a:chOff x="5296532" y="1211262"/>
            <a:chExt cx="1727583" cy="1546243"/>
          </a:xfrm>
        </p:grpSpPr>
        <p:sp>
          <p:nvSpPr>
            <p:cNvPr id="100" name="Freeform 49"/>
            <p:cNvSpPr>
              <a:spLocks/>
            </p:cNvSpPr>
            <p:nvPr/>
          </p:nvSpPr>
          <p:spPr bwMode="auto">
            <a:xfrm>
              <a:off x="5395297" y="1211262"/>
              <a:ext cx="1530053" cy="1546243"/>
            </a:xfrm>
            <a:custGeom>
              <a:avLst/>
              <a:gdLst>
                <a:gd name="T0" fmla="*/ 650 w 650"/>
                <a:gd name="T1" fmla="*/ 0 h 658"/>
                <a:gd name="T2" fmla="*/ 608 w 650"/>
                <a:gd name="T3" fmla="*/ 42 h 658"/>
                <a:gd name="T4" fmla="*/ 608 w 650"/>
                <a:gd name="T5" fmla="*/ 602 h 658"/>
                <a:gd name="T6" fmla="*/ 608 w 650"/>
                <a:gd name="T7" fmla="*/ 617 h 658"/>
                <a:gd name="T8" fmla="*/ 566 w 650"/>
                <a:gd name="T9" fmla="*/ 658 h 658"/>
                <a:gd name="T10" fmla="*/ 0 w 650"/>
                <a:gd name="T11" fmla="*/ 658 h 658"/>
                <a:gd name="T12" fmla="*/ 42 w 650"/>
                <a:gd name="T13" fmla="*/ 617 h 658"/>
                <a:gd name="T14" fmla="*/ 42 w 650"/>
                <a:gd name="T15" fmla="*/ 602 h 658"/>
                <a:gd name="T16" fmla="*/ 42 w 650"/>
                <a:gd name="T17" fmla="*/ 42 h 658"/>
                <a:gd name="T18" fmla="*/ 84 w 650"/>
                <a:gd name="T19" fmla="*/ 0 h 658"/>
                <a:gd name="T20" fmla="*/ 650 w 650"/>
                <a:gd name="T21"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0" h="658">
                  <a:moveTo>
                    <a:pt x="650" y="0"/>
                  </a:moveTo>
                  <a:cubicBezTo>
                    <a:pt x="627" y="0"/>
                    <a:pt x="608" y="19"/>
                    <a:pt x="608" y="42"/>
                  </a:cubicBezTo>
                  <a:cubicBezTo>
                    <a:pt x="608" y="602"/>
                    <a:pt x="608" y="602"/>
                    <a:pt x="608" y="602"/>
                  </a:cubicBezTo>
                  <a:cubicBezTo>
                    <a:pt x="608" y="617"/>
                    <a:pt x="608" y="617"/>
                    <a:pt x="608" y="617"/>
                  </a:cubicBezTo>
                  <a:cubicBezTo>
                    <a:pt x="608" y="640"/>
                    <a:pt x="590" y="658"/>
                    <a:pt x="566" y="658"/>
                  </a:cubicBezTo>
                  <a:cubicBezTo>
                    <a:pt x="0" y="658"/>
                    <a:pt x="0" y="658"/>
                    <a:pt x="0" y="658"/>
                  </a:cubicBezTo>
                  <a:cubicBezTo>
                    <a:pt x="23" y="658"/>
                    <a:pt x="42" y="640"/>
                    <a:pt x="42" y="617"/>
                  </a:cubicBezTo>
                  <a:cubicBezTo>
                    <a:pt x="42" y="602"/>
                    <a:pt x="42" y="602"/>
                    <a:pt x="42" y="602"/>
                  </a:cubicBezTo>
                  <a:cubicBezTo>
                    <a:pt x="42" y="42"/>
                    <a:pt x="42" y="42"/>
                    <a:pt x="42" y="42"/>
                  </a:cubicBezTo>
                  <a:cubicBezTo>
                    <a:pt x="42" y="19"/>
                    <a:pt x="60" y="0"/>
                    <a:pt x="84" y="0"/>
                  </a:cubicBezTo>
                  <a:lnTo>
                    <a:pt x="650"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101" name="Freeform 50"/>
            <p:cNvSpPr>
              <a:spLocks/>
            </p:cNvSpPr>
            <p:nvPr/>
          </p:nvSpPr>
          <p:spPr bwMode="auto">
            <a:xfrm>
              <a:off x="5592828" y="1211262"/>
              <a:ext cx="1431287" cy="194292"/>
            </a:xfrm>
            <a:custGeom>
              <a:avLst/>
              <a:gdLst>
                <a:gd name="T0" fmla="*/ 566 w 608"/>
                <a:gd name="T1" fmla="*/ 0 h 83"/>
                <a:gd name="T2" fmla="*/ 0 w 608"/>
                <a:gd name="T3" fmla="*/ 0 h 83"/>
                <a:gd name="T4" fmla="*/ 41 w 608"/>
                <a:gd name="T5" fmla="*/ 42 h 83"/>
                <a:gd name="T6" fmla="*/ 0 w 608"/>
                <a:gd name="T7" fmla="*/ 83 h 83"/>
                <a:gd name="T8" fmla="*/ 566 w 608"/>
                <a:gd name="T9" fmla="*/ 83 h 83"/>
                <a:gd name="T10" fmla="*/ 608 w 608"/>
                <a:gd name="T11" fmla="*/ 42 h 83"/>
                <a:gd name="T12" fmla="*/ 566 w 608"/>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608" h="83">
                  <a:moveTo>
                    <a:pt x="566" y="0"/>
                  </a:moveTo>
                  <a:cubicBezTo>
                    <a:pt x="0" y="0"/>
                    <a:pt x="0" y="0"/>
                    <a:pt x="0" y="0"/>
                  </a:cubicBezTo>
                  <a:cubicBezTo>
                    <a:pt x="23" y="0"/>
                    <a:pt x="41" y="19"/>
                    <a:pt x="41" y="42"/>
                  </a:cubicBezTo>
                  <a:cubicBezTo>
                    <a:pt x="41" y="65"/>
                    <a:pt x="23" y="83"/>
                    <a:pt x="0" y="83"/>
                  </a:cubicBezTo>
                  <a:cubicBezTo>
                    <a:pt x="566" y="83"/>
                    <a:pt x="566" y="83"/>
                    <a:pt x="566" y="83"/>
                  </a:cubicBezTo>
                  <a:cubicBezTo>
                    <a:pt x="589" y="83"/>
                    <a:pt x="608" y="65"/>
                    <a:pt x="608" y="42"/>
                  </a:cubicBezTo>
                  <a:cubicBezTo>
                    <a:pt x="608" y="19"/>
                    <a:pt x="589" y="0"/>
                    <a:pt x="56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102" name="Freeform 51"/>
            <p:cNvSpPr>
              <a:spLocks/>
            </p:cNvSpPr>
            <p:nvPr/>
          </p:nvSpPr>
          <p:spPr bwMode="auto">
            <a:xfrm>
              <a:off x="5524826" y="1310027"/>
              <a:ext cx="165149" cy="95527"/>
            </a:xfrm>
            <a:custGeom>
              <a:avLst/>
              <a:gdLst>
                <a:gd name="T0" fmla="*/ 3 w 70"/>
                <a:gd name="T1" fmla="*/ 24 h 41"/>
                <a:gd name="T2" fmla="*/ 29 w 70"/>
                <a:gd name="T3" fmla="*/ 41 h 41"/>
                <a:gd name="T4" fmla="*/ 70 w 70"/>
                <a:gd name="T5" fmla="*/ 0 h 41"/>
                <a:gd name="T6" fmla="*/ 29 w 70"/>
                <a:gd name="T7" fmla="*/ 0 h 41"/>
                <a:gd name="T8" fmla="*/ 3 w 70"/>
                <a:gd name="T9" fmla="*/ 24 h 41"/>
              </a:gdLst>
              <a:ahLst/>
              <a:cxnLst>
                <a:cxn ang="0">
                  <a:pos x="T0" y="T1"/>
                </a:cxn>
                <a:cxn ang="0">
                  <a:pos x="T2" y="T3"/>
                </a:cxn>
                <a:cxn ang="0">
                  <a:pos x="T4" y="T5"/>
                </a:cxn>
                <a:cxn ang="0">
                  <a:pos x="T6" y="T7"/>
                </a:cxn>
                <a:cxn ang="0">
                  <a:pos x="T8" y="T9"/>
                </a:cxn>
              </a:cxnLst>
              <a:rect l="0" t="0" r="r" b="b"/>
              <a:pathLst>
                <a:path w="70" h="41">
                  <a:moveTo>
                    <a:pt x="3" y="24"/>
                  </a:moveTo>
                  <a:cubicBezTo>
                    <a:pt x="7" y="40"/>
                    <a:pt x="29" y="41"/>
                    <a:pt x="29" y="41"/>
                  </a:cubicBezTo>
                  <a:cubicBezTo>
                    <a:pt x="52" y="41"/>
                    <a:pt x="70" y="23"/>
                    <a:pt x="70" y="0"/>
                  </a:cubicBezTo>
                  <a:cubicBezTo>
                    <a:pt x="29" y="0"/>
                    <a:pt x="29" y="0"/>
                    <a:pt x="29" y="0"/>
                  </a:cubicBezTo>
                  <a:cubicBezTo>
                    <a:pt x="15" y="0"/>
                    <a:pt x="0" y="9"/>
                    <a:pt x="3" y="2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103" name="Freeform 52"/>
            <p:cNvSpPr>
              <a:spLocks/>
            </p:cNvSpPr>
            <p:nvPr/>
          </p:nvSpPr>
          <p:spPr bwMode="auto">
            <a:xfrm>
              <a:off x="5395297" y="2563213"/>
              <a:ext cx="98765" cy="98765"/>
            </a:xfrm>
            <a:custGeom>
              <a:avLst/>
              <a:gdLst>
                <a:gd name="T0" fmla="*/ 0 w 42"/>
                <a:gd name="T1" fmla="*/ 0 h 42"/>
                <a:gd name="T2" fmla="*/ 25 w 42"/>
                <a:gd name="T3" fmla="*/ 17 h 42"/>
                <a:gd name="T4" fmla="*/ 0 w 42"/>
                <a:gd name="T5" fmla="*/ 42 h 42"/>
                <a:gd name="T6" fmla="*/ 42 w 42"/>
                <a:gd name="T7" fmla="*/ 42 h 42"/>
                <a:gd name="T8" fmla="*/ 42 w 42"/>
                <a:gd name="T9" fmla="*/ 0 h 42"/>
                <a:gd name="T10" fmla="*/ 0 w 42"/>
                <a:gd name="T11" fmla="*/ 0 h 42"/>
              </a:gdLst>
              <a:ahLst/>
              <a:cxnLst>
                <a:cxn ang="0">
                  <a:pos x="T0" y="T1"/>
                </a:cxn>
                <a:cxn ang="0">
                  <a:pos x="T2" y="T3"/>
                </a:cxn>
                <a:cxn ang="0">
                  <a:pos x="T4" y="T5"/>
                </a:cxn>
                <a:cxn ang="0">
                  <a:pos x="T6" y="T7"/>
                </a:cxn>
                <a:cxn ang="0">
                  <a:pos x="T8" y="T9"/>
                </a:cxn>
                <a:cxn ang="0">
                  <a:pos x="T10" y="T11"/>
                </a:cxn>
              </a:cxnLst>
              <a:rect l="0" t="0" r="r" b="b"/>
              <a:pathLst>
                <a:path w="42" h="42">
                  <a:moveTo>
                    <a:pt x="0" y="0"/>
                  </a:moveTo>
                  <a:cubicBezTo>
                    <a:pt x="0" y="0"/>
                    <a:pt x="22" y="2"/>
                    <a:pt x="25" y="17"/>
                  </a:cubicBezTo>
                  <a:cubicBezTo>
                    <a:pt x="29" y="32"/>
                    <a:pt x="13" y="42"/>
                    <a:pt x="0" y="42"/>
                  </a:cubicBezTo>
                  <a:cubicBezTo>
                    <a:pt x="42" y="42"/>
                    <a:pt x="42" y="42"/>
                    <a:pt x="42" y="42"/>
                  </a:cubicBezTo>
                  <a:cubicBezTo>
                    <a:pt x="42" y="0"/>
                    <a:pt x="42" y="0"/>
                    <a:pt x="42" y="0"/>
                  </a:cubicBezTo>
                  <a:cubicBezTo>
                    <a:pt x="0" y="0"/>
                    <a:pt x="0" y="0"/>
                    <a:pt x="0" y="0"/>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104" name="Freeform 53"/>
            <p:cNvSpPr>
              <a:spLocks/>
            </p:cNvSpPr>
            <p:nvPr/>
          </p:nvSpPr>
          <p:spPr bwMode="auto">
            <a:xfrm>
              <a:off x="5296532" y="2563213"/>
              <a:ext cx="197531" cy="194292"/>
            </a:xfrm>
            <a:custGeom>
              <a:avLst/>
              <a:gdLst>
                <a:gd name="T0" fmla="*/ 42 w 84"/>
                <a:gd name="T1" fmla="*/ 42 h 83"/>
                <a:gd name="T2" fmla="*/ 67 w 84"/>
                <a:gd name="T3" fmla="*/ 17 h 83"/>
                <a:gd name="T4" fmla="*/ 42 w 84"/>
                <a:gd name="T5" fmla="*/ 0 h 83"/>
                <a:gd name="T6" fmla="*/ 0 w 84"/>
                <a:gd name="T7" fmla="*/ 42 h 83"/>
                <a:gd name="T8" fmla="*/ 42 w 84"/>
                <a:gd name="T9" fmla="*/ 83 h 83"/>
                <a:gd name="T10" fmla="*/ 84 w 84"/>
                <a:gd name="T11" fmla="*/ 42 h 83"/>
                <a:gd name="T12" fmla="*/ 82 w 84"/>
                <a:gd name="T13" fmla="*/ 42 h 83"/>
                <a:gd name="T14" fmla="*/ 42 w 84"/>
                <a:gd name="T15" fmla="*/ 42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3">
                  <a:moveTo>
                    <a:pt x="42" y="42"/>
                  </a:moveTo>
                  <a:cubicBezTo>
                    <a:pt x="55" y="42"/>
                    <a:pt x="71" y="32"/>
                    <a:pt x="67" y="17"/>
                  </a:cubicBezTo>
                  <a:cubicBezTo>
                    <a:pt x="64" y="2"/>
                    <a:pt x="42" y="0"/>
                    <a:pt x="42" y="0"/>
                  </a:cubicBezTo>
                  <a:cubicBezTo>
                    <a:pt x="19" y="0"/>
                    <a:pt x="0" y="19"/>
                    <a:pt x="0" y="42"/>
                  </a:cubicBezTo>
                  <a:cubicBezTo>
                    <a:pt x="0" y="65"/>
                    <a:pt x="19" y="83"/>
                    <a:pt x="42" y="83"/>
                  </a:cubicBezTo>
                  <a:cubicBezTo>
                    <a:pt x="65" y="83"/>
                    <a:pt x="84" y="65"/>
                    <a:pt x="84" y="42"/>
                  </a:cubicBezTo>
                  <a:cubicBezTo>
                    <a:pt x="82" y="42"/>
                    <a:pt x="82" y="42"/>
                    <a:pt x="82" y="42"/>
                  </a:cubicBezTo>
                  <a:lnTo>
                    <a:pt x="42" y="42"/>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105" name="Rectangle 55"/>
            <p:cNvSpPr>
              <a:spLocks noChangeArrowheads="1"/>
            </p:cNvSpPr>
            <p:nvPr/>
          </p:nvSpPr>
          <p:spPr bwMode="auto">
            <a:xfrm>
              <a:off x="5558673" y="1458985"/>
              <a:ext cx="1225968" cy="1177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914225"/>
              <a:r>
                <a:rPr lang="en-US" altLang="en-US" sz="2500" dirty="0">
                  <a:latin typeface="Segoe Pro Display Light" panose="020B0302040504020203" pitchFamily="34" charset="0"/>
                </a:rPr>
                <a:t>My</a:t>
              </a:r>
            </a:p>
            <a:p>
              <a:pPr algn="ctr" defTabSz="914225"/>
              <a:r>
                <a:rPr lang="en-US" altLang="en-US" sz="2500" dirty="0">
                  <a:latin typeface="Segoe Pro Display Light" panose="020B0302040504020203" pitchFamily="34" charset="0"/>
                </a:rPr>
                <a:t>Web Tier</a:t>
              </a:r>
            </a:p>
            <a:p>
              <a:pPr algn="ctr" defTabSz="914225"/>
              <a:r>
                <a:rPr lang="en-US" altLang="en-US" sz="2500" dirty="0">
                  <a:latin typeface="Segoe Pro Display Light" panose="020B0302040504020203" pitchFamily="34" charset="0"/>
                </a:rPr>
                <a:t>Template</a:t>
              </a:r>
              <a:endParaRPr lang="en-US" altLang="en-US" dirty="0"/>
            </a:p>
          </p:txBody>
        </p:sp>
      </p:grpSp>
      <p:grpSp>
        <p:nvGrpSpPr>
          <p:cNvPr id="106" name="Group 105"/>
          <p:cNvGrpSpPr/>
          <p:nvPr/>
        </p:nvGrpSpPr>
        <p:grpSpPr>
          <a:xfrm>
            <a:off x="7495550" y="1187938"/>
            <a:ext cx="1693622" cy="1515847"/>
            <a:chOff x="5296532" y="1211262"/>
            <a:chExt cx="1727583" cy="1546243"/>
          </a:xfrm>
        </p:grpSpPr>
        <p:sp>
          <p:nvSpPr>
            <p:cNvPr id="107" name="Freeform 49"/>
            <p:cNvSpPr>
              <a:spLocks/>
            </p:cNvSpPr>
            <p:nvPr/>
          </p:nvSpPr>
          <p:spPr bwMode="auto">
            <a:xfrm>
              <a:off x="5395297" y="1211262"/>
              <a:ext cx="1530053" cy="1546243"/>
            </a:xfrm>
            <a:custGeom>
              <a:avLst/>
              <a:gdLst>
                <a:gd name="T0" fmla="*/ 650 w 650"/>
                <a:gd name="T1" fmla="*/ 0 h 658"/>
                <a:gd name="T2" fmla="*/ 608 w 650"/>
                <a:gd name="T3" fmla="*/ 42 h 658"/>
                <a:gd name="T4" fmla="*/ 608 w 650"/>
                <a:gd name="T5" fmla="*/ 602 h 658"/>
                <a:gd name="T6" fmla="*/ 608 w 650"/>
                <a:gd name="T7" fmla="*/ 617 h 658"/>
                <a:gd name="T8" fmla="*/ 566 w 650"/>
                <a:gd name="T9" fmla="*/ 658 h 658"/>
                <a:gd name="T10" fmla="*/ 0 w 650"/>
                <a:gd name="T11" fmla="*/ 658 h 658"/>
                <a:gd name="T12" fmla="*/ 42 w 650"/>
                <a:gd name="T13" fmla="*/ 617 h 658"/>
                <a:gd name="T14" fmla="*/ 42 w 650"/>
                <a:gd name="T15" fmla="*/ 602 h 658"/>
                <a:gd name="T16" fmla="*/ 42 w 650"/>
                <a:gd name="T17" fmla="*/ 42 h 658"/>
                <a:gd name="T18" fmla="*/ 84 w 650"/>
                <a:gd name="T19" fmla="*/ 0 h 658"/>
                <a:gd name="T20" fmla="*/ 650 w 650"/>
                <a:gd name="T21"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0" h="658">
                  <a:moveTo>
                    <a:pt x="650" y="0"/>
                  </a:moveTo>
                  <a:cubicBezTo>
                    <a:pt x="627" y="0"/>
                    <a:pt x="608" y="19"/>
                    <a:pt x="608" y="42"/>
                  </a:cubicBezTo>
                  <a:cubicBezTo>
                    <a:pt x="608" y="602"/>
                    <a:pt x="608" y="602"/>
                    <a:pt x="608" y="602"/>
                  </a:cubicBezTo>
                  <a:cubicBezTo>
                    <a:pt x="608" y="617"/>
                    <a:pt x="608" y="617"/>
                    <a:pt x="608" y="617"/>
                  </a:cubicBezTo>
                  <a:cubicBezTo>
                    <a:pt x="608" y="640"/>
                    <a:pt x="590" y="658"/>
                    <a:pt x="566" y="658"/>
                  </a:cubicBezTo>
                  <a:cubicBezTo>
                    <a:pt x="0" y="658"/>
                    <a:pt x="0" y="658"/>
                    <a:pt x="0" y="658"/>
                  </a:cubicBezTo>
                  <a:cubicBezTo>
                    <a:pt x="23" y="658"/>
                    <a:pt x="42" y="640"/>
                    <a:pt x="42" y="617"/>
                  </a:cubicBezTo>
                  <a:cubicBezTo>
                    <a:pt x="42" y="602"/>
                    <a:pt x="42" y="602"/>
                    <a:pt x="42" y="602"/>
                  </a:cubicBezTo>
                  <a:cubicBezTo>
                    <a:pt x="42" y="42"/>
                    <a:pt x="42" y="42"/>
                    <a:pt x="42" y="42"/>
                  </a:cubicBezTo>
                  <a:cubicBezTo>
                    <a:pt x="42" y="19"/>
                    <a:pt x="60" y="0"/>
                    <a:pt x="84" y="0"/>
                  </a:cubicBezTo>
                  <a:lnTo>
                    <a:pt x="650"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108" name="Freeform 50"/>
            <p:cNvSpPr>
              <a:spLocks/>
            </p:cNvSpPr>
            <p:nvPr/>
          </p:nvSpPr>
          <p:spPr bwMode="auto">
            <a:xfrm>
              <a:off x="5592828" y="1211262"/>
              <a:ext cx="1431287" cy="194292"/>
            </a:xfrm>
            <a:custGeom>
              <a:avLst/>
              <a:gdLst>
                <a:gd name="T0" fmla="*/ 566 w 608"/>
                <a:gd name="T1" fmla="*/ 0 h 83"/>
                <a:gd name="T2" fmla="*/ 0 w 608"/>
                <a:gd name="T3" fmla="*/ 0 h 83"/>
                <a:gd name="T4" fmla="*/ 41 w 608"/>
                <a:gd name="T5" fmla="*/ 42 h 83"/>
                <a:gd name="T6" fmla="*/ 0 w 608"/>
                <a:gd name="T7" fmla="*/ 83 h 83"/>
                <a:gd name="T8" fmla="*/ 566 w 608"/>
                <a:gd name="T9" fmla="*/ 83 h 83"/>
                <a:gd name="T10" fmla="*/ 608 w 608"/>
                <a:gd name="T11" fmla="*/ 42 h 83"/>
                <a:gd name="T12" fmla="*/ 566 w 608"/>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608" h="83">
                  <a:moveTo>
                    <a:pt x="566" y="0"/>
                  </a:moveTo>
                  <a:cubicBezTo>
                    <a:pt x="0" y="0"/>
                    <a:pt x="0" y="0"/>
                    <a:pt x="0" y="0"/>
                  </a:cubicBezTo>
                  <a:cubicBezTo>
                    <a:pt x="23" y="0"/>
                    <a:pt x="41" y="19"/>
                    <a:pt x="41" y="42"/>
                  </a:cubicBezTo>
                  <a:cubicBezTo>
                    <a:pt x="41" y="65"/>
                    <a:pt x="23" y="83"/>
                    <a:pt x="0" y="83"/>
                  </a:cubicBezTo>
                  <a:cubicBezTo>
                    <a:pt x="566" y="83"/>
                    <a:pt x="566" y="83"/>
                    <a:pt x="566" y="83"/>
                  </a:cubicBezTo>
                  <a:cubicBezTo>
                    <a:pt x="589" y="83"/>
                    <a:pt x="608" y="65"/>
                    <a:pt x="608" y="42"/>
                  </a:cubicBezTo>
                  <a:cubicBezTo>
                    <a:pt x="608" y="19"/>
                    <a:pt x="589" y="0"/>
                    <a:pt x="56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109" name="Freeform 51"/>
            <p:cNvSpPr>
              <a:spLocks/>
            </p:cNvSpPr>
            <p:nvPr/>
          </p:nvSpPr>
          <p:spPr bwMode="auto">
            <a:xfrm>
              <a:off x="5524826" y="1310027"/>
              <a:ext cx="165149" cy="95527"/>
            </a:xfrm>
            <a:custGeom>
              <a:avLst/>
              <a:gdLst>
                <a:gd name="T0" fmla="*/ 3 w 70"/>
                <a:gd name="T1" fmla="*/ 24 h 41"/>
                <a:gd name="T2" fmla="*/ 29 w 70"/>
                <a:gd name="T3" fmla="*/ 41 h 41"/>
                <a:gd name="T4" fmla="*/ 70 w 70"/>
                <a:gd name="T5" fmla="*/ 0 h 41"/>
                <a:gd name="T6" fmla="*/ 29 w 70"/>
                <a:gd name="T7" fmla="*/ 0 h 41"/>
                <a:gd name="T8" fmla="*/ 3 w 70"/>
                <a:gd name="T9" fmla="*/ 24 h 41"/>
              </a:gdLst>
              <a:ahLst/>
              <a:cxnLst>
                <a:cxn ang="0">
                  <a:pos x="T0" y="T1"/>
                </a:cxn>
                <a:cxn ang="0">
                  <a:pos x="T2" y="T3"/>
                </a:cxn>
                <a:cxn ang="0">
                  <a:pos x="T4" y="T5"/>
                </a:cxn>
                <a:cxn ang="0">
                  <a:pos x="T6" y="T7"/>
                </a:cxn>
                <a:cxn ang="0">
                  <a:pos x="T8" y="T9"/>
                </a:cxn>
              </a:cxnLst>
              <a:rect l="0" t="0" r="r" b="b"/>
              <a:pathLst>
                <a:path w="70" h="41">
                  <a:moveTo>
                    <a:pt x="3" y="24"/>
                  </a:moveTo>
                  <a:cubicBezTo>
                    <a:pt x="7" y="40"/>
                    <a:pt x="29" y="41"/>
                    <a:pt x="29" y="41"/>
                  </a:cubicBezTo>
                  <a:cubicBezTo>
                    <a:pt x="52" y="41"/>
                    <a:pt x="70" y="23"/>
                    <a:pt x="70" y="0"/>
                  </a:cubicBezTo>
                  <a:cubicBezTo>
                    <a:pt x="29" y="0"/>
                    <a:pt x="29" y="0"/>
                    <a:pt x="29" y="0"/>
                  </a:cubicBezTo>
                  <a:cubicBezTo>
                    <a:pt x="15" y="0"/>
                    <a:pt x="0" y="9"/>
                    <a:pt x="3" y="2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110" name="Freeform 52"/>
            <p:cNvSpPr>
              <a:spLocks/>
            </p:cNvSpPr>
            <p:nvPr/>
          </p:nvSpPr>
          <p:spPr bwMode="auto">
            <a:xfrm>
              <a:off x="5395297" y="2563213"/>
              <a:ext cx="98765" cy="98765"/>
            </a:xfrm>
            <a:custGeom>
              <a:avLst/>
              <a:gdLst>
                <a:gd name="T0" fmla="*/ 0 w 42"/>
                <a:gd name="T1" fmla="*/ 0 h 42"/>
                <a:gd name="T2" fmla="*/ 25 w 42"/>
                <a:gd name="T3" fmla="*/ 17 h 42"/>
                <a:gd name="T4" fmla="*/ 0 w 42"/>
                <a:gd name="T5" fmla="*/ 42 h 42"/>
                <a:gd name="T6" fmla="*/ 42 w 42"/>
                <a:gd name="T7" fmla="*/ 42 h 42"/>
                <a:gd name="T8" fmla="*/ 42 w 42"/>
                <a:gd name="T9" fmla="*/ 0 h 42"/>
                <a:gd name="T10" fmla="*/ 0 w 42"/>
                <a:gd name="T11" fmla="*/ 0 h 42"/>
              </a:gdLst>
              <a:ahLst/>
              <a:cxnLst>
                <a:cxn ang="0">
                  <a:pos x="T0" y="T1"/>
                </a:cxn>
                <a:cxn ang="0">
                  <a:pos x="T2" y="T3"/>
                </a:cxn>
                <a:cxn ang="0">
                  <a:pos x="T4" y="T5"/>
                </a:cxn>
                <a:cxn ang="0">
                  <a:pos x="T6" y="T7"/>
                </a:cxn>
                <a:cxn ang="0">
                  <a:pos x="T8" y="T9"/>
                </a:cxn>
                <a:cxn ang="0">
                  <a:pos x="T10" y="T11"/>
                </a:cxn>
              </a:cxnLst>
              <a:rect l="0" t="0" r="r" b="b"/>
              <a:pathLst>
                <a:path w="42" h="42">
                  <a:moveTo>
                    <a:pt x="0" y="0"/>
                  </a:moveTo>
                  <a:cubicBezTo>
                    <a:pt x="0" y="0"/>
                    <a:pt x="22" y="2"/>
                    <a:pt x="25" y="17"/>
                  </a:cubicBezTo>
                  <a:cubicBezTo>
                    <a:pt x="29" y="32"/>
                    <a:pt x="13" y="42"/>
                    <a:pt x="0" y="42"/>
                  </a:cubicBezTo>
                  <a:cubicBezTo>
                    <a:pt x="42" y="42"/>
                    <a:pt x="42" y="42"/>
                    <a:pt x="42" y="42"/>
                  </a:cubicBezTo>
                  <a:cubicBezTo>
                    <a:pt x="42" y="0"/>
                    <a:pt x="42" y="0"/>
                    <a:pt x="42" y="0"/>
                  </a:cubicBezTo>
                  <a:cubicBezTo>
                    <a:pt x="0" y="0"/>
                    <a:pt x="0" y="0"/>
                    <a:pt x="0" y="0"/>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111" name="Freeform 53"/>
            <p:cNvSpPr>
              <a:spLocks/>
            </p:cNvSpPr>
            <p:nvPr/>
          </p:nvSpPr>
          <p:spPr bwMode="auto">
            <a:xfrm>
              <a:off x="5296532" y="2563213"/>
              <a:ext cx="197531" cy="194292"/>
            </a:xfrm>
            <a:custGeom>
              <a:avLst/>
              <a:gdLst>
                <a:gd name="T0" fmla="*/ 42 w 84"/>
                <a:gd name="T1" fmla="*/ 42 h 83"/>
                <a:gd name="T2" fmla="*/ 67 w 84"/>
                <a:gd name="T3" fmla="*/ 17 h 83"/>
                <a:gd name="T4" fmla="*/ 42 w 84"/>
                <a:gd name="T5" fmla="*/ 0 h 83"/>
                <a:gd name="T6" fmla="*/ 0 w 84"/>
                <a:gd name="T7" fmla="*/ 42 h 83"/>
                <a:gd name="T8" fmla="*/ 42 w 84"/>
                <a:gd name="T9" fmla="*/ 83 h 83"/>
                <a:gd name="T10" fmla="*/ 84 w 84"/>
                <a:gd name="T11" fmla="*/ 42 h 83"/>
                <a:gd name="T12" fmla="*/ 82 w 84"/>
                <a:gd name="T13" fmla="*/ 42 h 83"/>
                <a:gd name="T14" fmla="*/ 42 w 84"/>
                <a:gd name="T15" fmla="*/ 42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3">
                  <a:moveTo>
                    <a:pt x="42" y="42"/>
                  </a:moveTo>
                  <a:cubicBezTo>
                    <a:pt x="55" y="42"/>
                    <a:pt x="71" y="32"/>
                    <a:pt x="67" y="17"/>
                  </a:cubicBezTo>
                  <a:cubicBezTo>
                    <a:pt x="64" y="2"/>
                    <a:pt x="42" y="0"/>
                    <a:pt x="42" y="0"/>
                  </a:cubicBezTo>
                  <a:cubicBezTo>
                    <a:pt x="19" y="0"/>
                    <a:pt x="0" y="19"/>
                    <a:pt x="0" y="42"/>
                  </a:cubicBezTo>
                  <a:cubicBezTo>
                    <a:pt x="0" y="65"/>
                    <a:pt x="19" y="83"/>
                    <a:pt x="42" y="83"/>
                  </a:cubicBezTo>
                  <a:cubicBezTo>
                    <a:pt x="65" y="83"/>
                    <a:pt x="84" y="65"/>
                    <a:pt x="84" y="42"/>
                  </a:cubicBezTo>
                  <a:cubicBezTo>
                    <a:pt x="82" y="42"/>
                    <a:pt x="82" y="42"/>
                    <a:pt x="82" y="42"/>
                  </a:cubicBezTo>
                  <a:lnTo>
                    <a:pt x="42" y="42"/>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112" name="Rectangle 55"/>
            <p:cNvSpPr>
              <a:spLocks noChangeArrowheads="1"/>
            </p:cNvSpPr>
            <p:nvPr/>
          </p:nvSpPr>
          <p:spPr bwMode="auto">
            <a:xfrm>
              <a:off x="5560472" y="1458985"/>
              <a:ext cx="1222370" cy="1177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914225"/>
              <a:r>
                <a:rPr lang="en-US" altLang="en-US" sz="2500" dirty="0">
                  <a:latin typeface="Segoe Pro Display Light" panose="020B0302040504020203" pitchFamily="34" charset="0"/>
                </a:rPr>
                <a:t>My</a:t>
              </a:r>
            </a:p>
            <a:p>
              <a:pPr algn="ctr" defTabSz="914225"/>
              <a:r>
                <a:rPr lang="en-US" altLang="en-US" sz="2500" dirty="0">
                  <a:latin typeface="Segoe Pro Display Light" panose="020B0302040504020203" pitchFamily="34" charset="0"/>
                </a:rPr>
                <a:t>VM Tier</a:t>
              </a:r>
            </a:p>
            <a:p>
              <a:pPr algn="ctr" defTabSz="914225"/>
              <a:r>
                <a:rPr lang="en-US" altLang="en-US" sz="2500" dirty="0">
                  <a:latin typeface="Segoe Pro Display Light" panose="020B0302040504020203" pitchFamily="34" charset="0"/>
                </a:rPr>
                <a:t>Template</a:t>
              </a:r>
              <a:endParaRPr lang="en-US" altLang="en-US" dirty="0"/>
            </a:p>
          </p:txBody>
        </p:sp>
      </p:grpSp>
      <p:sp>
        <p:nvSpPr>
          <p:cNvPr id="85" name="Rectangle 60"/>
          <p:cNvSpPr>
            <a:spLocks noChangeArrowheads="1"/>
          </p:cNvSpPr>
          <p:nvPr/>
        </p:nvSpPr>
        <p:spPr bwMode="auto">
          <a:xfrm>
            <a:off x="8329904" y="2866010"/>
            <a:ext cx="36507" cy="1722193"/>
          </a:xfrm>
          <a:prstGeom prst="rect">
            <a:avLst/>
          </a:prstGeom>
          <a:solidFill>
            <a:srgbClr val="7CCA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86" name="Oval 62"/>
          <p:cNvSpPr>
            <a:spLocks noChangeArrowheads="1"/>
          </p:cNvSpPr>
          <p:nvPr/>
        </p:nvSpPr>
        <p:spPr bwMode="auto">
          <a:xfrm>
            <a:off x="8275937" y="2797757"/>
            <a:ext cx="142854" cy="144442"/>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93" name="Freeform 63"/>
          <p:cNvSpPr>
            <a:spLocks/>
          </p:cNvSpPr>
          <p:nvPr/>
        </p:nvSpPr>
        <p:spPr bwMode="auto">
          <a:xfrm>
            <a:off x="8271175" y="4567568"/>
            <a:ext cx="152378" cy="131744"/>
          </a:xfrm>
          <a:custGeom>
            <a:avLst/>
            <a:gdLst>
              <a:gd name="T0" fmla="*/ 0 w 96"/>
              <a:gd name="T1" fmla="*/ 0 h 83"/>
              <a:gd name="T2" fmla="*/ 48 w 96"/>
              <a:gd name="T3" fmla="*/ 83 h 83"/>
              <a:gd name="T4" fmla="*/ 96 w 96"/>
              <a:gd name="T5" fmla="*/ 0 h 83"/>
              <a:gd name="T6" fmla="*/ 0 w 96"/>
              <a:gd name="T7" fmla="*/ 0 h 83"/>
            </a:gdLst>
            <a:ahLst/>
            <a:cxnLst>
              <a:cxn ang="0">
                <a:pos x="T0" y="T1"/>
              </a:cxn>
              <a:cxn ang="0">
                <a:pos x="T2" y="T3"/>
              </a:cxn>
              <a:cxn ang="0">
                <a:pos x="T4" y="T5"/>
              </a:cxn>
              <a:cxn ang="0">
                <a:pos x="T6" y="T7"/>
              </a:cxn>
            </a:cxnLst>
            <a:rect l="0" t="0" r="r" b="b"/>
            <a:pathLst>
              <a:path w="96" h="83">
                <a:moveTo>
                  <a:pt x="0" y="0"/>
                </a:moveTo>
                <a:lnTo>
                  <a:pt x="48" y="83"/>
                </a:lnTo>
                <a:lnTo>
                  <a:pt x="96"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94" name="Rectangle 60"/>
          <p:cNvSpPr>
            <a:spLocks noChangeArrowheads="1"/>
          </p:cNvSpPr>
          <p:nvPr/>
        </p:nvSpPr>
        <p:spPr bwMode="auto">
          <a:xfrm>
            <a:off x="3865746" y="2925211"/>
            <a:ext cx="36507" cy="1722193"/>
          </a:xfrm>
          <a:prstGeom prst="rect">
            <a:avLst/>
          </a:prstGeom>
          <a:solidFill>
            <a:srgbClr val="7CCA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95" name="Oval 62"/>
          <p:cNvSpPr>
            <a:spLocks noChangeArrowheads="1"/>
          </p:cNvSpPr>
          <p:nvPr/>
        </p:nvSpPr>
        <p:spPr bwMode="auto">
          <a:xfrm>
            <a:off x="3811779" y="2856957"/>
            <a:ext cx="142854" cy="144442"/>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96" name="Freeform 63"/>
          <p:cNvSpPr>
            <a:spLocks/>
          </p:cNvSpPr>
          <p:nvPr/>
        </p:nvSpPr>
        <p:spPr bwMode="auto">
          <a:xfrm>
            <a:off x="3807017" y="4626769"/>
            <a:ext cx="152378" cy="131744"/>
          </a:xfrm>
          <a:custGeom>
            <a:avLst/>
            <a:gdLst>
              <a:gd name="T0" fmla="*/ 0 w 96"/>
              <a:gd name="T1" fmla="*/ 0 h 83"/>
              <a:gd name="T2" fmla="*/ 48 w 96"/>
              <a:gd name="T3" fmla="*/ 83 h 83"/>
              <a:gd name="T4" fmla="*/ 96 w 96"/>
              <a:gd name="T5" fmla="*/ 0 h 83"/>
              <a:gd name="T6" fmla="*/ 0 w 96"/>
              <a:gd name="T7" fmla="*/ 0 h 83"/>
            </a:gdLst>
            <a:ahLst/>
            <a:cxnLst>
              <a:cxn ang="0">
                <a:pos x="T0" y="T1"/>
              </a:cxn>
              <a:cxn ang="0">
                <a:pos x="T2" y="T3"/>
              </a:cxn>
              <a:cxn ang="0">
                <a:pos x="T4" y="T5"/>
              </a:cxn>
              <a:cxn ang="0">
                <a:pos x="T6" y="T7"/>
              </a:cxn>
            </a:cxnLst>
            <a:rect l="0" t="0" r="r" b="b"/>
            <a:pathLst>
              <a:path w="96" h="83">
                <a:moveTo>
                  <a:pt x="0" y="0"/>
                </a:moveTo>
                <a:lnTo>
                  <a:pt x="48" y="83"/>
                </a:lnTo>
                <a:lnTo>
                  <a:pt x="96"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97" name="TextBox 96"/>
          <p:cNvSpPr txBox="1"/>
          <p:nvPr/>
        </p:nvSpPr>
        <p:spPr>
          <a:xfrm>
            <a:off x="3956956" y="5817048"/>
            <a:ext cx="1918256" cy="534056"/>
          </a:xfrm>
          <a:prstGeom prst="rect">
            <a:avLst/>
          </a:prstGeom>
          <a:noFill/>
        </p:spPr>
        <p:txBody>
          <a:bodyPr wrap="square" lIns="179285" tIns="143428" rIns="179285" bIns="143428" rtlCol="0">
            <a:spAutoFit/>
          </a:bodyPr>
          <a:lstStyle/>
          <a:p>
            <a:pPr>
              <a:lnSpc>
                <a:spcPct val="90000"/>
              </a:lnSpc>
              <a:spcAft>
                <a:spcPts val="588"/>
              </a:spcAft>
            </a:pPr>
            <a:r>
              <a:rPr lang="en-US" sz="1765"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reference()</a:t>
            </a:r>
          </a:p>
        </p:txBody>
      </p:sp>
    </p:spTree>
    <p:extLst>
      <p:ext uri="{BB962C8B-B14F-4D97-AF65-F5344CB8AC3E}">
        <p14:creationId xmlns:p14="http://schemas.microsoft.com/office/powerpoint/2010/main" val="2539907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bwMode="auto">
          <a:xfrm>
            <a:off x="2536904" y="1057783"/>
            <a:ext cx="6539143" cy="5270482"/>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r" defTabSz="914038"/>
            <a:r>
              <a:rPr lang="en-US" sz="1765" dirty="0">
                <a:gradFill>
                  <a:gsLst>
                    <a:gs pos="0">
                      <a:srgbClr val="FFFFFF"/>
                    </a:gs>
                    <a:gs pos="100000">
                      <a:srgbClr val="FFFFFF"/>
                    </a:gs>
                  </a:gsLst>
                  <a:lin ang="5400000" scaled="0"/>
                </a:gradFill>
                <a:ea typeface="Segoe UI" pitchFamily="34" charset="0"/>
                <a:cs typeface="Segoe UI" pitchFamily="34" charset="0"/>
              </a:rPr>
              <a:t>Resource Group</a:t>
            </a:r>
          </a:p>
        </p:txBody>
      </p:sp>
      <p:sp>
        <p:nvSpPr>
          <p:cNvPr id="55" name="Text Placeholder 54">
            <a:extLst>
              <a:ext uri="{FF2B5EF4-FFF2-40B4-BE49-F238E27FC236}">
                <a16:creationId xmlns:a16="http://schemas.microsoft.com/office/drawing/2014/main" id="{C7D9F64A-DF7E-4AD1-9EC9-376230088F07}"/>
              </a:ext>
            </a:extLst>
          </p:cNvPr>
          <p:cNvSpPr>
            <a:spLocks noGrp="1"/>
          </p:cNvSpPr>
          <p:nvPr>
            <p:ph type="body" sz="quarter" idx="10"/>
          </p:nvPr>
        </p:nvSpPr>
        <p:spPr/>
        <p:txBody>
          <a:bodyPr/>
          <a:lstStyle/>
          <a:p>
            <a:endParaRPr lang="en-US"/>
          </a:p>
        </p:txBody>
      </p:sp>
      <p:sp>
        <p:nvSpPr>
          <p:cNvPr id="56" name="Text Placeholder 55">
            <a:extLst>
              <a:ext uri="{FF2B5EF4-FFF2-40B4-BE49-F238E27FC236}">
                <a16:creationId xmlns:a16="http://schemas.microsoft.com/office/drawing/2014/main" id="{71A0901E-9BF0-4400-B756-C66AB0035D41}"/>
              </a:ext>
            </a:extLst>
          </p:cNvPr>
          <p:cNvSpPr>
            <a:spLocks noGrp="1"/>
          </p:cNvSpPr>
          <p:nvPr>
            <p:ph type="body" sz="quarter" idx="11"/>
          </p:nvPr>
        </p:nvSpPr>
        <p:spPr/>
        <p:txBody>
          <a:bodyPr>
            <a:normAutofit/>
          </a:bodyPr>
          <a:lstStyle/>
          <a:p>
            <a:r>
              <a:rPr lang="en-US" sz="2400" dirty="0"/>
              <a:t>APP-CENTRIC RESOURCE GROUPS AND NESTED TEMPLATES</a:t>
            </a:r>
          </a:p>
        </p:txBody>
      </p:sp>
      <p:sp>
        <p:nvSpPr>
          <p:cNvPr id="9" name="Title 1"/>
          <p:cNvSpPr>
            <a:spLocks noGrp="1"/>
          </p:cNvSpPr>
          <p:nvPr>
            <p:ph type="title" idx="4294967295"/>
          </p:nvPr>
        </p:nvSpPr>
        <p:spPr/>
        <p:txBody>
          <a:bodyPr>
            <a:noAutofit/>
          </a:bodyPr>
          <a:lstStyle/>
          <a:p>
            <a:br>
              <a:rPr lang="en-US" sz="2400" dirty="0"/>
            </a:br>
            <a:r>
              <a:rPr lang="en-US" sz="2400" dirty="0"/>
              <a:t>	</a:t>
            </a:r>
          </a:p>
        </p:txBody>
      </p:sp>
      <p:grpSp>
        <p:nvGrpSpPr>
          <p:cNvPr id="2" name="Group 4"/>
          <p:cNvGrpSpPr>
            <a:grpSpLocks noChangeAspect="1"/>
          </p:cNvGrpSpPr>
          <p:nvPr/>
        </p:nvGrpSpPr>
        <p:grpSpPr bwMode="auto">
          <a:xfrm>
            <a:off x="2641663" y="1189525"/>
            <a:ext cx="6325161" cy="5184771"/>
            <a:chOff x="2863" y="319"/>
            <a:chExt cx="4354" cy="3569"/>
          </a:xfrm>
        </p:grpSpPr>
        <p:sp>
          <p:nvSpPr>
            <p:cNvPr id="3" name="AutoShape 3"/>
            <p:cNvSpPr>
              <a:spLocks noChangeAspect="1" noChangeArrowheads="1" noTextEdit="1"/>
            </p:cNvSpPr>
            <p:nvPr/>
          </p:nvSpPr>
          <p:spPr bwMode="auto">
            <a:xfrm>
              <a:off x="2864" y="319"/>
              <a:ext cx="4353" cy="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5" name="Freeform 5"/>
            <p:cNvSpPr>
              <a:spLocks/>
            </p:cNvSpPr>
            <p:nvPr/>
          </p:nvSpPr>
          <p:spPr bwMode="auto">
            <a:xfrm>
              <a:off x="2867" y="2623"/>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0 h 451"/>
                <a:gd name="T10" fmla="*/ 60 w 935"/>
                <a:gd name="T11" fmla="*/ 0 h 451"/>
                <a:gd name="T12" fmla="*/ 875 w 935"/>
                <a:gd name="T13" fmla="*/ 0 h 451"/>
                <a:gd name="T14" fmla="*/ 935 w 935"/>
                <a:gd name="T15" fmla="*/ 60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0"/>
                    <a:pt x="0" y="60"/>
                    <a:pt x="0" y="60"/>
                  </a:cubicBezTo>
                  <a:cubicBezTo>
                    <a:pt x="0" y="27"/>
                    <a:pt x="27" y="0"/>
                    <a:pt x="60" y="0"/>
                  </a:cubicBezTo>
                  <a:cubicBezTo>
                    <a:pt x="875" y="0"/>
                    <a:pt x="875" y="0"/>
                    <a:pt x="875" y="0"/>
                  </a:cubicBezTo>
                  <a:cubicBezTo>
                    <a:pt x="908" y="0"/>
                    <a:pt x="935" y="27"/>
                    <a:pt x="935" y="60"/>
                  </a:cubicBezTo>
                  <a:lnTo>
                    <a:pt x="935" y="390"/>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6" name="Freeform 6"/>
            <p:cNvSpPr>
              <a:spLocks/>
            </p:cNvSpPr>
            <p:nvPr/>
          </p:nvSpPr>
          <p:spPr bwMode="auto">
            <a:xfrm>
              <a:off x="2863" y="2620"/>
              <a:ext cx="1366"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2 h 455"/>
                <a:gd name="T16" fmla="*/ 22 w 941"/>
                <a:gd name="T17" fmla="*/ 22 h 455"/>
                <a:gd name="T18" fmla="*/ 63 w 941"/>
                <a:gd name="T19" fmla="*/ 5 h 455"/>
                <a:gd name="T20" fmla="*/ 878 w 941"/>
                <a:gd name="T21" fmla="*/ 5 h 455"/>
                <a:gd name="T22" fmla="*/ 919 w 941"/>
                <a:gd name="T23" fmla="*/ 22 h 455"/>
                <a:gd name="T24" fmla="*/ 936 w 941"/>
                <a:gd name="T25" fmla="*/ 62 h 455"/>
                <a:gd name="T26" fmla="*/ 936 w 941"/>
                <a:gd name="T27" fmla="*/ 392 h 455"/>
                <a:gd name="T28" fmla="*/ 938 w 941"/>
                <a:gd name="T29" fmla="*/ 392 h 455"/>
                <a:gd name="T30" fmla="*/ 941 w 941"/>
                <a:gd name="T31" fmla="*/ 392 h 455"/>
                <a:gd name="T32" fmla="*/ 941 w 941"/>
                <a:gd name="T33" fmla="*/ 62 h 455"/>
                <a:gd name="T34" fmla="*/ 878 w 941"/>
                <a:gd name="T35" fmla="*/ 0 h 455"/>
                <a:gd name="T36" fmla="*/ 63 w 941"/>
                <a:gd name="T37" fmla="*/ 0 h 455"/>
                <a:gd name="T38" fmla="*/ 0 w 941"/>
                <a:gd name="T39" fmla="*/ 62 h 455"/>
                <a:gd name="T40" fmla="*/ 0 w 941"/>
                <a:gd name="T41" fmla="*/ 392 h 455"/>
                <a:gd name="T42" fmla="*/ 63 w 941"/>
                <a:gd name="T43" fmla="*/ 455 h 455"/>
                <a:gd name="T44" fmla="*/ 878 w 941"/>
                <a:gd name="T45" fmla="*/ 455 h 455"/>
                <a:gd name="T46" fmla="*/ 941 w 941"/>
                <a:gd name="T47" fmla="*/ 392 h 455"/>
                <a:gd name="T48" fmla="*/ 938 w 941"/>
                <a:gd name="T49"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3" y="444"/>
                    <a:pt x="22" y="433"/>
                  </a:cubicBezTo>
                  <a:cubicBezTo>
                    <a:pt x="12" y="423"/>
                    <a:pt x="5" y="408"/>
                    <a:pt x="5" y="392"/>
                  </a:cubicBezTo>
                  <a:cubicBezTo>
                    <a:pt x="5" y="62"/>
                    <a:pt x="5" y="62"/>
                    <a:pt x="5" y="62"/>
                  </a:cubicBezTo>
                  <a:cubicBezTo>
                    <a:pt x="5" y="46"/>
                    <a:pt x="12" y="32"/>
                    <a:pt x="22" y="22"/>
                  </a:cubicBezTo>
                  <a:cubicBezTo>
                    <a:pt x="33" y="11"/>
                    <a:pt x="47" y="5"/>
                    <a:pt x="63" y="5"/>
                  </a:cubicBezTo>
                  <a:cubicBezTo>
                    <a:pt x="878" y="5"/>
                    <a:pt x="878" y="5"/>
                    <a:pt x="878" y="5"/>
                  </a:cubicBezTo>
                  <a:cubicBezTo>
                    <a:pt x="894" y="5"/>
                    <a:pt x="908" y="11"/>
                    <a:pt x="919" y="22"/>
                  </a:cubicBezTo>
                  <a:cubicBezTo>
                    <a:pt x="929" y="32"/>
                    <a:pt x="936" y="46"/>
                    <a:pt x="936" y="62"/>
                  </a:cubicBezTo>
                  <a:cubicBezTo>
                    <a:pt x="936" y="392"/>
                    <a:pt x="936" y="392"/>
                    <a:pt x="936" y="392"/>
                  </a:cubicBezTo>
                  <a:cubicBezTo>
                    <a:pt x="938" y="392"/>
                    <a:pt x="938" y="392"/>
                    <a:pt x="938" y="392"/>
                  </a:cubicBezTo>
                  <a:cubicBezTo>
                    <a:pt x="941" y="392"/>
                    <a:pt x="941" y="392"/>
                    <a:pt x="941" y="392"/>
                  </a:cubicBezTo>
                  <a:cubicBezTo>
                    <a:pt x="941" y="62"/>
                    <a:pt x="941" y="62"/>
                    <a:pt x="941" y="62"/>
                  </a:cubicBezTo>
                  <a:cubicBezTo>
                    <a:pt x="941" y="28"/>
                    <a:pt x="913" y="0"/>
                    <a:pt x="878" y="0"/>
                  </a:cubicBezTo>
                  <a:cubicBezTo>
                    <a:pt x="63" y="0"/>
                    <a:pt x="63" y="0"/>
                    <a:pt x="63" y="0"/>
                  </a:cubicBezTo>
                  <a:cubicBezTo>
                    <a:pt x="28" y="0"/>
                    <a:pt x="0" y="28"/>
                    <a:pt x="0" y="62"/>
                  </a:cubicBezTo>
                  <a:cubicBezTo>
                    <a:pt x="0" y="392"/>
                    <a:pt x="0" y="392"/>
                    <a:pt x="0" y="392"/>
                  </a:cubicBezTo>
                  <a:cubicBezTo>
                    <a:pt x="0" y="427"/>
                    <a:pt x="28" y="455"/>
                    <a:pt x="63" y="455"/>
                  </a:cubicBezTo>
                  <a:cubicBezTo>
                    <a:pt x="878" y="455"/>
                    <a:pt x="878" y="455"/>
                    <a:pt x="878" y="455"/>
                  </a:cubicBezTo>
                  <a:cubicBezTo>
                    <a:pt x="913"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10" name="Freeform 7"/>
            <p:cNvSpPr>
              <a:spLocks/>
            </p:cNvSpPr>
            <p:nvPr/>
          </p:nvSpPr>
          <p:spPr bwMode="auto">
            <a:xfrm>
              <a:off x="3003" y="2813"/>
              <a:ext cx="143" cy="326"/>
            </a:xfrm>
            <a:custGeom>
              <a:avLst/>
              <a:gdLst>
                <a:gd name="T0" fmla="*/ 0 w 98"/>
                <a:gd name="T1" fmla="*/ 0 h 224"/>
                <a:gd name="T2" fmla="*/ 0 w 98"/>
                <a:gd name="T3" fmla="*/ 189 h 224"/>
                <a:gd name="T4" fmla="*/ 98 w 98"/>
                <a:gd name="T5" fmla="*/ 224 h 224"/>
                <a:gd name="T6" fmla="*/ 98 w 98"/>
                <a:gd name="T7" fmla="*/ 0 h 224"/>
                <a:gd name="T8" fmla="*/ 0 w 98"/>
                <a:gd name="T9" fmla="*/ 0 h 224"/>
              </a:gdLst>
              <a:ahLst/>
              <a:cxnLst>
                <a:cxn ang="0">
                  <a:pos x="T0" y="T1"/>
                </a:cxn>
                <a:cxn ang="0">
                  <a:pos x="T2" y="T3"/>
                </a:cxn>
                <a:cxn ang="0">
                  <a:pos x="T4" y="T5"/>
                </a:cxn>
                <a:cxn ang="0">
                  <a:pos x="T6" y="T7"/>
                </a:cxn>
                <a:cxn ang="0">
                  <a:pos x="T8" y="T9"/>
                </a:cxn>
              </a:cxnLst>
              <a:rect l="0" t="0" r="r" b="b"/>
              <a:pathLst>
                <a:path w="98" h="224">
                  <a:moveTo>
                    <a:pt x="0" y="0"/>
                  </a:moveTo>
                  <a:cubicBezTo>
                    <a:pt x="0" y="189"/>
                    <a:pt x="0" y="189"/>
                    <a:pt x="0" y="189"/>
                  </a:cubicBezTo>
                  <a:cubicBezTo>
                    <a:pt x="0" y="208"/>
                    <a:pt x="44" y="224"/>
                    <a:pt x="98" y="224"/>
                  </a:cubicBezTo>
                  <a:cubicBezTo>
                    <a:pt x="98" y="0"/>
                    <a:pt x="98" y="0"/>
                    <a:pt x="98"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11" name="Freeform 8"/>
            <p:cNvSpPr>
              <a:spLocks/>
            </p:cNvSpPr>
            <p:nvPr/>
          </p:nvSpPr>
          <p:spPr bwMode="auto">
            <a:xfrm>
              <a:off x="3144" y="2813"/>
              <a:ext cx="144" cy="326"/>
            </a:xfrm>
            <a:custGeom>
              <a:avLst/>
              <a:gdLst>
                <a:gd name="T0" fmla="*/ 0 w 99"/>
                <a:gd name="T1" fmla="*/ 224 h 224"/>
                <a:gd name="T2" fmla="*/ 1 w 99"/>
                <a:gd name="T3" fmla="*/ 224 h 224"/>
                <a:gd name="T4" fmla="*/ 99 w 99"/>
                <a:gd name="T5" fmla="*/ 189 h 224"/>
                <a:gd name="T6" fmla="*/ 99 w 99"/>
                <a:gd name="T7" fmla="*/ 0 h 224"/>
                <a:gd name="T8" fmla="*/ 0 w 99"/>
                <a:gd name="T9" fmla="*/ 0 h 224"/>
                <a:gd name="T10" fmla="*/ 0 w 99"/>
                <a:gd name="T11" fmla="*/ 224 h 224"/>
              </a:gdLst>
              <a:ahLst/>
              <a:cxnLst>
                <a:cxn ang="0">
                  <a:pos x="T0" y="T1"/>
                </a:cxn>
                <a:cxn ang="0">
                  <a:pos x="T2" y="T3"/>
                </a:cxn>
                <a:cxn ang="0">
                  <a:pos x="T4" y="T5"/>
                </a:cxn>
                <a:cxn ang="0">
                  <a:pos x="T6" y="T7"/>
                </a:cxn>
                <a:cxn ang="0">
                  <a:pos x="T8" y="T9"/>
                </a:cxn>
                <a:cxn ang="0">
                  <a:pos x="T10" y="T11"/>
                </a:cxn>
              </a:cxnLst>
              <a:rect l="0" t="0" r="r" b="b"/>
              <a:pathLst>
                <a:path w="99" h="224">
                  <a:moveTo>
                    <a:pt x="0" y="224"/>
                  </a:moveTo>
                  <a:cubicBezTo>
                    <a:pt x="1" y="224"/>
                    <a:pt x="1" y="224"/>
                    <a:pt x="1" y="224"/>
                  </a:cubicBezTo>
                  <a:cubicBezTo>
                    <a:pt x="55" y="224"/>
                    <a:pt x="99" y="208"/>
                    <a:pt x="99" y="189"/>
                  </a:cubicBezTo>
                  <a:cubicBezTo>
                    <a:pt x="99" y="0"/>
                    <a:pt x="99" y="0"/>
                    <a:pt x="99" y="0"/>
                  </a:cubicBezTo>
                  <a:cubicBezTo>
                    <a:pt x="0" y="0"/>
                    <a:pt x="0" y="0"/>
                    <a:pt x="0" y="0"/>
                  </a:cubicBezTo>
                  <a:lnTo>
                    <a:pt x="0" y="224"/>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12" name="Oval 9"/>
            <p:cNvSpPr>
              <a:spLocks noChangeArrowheads="1"/>
            </p:cNvSpPr>
            <p:nvPr/>
          </p:nvSpPr>
          <p:spPr bwMode="auto">
            <a:xfrm>
              <a:off x="3003" y="2761"/>
              <a:ext cx="285" cy="1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13" name="Oval 10"/>
            <p:cNvSpPr>
              <a:spLocks noChangeArrowheads="1"/>
            </p:cNvSpPr>
            <p:nvPr/>
          </p:nvSpPr>
          <p:spPr bwMode="auto">
            <a:xfrm>
              <a:off x="3033" y="2775"/>
              <a:ext cx="226" cy="69"/>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14" name="Freeform 11"/>
            <p:cNvSpPr>
              <a:spLocks/>
            </p:cNvSpPr>
            <p:nvPr/>
          </p:nvSpPr>
          <p:spPr bwMode="auto">
            <a:xfrm>
              <a:off x="3033" y="2775"/>
              <a:ext cx="226" cy="56"/>
            </a:xfrm>
            <a:custGeom>
              <a:avLst/>
              <a:gdLst>
                <a:gd name="T0" fmla="*/ 140 w 156"/>
                <a:gd name="T1" fmla="*/ 38 h 38"/>
                <a:gd name="T2" fmla="*/ 156 w 156"/>
                <a:gd name="T3" fmla="*/ 24 h 38"/>
                <a:gd name="T4" fmla="*/ 78 w 156"/>
                <a:gd name="T5" fmla="*/ 0 h 38"/>
                <a:gd name="T6" fmla="*/ 0 w 156"/>
                <a:gd name="T7" fmla="*/ 24 h 38"/>
                <a:gd name="T8" fmla="*/ 17 w 156"/>
                <a:gd name="T9" fmla="*/ 38 h 38"/>
                <a:gd name="T10" fmla="*/ 78 w 156"/>
                <a:gd name="T11" fmla="*/ 29 h 38"/>
                <a:gd name="T12" fmla="*/ 140 w 156"/>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6" h="38">
                  <a:moveTo>
                    <a:pt x="140" y="38"/>
                  </a:moveTo>
                  <a:cubicBezTo>
                    <a:pt x="150" y="34"/>
                    <a:pt x="156" y="29"/>
                    <a:pt x="156" y="24"/>
                  </a:cubicBezTo>
                  <a:cubicBezTo>
                    <a:pt x="156" y="11"/>
                    <a:pt x="121" y="0"/>
                    <a:pt x="78" y="0"/>
                  </a:cubicBezTo>
                  <a:cubicBezTo>
                    <a:pt x="35" y="0"/>
                    <a:pt x="0" y="11"/>
                    <a:pt x="0" y="24"/>
                  </a:cubicBezTo>
                  <a:cubicBezTo>
                    <a:pt x="0" y="29"/>
                    <a:pt x="6" y="34"/>
                    <a:pt x="17" y="38"/>
                  </a:cubicBezTo>
                  <a:cubicBezTo>
                    <a:pt x="31" y="33"/>
                    <a:pt x="53" y="29"/>
                    <a:pt x="78" y="29"/>
                  </a:cubicBezTo>
                  <a:cubicBezTo>
                    <a:pt x="103" y="29"/>
                    <a:pt x="126" y="33"/>
                    <a:pt x="140" y="38"/>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15" name="Freeform 12"/>
            <p:cNvSpPr>
              <a:spLocks noEditPoints="1"/>
            </p:cNvSpPr>
            <p:nvPr/>
          </p:nvSpPr>
          <p:spPr bwMode="auto">
            <a:xfrm>
              <a:off x="3043" y="2928"/>
              <a:ext cx="207" cy="118"/>
            </a:xfrm>
            <a:custGeom>
              <a:avLst/>
              <a:gdLst>
                <a:gd name="T0" fmla="*/ 135 w 143"/>
                <a:gd name="T1" fmla="*/ 74 h 81"/>
                <a:gd name="T2" fmla="*/ 113 w 143"/>
                <a:gd name="T3" fmla="*/ 81 h 81"/>
                <a:gd name="T4" fmla="*/ 82 w 143"/>
                <a:gd name="T5" fmla="*/ 81 h 81"/>
                <a:gd name="T6" fmla="*/ 82 w 143"/>
                <a:gd name="T7" fmla="*/ 0 h 81"/>
                <a:gd name="T8" fmla="*/ 111 w 143"/>
                <a:gd name="T9" fmla="*/ 0 h 81"/>
                <a:gd name="T10" fmla="*/ 133 w 143"/>
                <a:gd name="T11" fmla="*/ 5 h 81"/>
                <a:gd name="T12" fmla="*/ 139 w 143"/>
                <a:gd name="T13" fmla="*/ 19 h 81"/>
                <a:gd name="T14" fmla="*/ 134 w 143"/>
                <a:gd name="T15" fmla="*/ 31 h 81"/>
                <a:gd name="T16" fmla="*/ 124 w 143"/>
                <a:gd name="T17" fmla="*/ 37 h 81"/>
                <a:gd name="T18" fmla="*/ 124 w 143"/>
                <a:gd name="T19" fmla="*/ 37 h 81"/>
                <a:gd name="T20" fmla="*/ 138 w 143"/>
                <a:gd name="T21" fmla="*/ 44 h 81"/>
                <a:gd name="T22" fmla="*/ 142 w 143"/>
                <a:gd name="T23" fmla="*/ 57 h 81"/>
                <a:gd name="T24" fmla="*/ 135 w 143"/>
                <a:gd name="T25" fmla="*/ 74 h 81"/>
                <a:gd name="T26" fmla="*/ 59 w 143"/>
                <a:gd name="T27" fmla="*/ 69 h 81"/>
                <a:gd name="T28" fmla="*/ 28 w 143"/>
                <a:gd name="T29" fmla="*/ 81 h 81"/>
                <a:gd name="T30" fmla="*/ 0 w 143"/>
                <a:gd name="T31" fmla="*/ 81 h 81"/>
                <a:gd name="T32" fmla="*/ 0 w 143"/>
                <a:gd name="T33" fmla="*/ 0 h 81"/>
                <a:gd name="T34" fmla="*/ 28 w 143"/>
                <a:gd name="T35" fmla="*/ 0 h 81"/>
                <a:gd name="T36" fmla="*/ 71 w 143"/>
                <a:gd name="T37" fmla="*/ 39 h 81"/>
                <a:gd name="T38" fmla="*/ 59 w 143"/>
                <a:gd name="T3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81">
                  <a:moveTo>
                    <a:pt x="135" y="74"/>
                  </a:moveTo>
                  <a:cubicBezTo>
                    <a:pt x="129" y="78"/>
                    <a:pt x="122" y="81"/>
                    <a:pt x="113" y="81"/>
                  </a:cubicBezTo>
                  <a:cubicBezTo>
                    <a:pt x="82" y="81"/>
                    <a:pt x="82" y="81"/>
                    <a:pt x="82" y="81"/>
                  </a:cubicBezTo>
                  <a:cubicBezTo>
                    <a:pt x="82" y="0"/>
                    <a:pt x="82" y="0"/>
                    <a:pt x="82" y="0"/>
                  </a:cubicBezTo>
                  <a:cubicBezTo>
                    <a:pt x="111" y="0"/>
                    <a:pt x="111" y="0"/>
                    <a:pt x="111" y="0"/>
                  </a:cubicBezTo>
                  <a:cubicBezTo>
                    <a:pt x="121" y="0"/>
                    <a:pt x="128" y="2"/>
                    <a:pt x="133" y="5"/>
                  </a:cubicBezTo>
                  <a:cubicBezTo>
                    <a:pt x="137" y="9"/>
                    <a:pt x="139" y="13"/>
                    <a:pt x="139" y="19"/>
                  </a:cubicBezTo>
                  <a:cubicBezTo>
                    <a:pt x="139" y="24"/>
                    <a:pt x="138" y="28"/>
                    <a:pt x="134" y="31"/>
                  </a:cubicBezTo>
                  <a:cubicBezTo>
                    <a:pt x="131" y="34"/>
                    <a:pt x="128" y="36"/>
                    <a:pt x="124" y="37"/>
                  </a:cubicBezTo>
                  <a:cubicBezTo>
                    <a:pt x="124" y="37"/>
                    <a:pt x="124" y="37"/>
                    <a:pt x="124" y="37"/>
                  </a:cubicBezTo>
                  <a:cubicBezTo>
                    <a:pt x="129" y="38"/>
                    <a:pt x="134" y="40"/>
                    <a:pt x="138" y="44"/>
                  </a:cubicBezTo>
                  <a:cubicBezTo>
                    <a:pt x="141" y="47"/>
                    <a:pt x="142" y="52"/>
                    <a:pt x="142" y="57"/>
                  </a:cubicBezTo>
                  <a:cubicBezTo>
                    <a:pt x="143" y="64"/>
                    <a:pt x="140" y="70"/>
                    <a:pt x="135" y="74"/>
                  </a:cubicBezTo>
                  <a:close/>
                  <a:moveTo>
                    <a:pt x="59" y="69"/>
                  </a:moveTo>
                  <a:cubicBezTo>
                    <a:pt x="52" y="77"/>
                    <a:pt x="41" y="81"/>
                    <a:pt x="28" y="81"/>
                  </a:cubicBezTo>
                  <a:cubicBezTo>
                    <a:pt x="0" y="81"/>
                    <a:pt x="0" y="81"/>
                    <a:pt x="0" y="81"/>
                  </a:cubicBezTo>
                  <a:cubicBezTo>
                    <a:pt x="0" y="0"/>
                    <a:pt x="0" y="0"/>
                    <a:pt x="0" y="0"/>
                  </a:cubicBezTo>
                  <a:cubicBezTo>
                    <a:pt x="28" y="0"/>
                    <a:pt x="28" y="0"/>
                    <a:pt x="28" y="0"/>
                  </a:cubicBezTo>
                  <a:cubicBezTo>
                    <a:pt x="57" y="0"/>
                    <a:pt x="71" y="13"/>
                    <a:pt x="71" y="39"/>
                  </a:cubicBezTo>
                  <a:cubicBezTo>
                    <a:pt x="71" y="52"/>
                    <a:pt x="67" y="62"/>
                    <a:pt x="59"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16" name="Freeform 13"/>
            <p:cNvSpPr>
              <a:spLocks/>
            </p:cNvSpPr>
            <p:nvPr/>
          </p:nvSpPr>
          <p:spPr bwMode="auto">
            <a:xfrm>
              <a:off x="3069" y="2950"/>
              <a:ext cx="49" cy="74"/>
            </a:xfrm>
            <a:custGeom>
              <a:avLst/>
              <a:gdLst>
                <a:gd name="T0" fmla="*/ 9 w 34"/>
                <a:gd name="T1" fmla="*/ 0 h 51"/>
                <a:gd name="T2" fmla="*/ 0 w 34"/>
                <a:gd name="T3" fmla="*/ 0 h 51"/>
                <a:gd name="T4" fmla="*/ 0 w 34"/>
                <a:gd name="T5" fmla="*/ 51 h 51"/>
                <a:gd name="T6" fmla="*/ 9 w 34"/>
                <a:gd name="T7" fmla="*/ 51 h 51"/>
                <a:gd name="T8" fmla="*/ 28 w 34"/>
                <a:gd name="T9" fmla="*/ 44 h 51"/>
                <a:gd name="T10" fmla="*/ 34 w 34"/>
                <a:gd name="T11" fmla="*/ 25 h 51"/>
                <a:gd name="T12" fmla="*/ 28 w 34"/>
                <a:gd name="T13" fmla="*/ 7 h 51"/>
                <a:gd name="T14" fmla="*/ 9 w 34"/>
                <a:gd name="T15" fmla="*/ 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51">
                  <a:moveTo>
                    <a:pt x="9" y="0"/>
                  </a:moveTo>
                  <a:cubicBezTo>
                    <a:pt x="0" y="0"/>
                    <a:pt x="0" y="0"/>
                    <a:pt x="0" y="0"/>
                  </a:cubicBezTo>
                  <a:cubicBezTo>
                    <a:pt x="0" y="51"/>
                    <a:pt x="0" y="51"/>
                    <a:pt x="0" y="51"/>
                  </a:cubicBezTo>
                  <a:cubicBezTo>
                    <a:pt x="9" y="51"/>
                    <a:pt x="9" y="51"/>
                    <a:pt x="9" y="51"/>
                  </a:cubicBezTo>
                  <a:cubicBezTo>
                    <a:pt x="17" y="51"/>
                    <a:pt x="23" y="49"/>
                    <a:pt x="28" y="44"/>
                  </a:cubicBezTo>
                  <a:cubicBezTo>
                    <a:pt x="32" y="39"/>
                    <a:pt x="34" y="33"/>
                    <a:pt x="34" y="25"/>
                  </a:cubicBezTo>
                  <a:cubicBezTo>
                    <a:pt x="34" y="17"/>
                    <a:pt x="32" y="11"/>
                    <a:pt x="28" y="7"/>
                  </a:cubicBezTo>
                  <a:cubicBezTo>
                    <a:pt x="23" y="2"/>
                    <a:pt x="17" y="0"/>
                    <a:pt x="9"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17" name="Freeform 14"/>
            <p:cNvSpPr>
              <a:spLocks/>
            </p:cNvSpPr>
            <p:nvPr/>
          </p:nvSpPr>
          <p:spPr bwMode="auto">
            <a:xfrm>
              <a:off x="3188" y="2948"/>
              <a:ext cx="29" cy="28"/>
            </a:xfrm>
            <a:custGeom>
              <a:avLst/>
              <a:gdLst>
                <a:gd name="T0" fmla="*/ 17 w 20"/>
                <a:gd name="T1" fmla="*/ 16 h 19"/>
                <a:gd name="T2" fmla="*/ 20 w 20"/>
                <a:gd name="T3" fmla="*/ 9 h 19"/>
                <a:gd name="T4" fmla="*/ 7 w 20"/>
                <a:gd name="T5" fmla="*/ 0 h 19"/>
                <a:gd name="T6" fmla="*/ 0 w 20"/>
                <a:gd name="T7" fmla="*/ 0 h 19"/>
                <a:gd name="T8" fmla="*/ 0 w 20"/>
                <a:gd name="T9" fmla="*/ 19 h 19"/>
                <a:gd name="T10" fmla="*/ 8 w 20"/>
                <a:gd name="T11" fmla="*/ 19 h 19"/>
                <a:gd name="T12" fmla="*/ 17 w 20"/>
                <a:gd name="T13" fmla="*/ 16 h 19"/>
              </a:gdLst>
              <a:ahLst/>
              <a:cxnLst>
                <a:cxn ang="0">
                  <a:pos x="T0" y="T1"/>
                </a:cxn>
                <a:cxn ang="0">
                  <a:pos x="T2" y="T3"/>
                </a:cxn>
                <a:cxn ang="0">
                  <a:pos x="T4" y="T5"/>
                </a:cxn>
                <a:cxn ang="0">
                  <a:pos x="T6" y="T7"/>
                </a:cxn>
                <a:cxn ang="0">
                  <a:pos x="T8" y="T9"/>
                </a:cxn>
                <a:cxn ang="0">
                  <a:pos x="T10" y="T11"/>
                </a:cxn>
                <a:cxn ang="0">
                  <a:pos x="T12" y="T13"/>
                </a:cxn>
              </a:cxnLst>
              <a:rect l="0" t="0" r="r" b="b"/>
              <a:pathLst>
                <a:path w="20" h="19">
                  <a:moveTo>
                    <a:pt x="17" y="16"/>
                  </a:moveTo>
                  <a:cubicBezTo>
                    <a:pt x="19" y="14"/>
                    <a:pt x="20" y="12"/>
                    <a:pt x="20" y="9"/>
                  </a:cubicBezTo>
                  <a:cubicBezTo>
                    <a:pt x="20" y="3"/>
                    <a:pt x="16" y="0"/>
                    <a:pt x="7" y="0"/>
                  </a:cubicBezTo>
                  <a:cubicBezTo>
                    <a:pt x="0" y="0"/>
                    <a:pt x="0" y="0"/>
                    <a:pt x="0" y="0"/>
                  </a:cubicBezTo>
                  <a:cubicBezTo>
                    <a:pt x="0" y="19"/>
                    <a:pt x="0" y="19"/>
                    <a:pt x="0" y="19"/>
                  </a:cubicBezTo>
                  <a:cubicBezTo>
                    <a:pt x="8" y="19"/>
                    <a:pt x="8" y="19"/>
                    <a:pt x="8" y="19"/>
                  </a:cubicBezTo>
                  <a:cubicBezTo>
                    <a:pt x="12" y="19"/>
                    <a:pt x="15" y="18"/>
                    <a:pt x="17" y="1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18" name="Freeform 15"/>
            <p:cNvSpPr>
              <a:spLocks/>
            </p:cNvSpPr>
            <p:nvPr/>
          </p:nvSpPr>
          <p:spPr bwMode="auto">
            <a:xfrm>
              <a:off x="3188" y="2995"/>
              <a:ext cx="33" cy="30"/>
            </a:xfrm>
            <a:custGeom>
              <a:avLst/>
              <a:gdLst>
                <a:gd name="T0" fmla="*/ 20 w 23"/>
                <a:gd name="T1" fmla="*/ 3 h 21"/>
                <a:gd name="T2" fmla="*/ 10 w 23"/>
                <a:gd name="T3" fmla="*/ 0 h 21"/>
                <a:gd name="T4" fmla="*/ 0 w 23"/>
                <a:gd name="T5" fmla="*/ 0 h 21"/>
                <a:gd name="T6" fmla="*/ 0 w 23"/>
                <a:gd name="T7" fmla="*/ 21 h 21"/>
                <a:gd name="T8" fmla="*/ 10 w 23"/>
                <a:gd name="T9" fmla="*/ 21 h 21"/>
                <a:gd name="T10" fmla="*/ 20 w 23"/>
                <a:gd name="T11" fmla="*/ 18 h 21"/>
                <a:gd name="T12" fmla="*/ 23 w 23"/>
                <a:gd name="T13" fmla="*/ 10 h 21"/>
                <a:gd name="T14" fmla="*/ 20 w 23"/>
                <a:gd name="T15" fmla="*/ 3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1">
                  <a:moveTo>
                    <a:pt x="20" y="3"/>
                  </a:moveTo>
                  <a:cubicBezTo>
                    <a:pt x="18" y="1"/>
                    <a:pt x="14" y="0"/>
                    <a:pt x="10" y="0"/>
                  </a:cubicBezTo>
                  <a:cubicBezTo>
                    <a:pt x="0" y="0"/>
                    <a:pt x="0" y="0"/>
                    <a:pt x="0" y="0"/>
                  </a:cubicBezTo>
                  <a:cubicBezTo>
                    <a:pt x="0" y="21"/>
                    <a:pt x="0" y="21"/>
                    <a:pt x="0" y="21"/>
                  </a:cubicBezTo>
                  <a:cubicBezTo>
                    <a:pt x="10" y="21"/>
                    <a:pt x="10" y="21"/>
                    <a:pt x="10" y="21"/>
                  </a:cubicBezTo>
                  <a:cubicBezTo>
                    <a:pt x="14" y="21"/>
                    <a:pt x="18" y="20"/>
                    <a:pt x="20" y="18"/>
                  </a:cubicBezTo>
                  <a:cubicBezTo>
                    <a:pt x="22" y="16"/>
                    <a:pt x="23" y="14"/>
                    <a:pt x="23" y="10"/>
                  </a:cubicBezTo>
                  <a:cubicBezTo>
                    <a:pt x="23" y="7"/>
                    <a:pt x="22" y="5"/>
                    <a:pt x="20" y="3"/>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19" name="Rectangle 16"/>
            <p:cNvSpPr>
              <a:spLocks noChangeArrowheads="1"/>
            </p:cNvSpPr>
            <p:nvPr/>
          </p:nvSpPr>
          <p:spPr bwMode="auto">
            <a:xfrm>
              <a:off x="3398" y="2838"/>
              <a:ext cx="57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200" dirty="0">
                  <a:solidFill>
                    <a:schemeClr val="bg1"/>
                  </a:solidFill>
                  <a:latin typeface="Segoe Pro Display Light" panose="020B0302040504020203" pitchFamily="34" charset="0"/>
                </a:rPr>
                <a:t>SQL DB</a:t>
              </a:r>
              <a:endParaRPr lang="en-US" altLang="en-US" dirty="0">
                <a:solidFill>
                  <a:schemeClr val="bg1"/>
                </a:solidFill>
              </a:endParaRPr>
            </a:p>
          </p:txBody>
        </p:sp>
        <p:sp>
          <p:nvSpPr>
            <p:cNvPr id="20" name="Freeform 17"/>
            <p:cNvSpPr>
              <a:spLocks/>
            </p:cNvSpPr>
            <p:nvPr/>
          </p:nvSpPr>
          <p:spPr bwMode="auto">
            <a:xfrm>
              <a:off x="4327" y="2623"/>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0 h 451"/>
                <a:gd name="T10" fmla="*/ 60 w 935"/>
                <a:gd name="T11" fmla="*/ 0 h 451"/>
                <a:gd name="T12" fmla="*/ 875 w 935"/>
                <a:gd name="T13" fmla="*/ 0 h 451"/>
                <a:gd name="T14" fmla="*/ 935 w 935"/>
                <a:gd name="T15" fmla="*/ 60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0"/>
                    <a:pt x="0" y="60"/>
                    <a:pt x="0" y="60"/>
                  </a:cubicBezTo>
                  <a:cubicBezTo>
                    <a:pt x="0" y="27"/>
                    <a:pt x="27" y="0"/>
                    <a:pt x="60" y="0"/>
                  </a:cubicBezTo>
                  <a:cubicBezTo>
                    <a:pt x="875" y="0"/>
                    <a:pt x="875" y="0"/>
                    <a:pt x="875" y="0"/>
                  </a:cubicBezTo>
                  <a:cubicBezTo>
                    <a:pt x="908" y="0"/>
                    <a:pt x="935" y="27"/>
                    <a:pt x="935" y="60"/>
                  </a:cubicBezTo>
                  <a:lnTo>
                    <a:pt x="935" y="390"/>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21" name="Freeform 18"/>
            <p:cNvSpPr>
              <a:spLocks/>
            </p:cNvSpPr>
            <p:nvPr/>
          </p:nvSpPr>
          <p:spPr bwMode="auto">
            <a:xfrm>
              <a:off x="4322" y="2620"/>
              <a:ext cx="1367"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2 h 455"/>
                <a:gd name="T16" fmla="*/ 22 w 941"/>
                <a:gd name="T17" fmla="*/ 22 h 455"/>
                <a:gd name="T18" fmla="*/ 63 w 941"/>
                <a:gd name="T19" fmla="*/ 5 h 455"/>
                <a:gd name="T20" fmla="*/ 878 w 941"/>
                <a:gd name="T21" fmla="*/ 5 h 455"/>
                <a:gd name="T22" fmla="*/ 878 w 941"/>
                <a:gd name="T23" fmla="*/ 5 h 455"/>
                <a:gd name="T24" fmla="*/ 919 w 941"/>
                <a:gd name="T25" fmla="*/ 22 h 455"/>
                <a:gd name="T26" fmla="*/ 936 w 941"/>
                <a:gd name="T27" fmla="*/ 62 h 455"/>
                <a:gd name="T28" fmla="*/ 936 w 941"/>
                <a:gd name="T29" fmla="*/ 392 h 455"/>
                <a:gd name="T30" fmla="*/ 938 w 941"/>
                <a:gd name="T31" fmla="*/ 392 h 455"/>
                <a:gd name="T32" fmla="*/ 941 w 941"/>
                <a:gd name="T33" fmla="*/ 392 h 455"/>
                <a:gd name="T34" fmla="*/ 941 w 941"/>
                <a:gd name="T35" fmla="*/ 62 h 455"/>
                <a:gd name="T36" fmla="*/ 878 w 941"/>
                <a:gd name="T37" fmla="*/ 0 h 455"/>
                <a:gd name="T38" fmla="*/ 63 w 941"/>
                <a:gd name="T39" fmla="*/ 0 h 455"/>
                <a:gd name="T40" fmla="*/ 0 w 941"/>
                <a:gd name="T41" fmla="*/ 62 h 455"/>
                <a:gd name="T42" fmla="*/ 0 w 941"/>
                <a:gd name="T43" fmla="*/ 392 h 455"/>
                <a:gd name="T44" fmla="*/ 63 w 941"/>
                <a:gd name="T45" fmla="*/ 455 h 455"/>
                <a:gd name="T46" fmla="*/ 878 w 941"/>
                <a:gd name="T47" fmla="*/ 455 h 455"/>
                <a:gd name="T48" fmla="*/ 878 w 941"/>
                <a:gd name="T49" fmla="*/ 455 h 455"/>
                <a:gd name="T50" fmla="*/ 941 w 941"/>
                <a:gd name="T51" fmla="*/ 392 h 455"/>
                <a:gd name="T52" fmla="*/ 938 w 941"/>
                <a:gd name="T53"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2" y="444"/>
                    <a:pt x="22" y="433"/>
                  </a:cubicBezTo>
                  <a:cubicBezTo>
                    <a:pt x="11" y="423"/>
                    <a:pt x="5" y="408"/>
                    <a:pt x="5" y="392"/>
                  </a:cubicBezTo>
                  <a:cubicBezTo>
                    <a:pt x="5" y="62"/>
                    <a:pt x="5" y="62"/>
                    <a:pt x="5" y="62"/>
                  </a:cubicBezTo>
                  <a:cubicBezTo>
                    <a:pt x="5" y="46"/>
                    <a:pt x="11" y="32"/>
                    <a:pt x="22" y="22"/>
                  </a:cubicBezTo>
                  <a:cubicBezTo>
                    <a:pt x="32" y="11"/>
                    <a:pt x="47" y="5"/>
                    <a:pt x="63" y="5"/>
                  </a:cubicBezTo>
                  <a:cubicBezTo>
                    <a:pt x="878" y="5"/>
                    <a:pt x="878" y="5"/>
                    <a:pt x="878" y="5"/>
                  </a:cubicBezTo>
                  <a:cubicBezTo>
                    <a:pt x="878" y="5"/>
                    <a:pt x="878" y="5"/>
                    <a:pt x="878" y="5"/>
                  </a:cubicBezTo>
                  <a:cubicBezTo>
                    <a:pt x="894" y="5"/>
                    <a:pt x="908" y="11"/>
                    <a:pt x="919" y="22"/>
                  </a:cubicBezTo>
                  <a:cubicBezTo>
                    <a:pt x="929" y="32"/>
                    <a:pt x="936" y="46"/>
                    <a:pt x="936" y="62"/>
                  </a:cubicBezTo>
                  <a:cubicBezTo>
                    <a:pt x="936" y="392"/>
                    <a:pt x="936" y="392"/>
                    <a:pt x="936" y="392"/>
                  </a:cubicBezTo>
                  <a:cubicBezTo>
                    <a:pt x="938" y="392"/>
                    <a:pt x="938" y="392"/>
                    <a:pt x="938" y="392"/>
                  </a:cubicBezTo>
                  <a:cubicBezTo>
                    <a:pt x="941" y="392"/>
                    <a:pt x="941" y="392"/>
                    <a:pt x="941" y="392"/>
                  </a:cubicBezTo>
                  <a:cubicBezTo>
                    <a:pt x="941" y="62"/>
                    <a:pt x="941" y="62"/>
                    <a:pt x="941" y="62"/>
                  </a:cubicBezTo>
                  <a:cubicBezTo>
                    <a:pt x="941" y="28"/>
                    <a:pt x="912" y="0"/>
                    <a:pt x="878" y="0"/>
                  </a:cubicBezTo>
                  <a:cubicBezTo>
                    <a:pt x="63" y="0"/>
                    <a:pt x="63" y="0"/>
                    <a:pt x="63" y="0"/>
                  </a:cubicBezTo>
                  <a:cubicBezTo>
                    <a:pt x="28" y="0"/>
                    <a:pt x="0" y="28"/>
                    <a:pt x="0" y="62"/>
                  </a:cubicBezTo>
                  <a:cubicBezTo>
                    <a:pt x="0" y="392"/>
                    <a:pt x="0" y="392"/>
                    <a:pt x="0" y="392"/>
                  </a:cubicBezTo>
                  <a:cubicBezTo>
                    <a:pt x="0" y="427"/>
                    <a:pt x="28" y="455"/>
                    <a:pt x="63" y="455"/>
                  </a:cubicBezTo>
                  <a:cubicBezTo>
                    <a:pt x="878" y="455"/>
                    <a:pt x="878" y="455"/>
                    <a:pt x="878" y="455"/>
                  </a:cubicBezTo>
                  <a:cubicBezTo>
                    <a:pt x="878" y="455"/>
                    <a:pt x="878" y="455"/>
                    <a:pt x="878" y="455"/>
                  </a:cubicBezTo>
                  <a:cubicBezTo>
                    <a:pt x="912"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22" name="Freeform 19"/>
            <p:cNvSpPr>
              <a:spLocks/>
            </p:cNvSpPr>
            <p:nvPr/>
          </p:nvSpPr>
          <p:spPr bwMode="auto">
            <a:xfrm>
              <a:off x="4431" y="2800"/>
              <a:ext cx="340" cy="30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23" name="Freeform 20"/>
            <p:cNvSpPr>
              <a:spLocks/>
            </p:cNvSpPr>
            <p:nvPr/>
          </p:nvSpPr>
          <p:spPr bwMode="auto">
            <a:xfrm>
              <a:off x="4431" y="2800"/>
              <a:ext cx="340" cy="30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24" name="Freeform 21"/>
            <p:cNvSpPr>
              <a:spLocks/>
            </p:cNvSpPr>
            <p:nvPr/>
          </p:nvSpPr>
          <p:spPr bwMode="auto">
            <a:xfrm>
              <a:off x="4472" y="2845"/>
              <a:ext cx="42" cy="108"/>
            </a:xfrm>
            <a:custGeom>
              <a:avLst/>
              <a:gdLst>
                <a:gd name="T0" fmla="*/ 19 w 29"/>
                <a:gd name="T1" fmla="*/ 74 h 74"/>
                <a:gd name="T2" fmla="*/ 29 w 29"/>
                <a:gd name="T3" fmla="*/ 57 h 74"/>
                <a:gd name="T4" fmla="*/ 15 w 29"/>
                <a:gd name="T5" fmla="*/ 0 h 74"/>
                <a:gd name="T6" fmla="*/ 4 w 29"/>
                <a:gd name="T7" fmla="*/ 13 h 74"/>
                <a:gd name="T8" fmla="*/ 19 w 29"/>
                <a:gd name="T9" fmla="*/ 74 h 74"/>
              </a:gdLst>
              <a:ahLst/>
              <a:cxnLst>
                <a:cxn ang="0">
                  <a:pos x="T0" y="T1"/>
                </a:cxn>
                <a:cxn ang="0">
                  <a:pos x="T2" y="T3"/>
                </a:cxn>
                <a:cxn ang="0">
                  <a:pos x="T4" y="T5"/>
                </a:cxn>
                <a:cxn ang="0">
                  <a:pos x="T6" y="T7"/>
                </a:cxn>
                <a:cxn ang="0">
                  <a:pos x="T8" y="T9"/>
                </a:cxn>
              </a:cxnLst>
              <a:rect l="0" t="0" r="r" b="b"/>
              <a:pathLst>
                <a:path w="29" h="74">
                  <a:moveTo>
                    <a:pt x="19" y="74"/>
                  </a:moveTo>
                  <a:cubicBezTo>
                    <a:pt x="21" y="69"/>
                    <a:pt x="25" y="63"/>
                    <a:pt x="29" y="57"/>
                  </a:cubicBezTo>
                  <a:cubicBezTo>
                    <a:pt x="12" y="31"/>
                    <a:pt x="13" y="10"/>
                    <a:pt x="15" y="0"/>
                  </a:cubicBezTo>
                  <a:cubicBezTo>
                    <a:pt x="11" y="4"/>
                    <a:pt x="7" y="9"/>
                    <a:pt x="4" y="13"/>
                  </a:cubicBezTo>
                  <a:cubicBezTo>
                    <a:pt x="1" y="27"/>
                    <a:pt x="0" y="48"/>
                    <a:pt x="19"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25" name="Freeform 22"/>
            <p:cNvSpPr>
              <a:spLocks/>
            </p:cNvSpPr>
            <p:nvPr/>
          </p:nvSpPr>
          <p:spPr bwMode="auto">
            <a:xfrm>
              <a:off x="4523" y="2958"/>
              <a:ext cx="203" cy="101"/>
            </a:xfrm>
            <a:custGeom>
              <a:avLst/>
              <a:gdLst>
                <a:gd name="T0" fmla="*/ 30 w 140"/>
                <a:gd name="T1" fmla="*/ 17 h 69"/>
                <a:gd name="T2" fmla="*/ 10 w 140"/>
                <a:gd name="T3" fmla="*/ 0 h 69"/>
                <a:gd name="T4" fmla="*/ 0 w 140"/>
                <a:gd name="T5" fmla="*/ 16 h 69"/>
                <a:gd name="T6" fmla="*/ 18 w 140"/>
                <a:gd name="T7" fmla="*/ 32 h 69"/>
                <a:gd name="T8" fmla="*/ 126 w 140"/>
                <a:gd name="T9" fmla="*/ 69 h 69"/>
                <a:gd name="T10" fmla="*/ 140 w 140"/>
                <a:gd name="T11" fmla="*/ 52 h 69"/>
                <a:gd name="T12" fmla="*/ 30 w 140"/>
                <a:gd name="T13" fmla="*/ 17 h 69"/>
              </a:gdLst>
              <a:ahLst/>
              <a:cxnLst>
                <a:cxn ang="0">
                  <a:pos x="T0" y="T1"/>
                </a:cxn>
                <a:cxn ang="0">
                  <a:pos x="T2" y="T3"/>
                </a:cxn>
                <a:cxn ang="0">
                  <a:pos x="T4" y="T5"/>
                </a:cxn>
                <a:cxn ang="0">
                  <a:pos x="T6" y="T7"/>
                </a:cxn>
                <a:cxn ang="0">
                  <a:pos x="T8" y="T9"/>
                </a:cxn>
                <a:cxn ang="0">
                  <a:pos x="T10" y="T11"/>
                </a:cxn>
                <a:cxn ang="0">
                  <a:pos x="T12" y="T13"/>
                </a:cxn>
              </a:cxnLst>
              <a:rect l="0" t="0" r="r" b="b"/>
              <a:pathLst>
                <a:path w="140" h="69">
                  <a:moveTo>
                    <a:pt x="30" y="17"/>
                  </a:moveTo>
                  <a:cubicBezTo>
                    <a:pt x="22" y="11"/>
                    <a:pt x="16" y="5"/>
                    <a:pt x="10" y="0"/>
                  </a:cubicBezTo>
                  <a:cubicBezTo>
                    <a:pt x="6" y="5"/>
                    <a:pt x="3" y="11"/>
                    <a:pt x="0" y="16"/>
                  </a:cubicBezTo>
                  <a:cubicBezTo>
                    <a:pt x="6" y="21"/>
                    <a:pt x="11" y="26"/>
                    <a:pt x="18" y="32"/>
                  </a:cubicBezTo>
                  <a:cubicBezTo>
                    <a:pt x="61" y="66"/>
                    <a:pt x="103" y="69"/>
                    <a:pt x="126" y="69"/>
                  </a:cubicBezTo>
                  <a:cubicBezTo>
                    <a:pt x="128" y="69"/>
                    <a:pt x="135" y="59"/>
                    <a:pt x="140" y="52"/>
                  </a:cubicBezTo>
                  <a:cubicBezTo>
                    <a:pt x="129" y="55"/>
                    <a:pt x="84" y="60"/>
                    <a:pt x="3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26" name="Freeform 23"/>
            <p:cNvSpPr>
              <a:spLocks/>
            </p:cNvSpPr>
            <p:nvPr/>
          </p:nvSpPr>
          <p:spPr bwMode="auto">
            <a:xfrm>
              <a:off x="4604" y="2881"/>
              <a:ext cx="144" cy="121"/>
            </a:xfrm>
            <a:custGeom>
              <a:avLst/>
              <a:gdLst>
                <a:gd name="T0" fmla="*/ 0 w 99"/>
                <a:gd name="T1" fmla="*/ 9 h 83"/>
                <a:gd name="T2" fmla="*/ 96 w 99"/>
                <a:gd name="T3" fmla="*/ 83 h 83"/>
                <a:gd name="T4" fmla="*/ 99 w 99"/>
                <a:gd name="T5" fmla="*/ 74 h 83"/>
                <a:gd name="T6" fmla="*/ 14 w 99"/>
                <a:gd name="T7" fmla="*/ 0 h 83"/>
                <a:gd name="T8" fmla="*/ 0 w 99"/>
                <a:gd name="T9" fmla="*/ 9 h 83"/>
              </a:gdLst>
              <a:ahLst/>
              <a:cxnLst>
                <a:cxn ang="0">
                  <a:pos x="T0" y="T1"/>
                </a:cxn>
                <a:cxn ang="0">
                  <a:pos x="T2" y="T3"/>
                </a:cxn>
                <a:cxn ang="0">
                  <a:pos x="T4" y="T5"/>
                </a:cxn>
                <a:cxn ang="0">
                  <a:pos x="T6" y="T7"/>
                </a:cxn>
                <a:cxn ang="0">
                  <a:pos x="T8" y="T9"/>
                </a:cxn>
              </a:cxnLst>
              <a:rect l="0" t="0" r="r" b="b"/>
              <a:pathLst>
                <a:path w="99" h="83">
                  <a:moveTo>
                    <a:pt x="0" y="9"/>
                  </a:moveTo>
                  <a:cubicBezTo>
                    <a:pt x="39" y="45"/>
                    <a:pt x="84" y="75"/>
                    <a:pt x="96" y="83"/>
                  </a:cubicBezTo>
                  <a:cubicBezTo>
                    <a:pt x="97" y="80"/>
                    <a:pt x="98" y="77"/>
                    <a:pt x="99" y="74"/>
                  </a:cubicBezTo>
                  <a:cubicBezTo>
                    <a:pt x="86" y="65"/>
                    <a:pt x="54" y="40"/>
                    <a:pt x="14" y="0"/>
                  </a:cubicBezTo>
                  <a:cubicBezTo>
                    <a:pt x="10" y="3"/>
                    <a:pt x="5" y="6"/>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27" name="Freeform 24"/>
            <p:cNvSpPr>
              <a:spLocks/>
            </p:cNvSpPr>
            <p:nvPr/>
          </p:nvSpPr>
          <p:spPr bwMode="auto">
            <a:xfrm>
              <a:off x="4534" y="2807"/>
              <a:ext cx="63" cy="60"/>
            </a:xfrm>
            <a:custGeom>
              <a:avLst/>
              <a:gdLst>
                <a:gd name="T0" fmla="*/ 43 w 43"/>
                <a:gd name="T1" fmla="*/ 32 h 41"/>
                <a:gd name="T2" fmla="*/ 14 w 43"/>
                <a:gd name="T3" fmla="*/ 0 h 41"/>
                <a:gd name="T4" fmla="*/ 0 w 43"/>
                <a:gd name="T5" fmla="*/ 5 h 41"/>
                <a:gd name="T6" fmla="*/ 28 w 43"/>
                <a:gd name="T7" fmla="*/ 41 h 41"/>
                <a:gd name="T8" fmla="*/ 43 w 43"/>
                <a:gd name="T9" fmla="*/ 32 h 41"/>
              </a:gdLst>
              <a:ahLst/>
              <a:cxnLst>
                <a:cxn ang="0">
                  <a:pos x="T0" y="T1"/>
                </a:cxn>
                <a:cxn ang="0">
                  <a:pos x="T2" y="T3"/>
                </a:cxn>
                <a:cxn ang="0">
                  <a:pos x="T4" y="T5"/>
                </a:cxn>
                <a:cxn ang="0">
                  <a:pos x="T6" y="T7"/>
                </a:cxn>
                <a:cxn ang="0">
                  <a:pos x="T8" y="T9"/>
                </a:cxn>
              </a:cxnLst>
              <a:rect l="0" t="0" r="r" b="b"/>
              <a:pathLst>
                <a:path w="43" h="41">
                  <a:moveTo>
                    <a:pt x="43" y="32"/>
                  </a:moveTo>
                  <a:cubicBezTo>
                    <a:pt x="34" y="22"/>
                    <a:pt x="24" y="11"/>
                    <a:pt x="14" y="0"/>
                  </a:cubicBezTo>
                  <a:cubicBezTo>
                    <a:pt x="9" y="1"/>
                    <a:pt x="5" y="3"/>
                    <a:pt x="0" y="5"/>
                  </a:cubicBezTo>
                  <a:cubicBezTo>
                    <a:pt x="8" y="17"/>
                    <a:pt x="17" y="29"/>
                    <a:pt x="28" y="41"/>
                  </a:cubicBezTo>
                  <a:cubicBezTo>
                    <a:pt x="33" y="37"/>
                    <a:pt x="38" y="34"/>
                    <a:pt x="43"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28" name="Freeform 25"/>
            <p:cNvSpPr>
              <a:spLocks/>
            </p:cNvSpPr>
            <p:nvPr/>
          </p:nvSpPr>
          <p:spPr bwMode="auto">
            <a:xfrm>
              <a:off x="4478" y="2953"/>
              <a:ext cx="45" cy="114"/>
            </a:xfrm>
            <a:custGeom>
              <a:avLst/>
              <a:gdLst>
                <a:gd name="T0" fmla="*/ 15 w 31"/>
                <a:gd name="T1" fmla="*/ 0 h 79"/>
                <a:gd name="T2" fmla="*/ 0 w 31"/>
                <a:gd name="T3" fmla="*/ 58 h 79"/>
                <a:gd name="T4" fmla="*/ 2 w 31"/>
                <a:gd name="T5" fmla="*/ 62 h 79"/>
                <a:gd name="T6" fmla="*/ 19 w 31"/>
                <a:gd name="T7" fmla="*/ 79 h 79"/>
                <a:gd name="T8" fmla="*/ 31 w 31"/>
                <a:gd name="T9" fmla="*/ 20 h 79"/>
                <a:gd name="T10" fmla="*/ 15 w 31"/>
                <a:gd name="T11" fmla="*/ 0 h 79"/>
              </a:gdLst>
              <a:ahLst/>
              <a:cxnLst>
                <a:cxn ang="0">
                  <a:pos x="T0" y="T1"/>
                </a:cxn>
                <a:cxn ang="0">
                  <a:pos x="T2" y="T3"/>
                </a:cxn>
                <a:cxn ang="0">
                  <a:pos x="T4" y="T5"/>
                </a:cxn>
                <a:cxn ang="0">
                  <a:pos x="T6" y="T7"/>
                </a:cxn>
                <a:cxn ang="0">
                  <a:pos x="T8" y="T9"/>
                </a:cxn>
                <a:cxn ang="0">
                  <a:pos x="T10" y="T11"/>
                </a:cxn>
              </a:cxnLst>
              <a:rect l="0" t="0" r="r" b="b"/>
              <a:pathLst>
                <a:path w="31" h="79">
                  <a:moveTo>
                    <a:pt x="15" y="0"/>
                  </a:moveTo>
                  <a:cubicBezTo>
                    <a:pt x="5" y="21"/>
                    <a:pt x="1" y="41"/>
                    <a:pt x="0" y="58"/>
                  </a:cubicBezTo>
                  <a:cubicBezTo>
                    <a:pt x="1" y="59"/>
                    <a:pt x="1" y="60"/>
                    <a:pt x="2" y="62"/>
                  </a:cubicBezTo>
                  <a:cubicBezTo>
                    <a:pt x="7" y="68"/>
                    <a:pt x="13" y="74"/>
                    <a:pt x="19" y="79"/>
                  </a:cubicBezTo>
                  <a:cubicBezTo>
                    <a:pt x="18" y="65"/>
                    <a:pt x="20" y="43"/>
                    <a:pt x="31" y="20"/>
                  </a:cubicBezTo>
                  <a:cubicBezTo>
                    <a:pt x="24" y="13"/>
                    <a:pt x="19" y="7"/>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29" name="Freeform 26"/>
            <p:cNvSpPr>
              <a:spLocks/>
            </p:cNvSpPr>
            <p:nvPr/>
          </p:nvSpPr>
          <p:spPr bwMode="auto">
            <a:xfrm>
              <a:off x="4499" y="2867"/>
              <a:ext cx="105" cy="115"/>
            </a:xfrm>
            <a:custGeom>
              <a:avLst/>
              <a:gdLst>
                <a:gd name="T0" fmla="*/ 52 w 72"/>
                <a:gd name="T1" fmla="*/ 0 h 79"/>
                <a:gd name="T2" fmla="*/ 24 w 72"/>
                <a:gd name="T3" fmla="*/ 25 h 79"/>
                <a:gd name="T4" fmla="*/ 10 w 72"/>
                <a:gd name="T5" fmla="*/ 42 h 79"/>
                <a:gd name="T6" fmla="*/ 10 w 72"/>
                <a:gd name="T7" fmla="*/ 42 h 79"/>
                <a:gd name="T8" fmla="*/ 0 w 72"/>
                <a:gd name="T9" fmla="*/ 59 h 79"/>
                <a:gd name="T10" fmla="*/ 16 w 72"/>
                <a:gd name="T11" fmla="*/ 79 h 79"/>
                <a:gd name="T12" fmla="*/ 26 w 72"/>
                <a:gd name="T13" fmla="*/ 63 h 79"/>
                <a:gd name="T14" fmla="*/ 26 w 72"/>
                <a:gd name="T15" fmla="*/ 63 h 79"/>
                <a:gd name="T16" fmla="*/ 45 w 72"/>
                <a:gd name="T17" fmla="*/ 41 h 79"/>
                <a:gd name="T18" fmla="*/ 72 w 72"/>
                <a:gd name="T19" fmla="*/ 19 h 79"/>
                <a:gd name="T20" fmla="*/ 52 w 72"/>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9">
                  <a:moveTo>
                    <a:pt x="52" y="0"/>
                  </a:moveTo>
                  <a:cubicBezTo>
                    <a:pt x="43" y="6"/>
                    <a:pt x="33" y="14"/>
                    <a:pt x="24" y="25"/>
                  </a:cubicBezTo>
                  <a:cubicBezTo>
                    <a:pt x="18" y="30"/>
                    <a:pt x="14" y="36"/>
                    <a:pt x="10" y="42"/>
                  </a:cubicBezTo>
                  <a:cubicBezTo>
                    <a:pt x="10" y="42"/>
                    <a:pt x="10" y="42"/>
                    <a:pt x="10" y="42"/>
                  </a:cubicBezTo>
                  <a:cubicBezTo>
                    <a:pt x="6" y="48"/>
                    <a:pt x="2" y="54"/>
                    <a:pt x="0" y="59"/>
                  </a:cubicBezTo>
                  <a:cubicBezTo>
                    <a:pt x="4" y="66"/>
                    <a:pt x="9" y="72"/>
                    <a:pt x="16" y="79"/>
                  </a:cubicBezTo>
                  <a:cubicBezTo>
                    <a:pt x="19" y="74"/>
                    <a:pt x="22" y="68"/>
                    <a:pt x="26" y="63"/>
                  </a:cubicBezTo>
                  <a:cubicBezTo>
                    <a:pt x="26" y="63"/>
                    <a:pt x="26" y="63"/>
                    <a:pt x="26" y="63"/>
                  </a:cubicBezTo>
                  <a:cubicBezTo>
                    <a:pt x="31" y="55"/>
                    <a:pt x="37" y="48"/>
                    <a:pt x="45" y="41"/>
                  </a:cubicBezTo>
                  <a:cubicBezTo>
                    <a:pt x="55" y="32"/>
                    <a:pt x="64" y="25"/>
                    <a:pt x="72" y="19"/>
                  </a:cubicBezTo>
                  <a:cubicBezTo>
                    <a:pt x="65" y="13"/>
                    <a:pt x="58" y="6"/>
                    <a:pt x="5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30" name="Freeform 27"/>
            <p:cNvSpPr>
              <a:spLocks/>
            </p:cNvSpPr>
            <p:nvPr/>
          </p:nvSpPr>
          <p:spPr bwMode="auto">
            <a:xfrm>
              <a:off x="4575" y="2831"/>
              <a:ext cx="144" cy="63"/>
            </a:xfrm>
            <a:custGeom>
              <a:avLst/>
              <a:gdLst>
                <a:gd name="T0" fmla="*/ 84 w 99"/>
                <a:gd name="T1" fmla="*/ 3 h 44"/>
                <a:gd name="T2" fmla="*/ 15 w 99"/>
                <a:gd name="T3" fmla="*/ 16 h 44"/>
                <a:gd name="T4" fmla="*/ 15 w 99"/>
                <a:gd name="T5" fmla="*/ 16 h 44"/>
                <a:gd name="T6" fmla="*/ 0 w 99"/>
                <a:gd name="T7" fmla="*/ 25 h 44"/>
                <a:gd name="T8" fmla="*/ 20 w 99"/>
                <a:gd name="T9" fmla="*/ 44 h 44"/>
                <a:gd name="T10" fmla="*/ 34 w 99"/>
                <a:gd name="T11" fmla="*/ 35 h 44"/>
                <a:gd name="T12" fmla="*/ 34 w 99"/>
                <a:gd name="T13" fmla="*/ 35 h 44"/>
                <a:gd name="T14" fmla="*/ 99 w 99"/>
                <a:gd name="T15" fmla="*/ 18 h 44"/>
                <a:gd name="T16" fmla="*/ 84 w 99"/>
                <a:gd name="T1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44">
                  <a:moveTo>
                    <a:pt x="84" y="3"/>
                  </a:moveTo>
                  <a:cubicBezTo>
                    <a:pt x="68" y="0"/>
                    <a:pt x="43" y="1"/>
                    <a:pt x="15" y="16"/>
                  </a:cubicBezTo>
                  <a:cubicBezTo>
                    <a:pt x="15" y="16"/>
                    <a:pt x="15" y="16"/>
                    <a:pt x="15" y="16"/>
                  </a:cubicBezTo>
                  <a:cubicBezTo>
                    <a:pt x="10" y="18"/>
                    <a:pt x="5" y="21"/>
                    <a:pt x="0" y="25"/>
                  </a:cubicBezTo>
                  <a:cubicBezTo>
                    <a:pt x="6" y="31"/>
                    <a:pt x="13" y="38"/>
                    <a:pt x="20" y="44"/>
                  </a:cubicBezTo>
                  <a:cubicBezTo>
                    <a:pt x="25" y="41"/>
                    <a:pt x="30" y="38"/>
                    <a:pt x="34" y="35"/>
                  </a:cubicBezTo>
                  <a:cubicBezTo>
                    <a:pt x="34" y="35"/>
                    <a:pt x="34" y="35"/>
                    <a:pt x="34" y="35"/>
                  </a:cubicBezTo>
                  <a:cubicBezTo>
                    <a:pt x="72" y="15"/>
                    <a:pt x="99" y="18"/>
                    <a:pt x="99" y="18"/>
                  </a:cubicBezTo>
                  <a:cubicBezTo>
                    <a:pt x="95" y="12"/>
                    <a:pt x="90" y="7"/>
                    <a:pt x="8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31" name="Freeform 28"/>
            <p:cNvSpPr>
              <a:spLocks/>
            </p:cNvSpPr>
            <p:nvPr/>
          </p:nvSpPr>
          <p:spPr bwMode="auto">
            <a:xfrm>
              <a:off x="4653" y="2921"/>
              <a:ext cx="75" cy="72"/>
            </a:xfrm>
            <a:custGeom>
              <a:avLst/>
              <a:gdLst>
                <a:gd name="T0" fmla="*/ 12 w 51"/>
                <a:gd name="T1" fmla="*/ 7 h 50"/>
                <a:gd name="T2" fmla="*/ 8 w 51"/>
                <a:gd name="T3" fmla="*/ 39 h 50"/>
                <a:gd name="T4" fmla="*/ 39 w 51"/>
                <a:gd name="T5" fmla="*/ 43 h 50"/>
                <a:gd name="T6" fmla="*/ 43 w 51"/>
                <a:gd name="T7" fmla="*/ 12 h 50"/>
                <a:gd name="T8" fmla="*/ 12 w 51"/>
                <a:gd name="T9" fmla="*/ 7 h 50"/>
              </a:gdLst>
              <a:ahLst/>
              <a:cxnLst>
                <a:cxn ang="0">
                  <a:pos x="T0" y="T1"/>
                </a:cxn>
                <a:cxn ang="0">
                  <a:pos x="T2" y="T3"/>
                </a:cxn>
                <a:cxn ang="0">
                  <a:pos x="T4" y="T5"/>
                </a:cxn>
                <a:cxn ang="0">
                  <a:pos x="T6" y="T7"/>
                </a:cxn>
                <a:cxn ang="0">
                  <a:pos x="T8" y="T9"/>
                </a:cxn>
              </a:cxnLst>
              <a:rect l="0" t="0" r="r" b="b"/>
              <a:pathLst>
                <a:path w="51" h="50">
                  <a:moveTo>
                    <a:pt x="12" y="7"/>
                  </a:moveTo>
                  <a:cubicBezTo>
                    <a:pt x="2" y="15"/>
                    <a:pt x="0" y="29"/>
                    <a:pt x="8" y="39"/>
                  </a:cubicBezTo>
                  <a:cubicBezTo>
                    <a:pt x="15" y="48"/>
                    <a:pt x="29" y="50"/>
                    <a:pt x="39" y="43"/>
                  </a:cubicBezTo>
                  <a:cubicBezTo>
                    <a:pt x="49" y="35"/>
                    <a:pt x="51" y="21"/>
                    <a:pt x="43" y="12"/>
                  </a:cubicBezTo>
                  <a:cubicBezTo>
                    <a:pt x="36" y="2"/>
                    <a:pt x="22" y="0"/>
                    <a:pt x="12"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32" name="Freeform 29"/>
            <p:cNvSpPr>
              <a:spLocks/>
            </p:cNvSpPr>
            <p:nvPr/>
          </p:nvSpPr>
          <p:spPr bwMode="auto">
            <a:xfrm>
              <a:off x="4590" y="3002"/>
              <a:ext cx="66" cy="67"/>
            </a:xfrm>
            <a:custGeom>
              <a:avLst/>
              <a:gdLst>
                <a:gd name="T0" fmla="*/ 10 w 46"/>
                <a:gd name="T1" fmla="*/ 7 h 46"/>
                <a:gd name="T2" fmla="*/ 6 w 46"/>
                <a:gd name="T3" fmla="*/ 36 h 46"/>
                <a:gd name="T4" fmla="*/ 35 w 46"/>
                <a:gd name="T5" fmla="*/ 40 h 46"/>
                <a:gd name="T6" fmla="*/ 39 w 46"/>
                <a:gd name="T7" fmla="*/ 11 h 46"/>
                <a:gd name="T8" fmla="*/ 10 w 46"/>
                <a:gd name="T9" fmla="*/ 7 h 46"/>
              </a:gdLst>
              <a:ahLst/>
              <a:cxnLst>
                <a:cxn ang="0">
                  <a:pos x="T0" y="T1"/>
                </a:cxn>
                <a:cxn ang="0">
                  <a:pos x="T2" y="T3"/>
                </a:cxn>
                <a:cxn ang="0">
                  <a:pos x="T4" y="T5"/>
                </a:cxn>
                <a:cxn ang="0">
                  <a:pos x="T6" y="T7"/>
                </a:cxn>
                <a:cxn ang="0">
                  <a:pos x="T8" y="T9"/>
                </a:cxn>
              </a:cxnLst>
              <a:rect l="0" t="0" r="r" b="b"/>
              <a:pathLst>
                <a:path w="46" h="46">
                  <a:moveTo>
                    <a:pt x="10" y="7"/>
                  </a:moveTo>
                  <a:cubicBezTo>
                    <a:pt x="1" y="14"/>
                    <a:pt x="0" y="27"/>
                    <a:pt x="6" y="36"/>
                  </a:cubicBezTo>
                  <a:cubicBezTo>
                    <a:pt x="13" y="45"/>
                    <a:pt x="26" y="46"/>
                    <a:pt x="35" y="40"/>
                  </a:cubicBezTo>
                  <a:cubicBezTo>
                    <a:pt x="44" y="33"/>
                    <a:pt x="46" y="20"/>
                    <a:pt x="39" y="11"/>
                  </a:cubicBezTo>
                  <a:cubicBezTo>
                    <a:pt x="32" y="2"/>
                    <a:pt x="19" y="0"/>
                    <a:pt x="1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33" name="Freeform 30"/>
            <p:cNvSpPr>
              <a:spLocks/>
            </p:cNvSpPr>
            <p:nvPr/>
          </p:nvSpPr>
          <p:spPr bwMode="auto">
            <a:xfrm>
              <a:off x="4468" y="2902"/>
              <a:ext cx="103" cy="101"/>
            </a:xfrm>
            <a:custGeom>
              <a:avLst/>
              <a:gdLst>
                <a:gd name="T0" fmla="*/ 17 w 71"/>
                <a:gd name="T1" fmla="*/ 10 h 70"/>
                <a:gd name="T2" fmla="*/ 11 w 71"/>
                <a:gd name="T3" fmla="*/ 54 h 70"/>
                <a:gd name="T4" fmla="*/ 55 w 71"/>
                <a:gd name="T5" fmla="*/ 60 h 70"/>
                <a:gd name="T6" fmla="*/ 61 w 71"/>
                <a:gd name="T7" fmla="*/ 16 h 70"/>
                <a:gd name="T8" fmla="*/ 17 w 71"/>
                <a:gd name="T9" fmla="*/ 10 h 70"/>
              </a:gdLst>
              <a:ahLst/>
              <a:cxnLst>
                <a:cxn ang="0">
                  <a:pos x="T0" y="T1"/>
                </a:cxn>
                <a:cxn ang="0">
                  <a:pos x="T2" y="T3"/>
                </a:cxn>
                <a:cxn ang="0">
                  <a:pos x="T4" y="T5"/>
                </a:cxn>
                <a:cxn ang="0">
                  <a:pos x="T6" y="T7"/>
                </a:cxn>
                <a:cxn ang="0">
                  <a:pos x="T8" y="T9"/>
                </a:cxn>
              </a:cxnLst>
              <a:rect l="0" t="0" r="r" b="b"/>
              <a:pathLst>
                <a:path w="71" h="70">
                  <a:moveTo>
                    <a:pt x="17" y="10"/>
                  </a:moveTo>
                  <a:cubicBezTo>
                    <a:pt x="3" y="21"/>
                    <a:pt x="0" y="40"/>
                    <a:pt x="11" y="54"/>
                  </a:cubicBezTo>
                  <a:cubicBezTo>
                    <a:pt x="21" y="68"/>
                    <a:pt x="41" y="70"/>
                    <a:pt x="55" y="60"/>
                  </a:cubicBezTo>
                  <a:cubicBezTo>
                    <a:pt x="68" y="49"/>
                    <a:pt x="71" y="30"/>
                    <a:pt x="61" y="16"/>
                  </a:cubicBezTo>
                  <a:cubicBezTo>
                    <a:pt x="50" y="2"/>
                    <a:pt x="30" y="0"/>
                    <a:pt x="17"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34" name="Rectangle 31"/>
            <p:cNvSpPr>
              <a:spLocks noChangeArrowheads="1"/>
            </p:cNvSpPr>
            <p:nvPr/>
          </p:nvSpPr>
          <p:spPr bwMode="auto">
            <a:xfrm>
              <a:off x="4884" y="2718"/>
              <a:ext cx="533"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200" dirty="0">
                  <a:solidFill>
                    <a:schemeClr val="bg1"/>
                  </a:solidFill>
                  <a:latin typeface="Segoe Pro Display Light" panose="020B0302040504020203" pitchFamily="34" charset="0"/>
                </a:rPr>
                <a:t>App</a:t>
              </a:r>
            </a:p>
            <a:p>
              <a:pPr defTabSz="914225"/>
              <a:r>
                <a:rPr lang="en-US" altLang="en-US" sz="2200" dirty="0">
                  <a:solidFill>
                    <a:schemeClr val="bg1"/>
                  </a:solidFill>
                  <a:latin typeface="Segoe Pro Display Light" panose="020B0302040504020203" pitchFamily="34" charset="0"/>
                </a:rPr>
                <a:t>Service</a:t>
              </a:r>
              <a:endParaRPr lang="en-US" altLang="en-US" dirty="0">
                <a:solidFill>
                  <a:schemeClr val="bg1"/>
                </a:solidFill>
              </a:endParaRPr>
            </a:p>
          </p:txBody>
        </p:sp>
        <p:sp>
          <p:nvSpPr>
            <p:cNvPr id="35" name="Freeform 32"/>
            <p:cNvSpPr>
              <a:spLocks/>
            </p:cNvSpPr>
            <p:nvPr/>
          </p:nvSpPr>
          <p:spPr bwMode="auto">
            <a:xfrm>
              <a:off x="5778" y="2584"/>
              <a:ext cx="1353" cy="647"/>
            </a:xfrm>
            <a:custGeom>
              <a:avLst/>
              <a:gdLst>
                <a:gd name="T0" fmla="*/ 874 w 932"/>
                <a:gd name="T1" fmla="*/ 0 h 446"/>
                <a:gd name="T2" fmla="*/ 59 w 932"/>
                <a:gd name="T3" fmla="*/ 0 h 446"/>
                <a:gd name="T4" fmla="*/ 18 w 932"/>
                <a:gd name="T5" fmla="*/ 17 h 446"/>
                <a:gd name="T6" fmla="*/ 0 w 932"/>
                <a:gd name="T7" fmla="*/ 58 h 446"/>
                <a:gd name="T8" fmla="*/ 0 w 932"/>
                <a:gd name="T9" fmla="*/ 388 h 446"/>
                <a:gd name="T10" fmla="*/ 18 w 932"/>
                <a:gd name="T11" fmla="*/ 430 h 446"/>
                <a:gd name="T12" fmla="*/ 53 w 932"/>
                <a:gd name="T13" fmla="*/ 446 h 446"/>
                <a:gd name="T14" fmla="*/ 53 w 932"/>
                <a:gd name="T15" fmla="*/ 442 h 446"/>
                <a:gd name="T16" fmla="*/ 53 w 932"/>
                <a:gd name="T17" fmla="*/ 113 h 446"/>
                <a:gd name="T18" fmla="*/ 113 w 932"/>
                <a:gd name="T19" fmla="*/ 52 h 446"/>
                <a:gd name="T20" fmla="*/ 928 w 932"/>
                <a:gd name="T21" fmla="*/ 52 h 446"/>
                <a:gd name="T22" fmla="*/ 932 w 932"/>
                <a:gd name="T23" fmla="*/ 52 h 446"/>
                <a:gd name="T24" fmla="*/ 915 w 932"/>
                <a:gd name="T25" fmla="*/ 17 h 446"/>
                <a:gd name="T26" fmla="*/ 874 w 932"/>
                <a:gd name="T27" fmla="*/ 0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2" h="446">
                  <a:moveTo>
                    <a:pt x="874" y="0"/>
                  </a:moveTo>
                  <a:cubicBezTo>
                    <a:pt x="59" y="0"/>
                    <a:pt x="59" y="0"/>
                    <a:pt x="59" y="0"/>
                  </a:cubicBezTo>
                  <a:cubicBezTo>
                    <a:pt x="43" y="0"/>
                    <a:pt x="28" y="7"/>
                    <a:pt x="18" y="17"/>
                  </a:cubicBezTo>
                  <a:cubicBezTo>
                    <a:pt x="7" y="28"/>
                    <a:pt x="0" y="42"/>
                    <a:pt x="0" y="58"/>
                  </a:cubicBezTo>
                  <a:cubicBezTo>
                    <a:pt x="0" y="388"/>
                    <a:pt x="0" y="388"/>
                    <a:pt x="0" y="388"/>
                  </a:cubicBezTo>
                  <a:cubicBezTo>
                    <a:pt x="0" y="404"/>
                    <a:pt x="7" y="419"/>
                    <a:pt x="18" y="430"/>
                  </a:cubicBezTo>
                  <a:cubicBezTo>
                    <a:pt x="27" y="439"/>
                    <a:pt x="39" y="445"/>
                    <a:pt x="53" y="446"/>
                  </a:cubicBezTo>
                  <a:cubicBezTo>
                    <a:pt x="53" y="445"/>
                    <a:pt x="53" y="444"/>
                    <a:pt x="53" y="442"/>
                  </a:cubicBezTo>
                  <a:cubicBezTo>
                    <a:pt x="53" y="113"/>
                    <a:pt x="53" y="113"/>
                    <a:pt x="53" y="113"/>
                  </a:cubicBezTo>
                  <a:cubicBezTo>
                    <a:pt x="53" y="79"/>
                    <a:pt x="80" y="52"/>
                    <a:pt x="113" y="52"/>
                  </a:cubicBezTo>
                  <a:cubicBezTo>
                    <a:pt x="928" y="52"/>
                    <a:pt x="928" y="52"/>
                    <a:pt x="928" y="52"/>
                  </a:cubicBezTo>
                  <a:cubicBezTo>
                    <a:pt x="929" y="52"/>
                    <a:pt x="930" y="52"/>
                    <a:pt x="932" y="52"/>
                  </a:cubicBezTo>
                  <a:cubicBezTo>
                    <a:pt x="930" y="39"/>
                    <a:pt x="924" y="26"/>
                    <a:pt x="915" y="17"/>
                  </a:cubicBezTo>
                  <a:cubicBezTo>
                    <a:pt x="904" y="7"/>
                    <a:pt x="890" y="0"/>
                    <a:pt x="874" y="0"/>
                  </a:cubicBezTo>
                </a:path>
              </a:pathLst>
            </a:custGeom>
            <a:solidFill>
              <a:srgbClr val="4E6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36" name="Freeform 33"/>
            <p:cNvSpPr>
              <a:spLocks/>
            </p:cNvSpPr>
            <p:nvPr/>
          </p:nvSpPr>
          <p:spPr bwMode="auto">
            <a:xfrm>
              <a:off x="5772" y="2578"/>
              <a:ext cx="1365" cy="659"/>
            </a:xfrm>
            <a:custGeom>
              <a:avLst/>
              <a:gdLst>
                <a:gd name="T0" fmla="*/ 878 w 940"/>
                <a:gd name="T1" fmla="*/ 0 h 454"/>
                <a:gd name="T2" fmla="*/ 63 w 940"/>
                <a:gd name="T3" fmla="*/ 0 h 454"/>
                <a:gd name="T4" fmla="*/ 0 w 940"/>
                <a:gd name="T5" fmla="*/ 62 h 454"/>
                <a:gd name="T6" fmla="*/ 0 w 940"/>
                <a:gd name="T7" fmla="*/ 392 h 454"/>
                <a:gd name="T8" fmla="*/ 57 w 940"/>
                <a:gd name="T9" fmla="*/ 454 h 454"/>
                <a:gd name="T10" fmla="*/ 57 w 940"/>
                <a:gd name="T11" fmla="*/ 450 h 454"/>
                <a:gd name="T12" fmla="*/ 22 w 940"/>
                <a:gd name="T13" fmla="*/ 434 h 454"/>
                <a:gd name="T14" fmla="*/ 4 w 940"/>
                <a:gd name="T15" fmla="*/ 392 h 454"/>
                <a:gd name="T16" fmla="*/ 4 w 940"/>
                <a:gd name="T17" fmla="*/ 62 h 454"/>
                <a:gd name="T18" fmla="*/ 22 w 940"/>
                <a:gd name="T19" fmla="*/ 21 h 454"/>
                <a:gd name="T20" fmla="*/ 63 w 940"/>
                <a:gd name="T21" fmla="*/ 4 h 454"/>
                <a:gd name="T22" fmla="*/ 878 w 940"/>
                <a:gd name="T23" fmla="*/ 4 h 454"/>
                <a:gd name="T24" fmla="*/ 919 w 940"/>
                <a:gd name="T25" fmla="*/ 21 h 454"/>
                <a:gd name="T26" fmla="*/ 936 w 940"/>
                <a:gd name="T27" fmla="*/ 56 h 454"/>
                <a:gd name="T28" fmla="*/ 940 w 940"/>
                <a:gd name="T29" fmla="*/ 57 h 454"/>
                <a:gd name="T30" fmla="*/ 878 w 940"/>
                <a:gd name="T31"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0" h="454">
                  <a:moveTo>
                    <a:pt x="878" y="0"/>
                  </a:moveTo>
                  <a:cubicBezTo>
                    <a:pt x="63" y="0"/>
                    <a:pt x="63" y="0"/>
                    <a:pt x="63" y="0"/>
                  </a:cubicBezTo>
                  <a:cubicBezTo>
                    <a:pt x="28" y="0"/>
                    <a:pt x="0" y="28"/>
                    <a:pt x="0" y="62"/>
                  </a:cubicBezTo>
                  <a:cubicBezTo>
                    <a:pt x="0" y="392"/>
                    <a:pt x="0" y="392"/>
                    <a:pt x="0" y="392"/>
                  </a:cubicBezTo>
                  <a:cubicBezTo>
                    <a:pt x="0" y="425"/>
                    <a:pt x="25" y="452"/>
                    <a:pt x="57" y="454"/>
                  </a:cubicBezTo>
                  <a:cubicBezTo>
                    <a:pt x="57" y="453"/>
                    <a:pt x="57" y="452"/>
                    <a:pt x="57" y="450"/>
                  </a:cubicBezTo>
                  <a:cubicBezTo>
                    <a:pt x="43" y="449"/>
                    <a:pt x="31" y="443"/>
                    <a:pt x="22" y="434"/>
                  </a:cubicBezTo>
                  <a:cubicBezTo>
                    <a:pt x="11" y="423"/>
                    <a:pt x="4" y="408"/>
                    <a:pt x="4" y="392"/>
                  </a:cubicBezTo>
                  <a:cubicBezTo>
                    <a:pt x="4" y="62"/>
                    <a:pt x="4" y="62"/>
                    <a:pt x="4" y="62"/>
                  </a:cubicBezTo>
                  <a:cubicBezTo>
                    <a:pt x="4" y="46"/>
                    <a:pt x="11" y="32"/>
                    <a:pt x="22" y="21"/>
                  </a:cubicBezTo>
                  <a:cubicBezTo>
                    <a:pt x="32" y="11"/>
                    <a:pt x="47" y="4"/>
                    <a:pt x="63" y="4"/>
                  </a:cubicBezTo>
                  <a:cubicBezTo>
                    <a:pt x="878" y="4"/>
                    <a:pt x="878" y="4"/>
                    <a:pt x="878" y="4"/>
                  </a:cubicBezTo>
                  <a:cubicBezTo>
                    <a:pt x="894" y="4"/>
                    <a:pt x="908" y="11"/>
                    <a:pt x="919" y="21"/>
                  </a:cubicBezTo>
                  <a:cubicBezTo>
                    <a:pt x="928" y="30"/>
                    <a:pt x="934" y="43"/>
                    <a:pt x="936" y="56"/>
                  </a:cubicBezTo>
                  <a:cubicBezTo>
                    <a:pt x="937" y="56"/>
                    <a:pt x="938" y="57"/>
                    <a:pt x="940" y="57"/>
                  </a:cubicBezTo>
                  <a:cubicBezTo>
                    <a:pt x="937" y="25"/>
                    <a:pt x="910" y="0"/>
                    <a:pt x="87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37" name="Freeform 34"/>
            <p:cNvSpPr>
              <a:spLocks/>
            </p:cNvSpPr>
            <p:nvPr/>
          </p:nvSpPr>
          <p:spPr bwMode="auto">
            <a:xfrm>
              <a:off x="5855" y="2659"/>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1 h 451"/>
                <a:gd name="T10" fmla="*/ 60 w 935"/>
                <a:gd name="T11" fmla="*/ 0 h 451"/>
                <a:gd name="T12" fmla="*/ 875 w 935"/>
                <a:gd name="T13" fmla="*/ 0 h 451"/>
                <a:gd name="T14" fmla="*/ 935 w 935"/>
                <a:gd name="T15" fmla="*/ 61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1"/>
                    <a:pt x="0" y="61"/>
                    <a:pt x="0" y="61"/>
                  </a:cubicBezTo>
                  <a:cubicBezTo>
                    <a:pt x="0" y="27"/>
                    <a:pt x="27" y="0"/>
                    <a:pt x="60" y="0"/>
                  </a:cubicBezTo>
                  <a:cubicBezTo>
                    <a:pt x="875" y="0"/>
                    <a:pt x="875" y="0"/>
                    <a:pt x="875" y="0"/>
                  </a:cubicBezTo>
                  <a:cubicBezTo>
                    <a:pt x="908" y="0"/>
                    <a:pt x="935" y="27"/>
                    <a:pt x="935" y="61"/>
                  </a:cubicBezTo>
                  <a:cubicBezTo>
                    <a:pt x="935" y="390"/>
                    <a:pt x="935" y="390"/>
                    <a:pt x="935" y="390"/>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38" name="Freeform 35"/>
            <p:cNvSpPr>
              <a:spLocks/>
            </p:cNvSpPr>
            <p:nvPr/>
          </p:nvSpPr>
          <p:spPr bwMode="auto">
            <a:xfrm>
              <a:off x="5850" y="2656"/>
              <a:ext cx="1367"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3 h 455"/>
                <a:gd name="T16" fmla="*/ 22 w 941"/>
                <a:gd name="T17" fmla="*/ 22 h 455"/>
                <a:gd name="T18" fmla="*/ 63 w 941"/>
                <a:gd name="T19" fmla="*/ 5 h 455"/>
                <a:gd name="T20" fmla="*/ 878 w 941"/>
                <a:gd name="T21" fmla="*/ 5 h 455"/>
                <a:gd name="T22" fmla="*/ 919 w 941"/>
                <a:gd name="T23" fmla="*/ 22 h 455"/>
                <a:gd name="T24" fmla="*/ 936 w 941"/>
                <a:gd name="T25" fmla="*/ 63 h 455"/>
                <a:gd name="T26" fmla="*/ 936 w 941"/>
                <a:gd name="T27" fmla="*/ 392 h 455"/>
                <a:gd name="T28" fmla="*/ 938 w 941"/>
                <a:gd name="T29" fmla="*/ 392 h 455"/>
                <a:gd name="T30" fmla="*/ 941 w 941"/>
                <a:gd name="T31" fmla="*/ 392 h 455"/>
                <a:gd name="T32" fmla="*/ 941 w 941"/>
                <a:gd name="T33" fmla="*/ 63 h 455"/>
                <a:gd name="T34" fmla="*/ 878 w 941"/>
                <a:gd name="T35" fmla="*/ 0 h 455"/>
                <a:gd name="T36" fmla="*/ 63 w 941"/>
                <a:gd name="T37" fmla="*/ 0 h 455"/>
                <a:gd name="T38" fmla="*/ 0 w 941"/>
                <a:gd name="T39" fmla="*/ 63 h 455"/>
                <a:gd name="T40" fmla="*/ 0 w 941"/>
                <a:gd name="T41" fmla="*/ 392 h 455"/>
                <a:gd name="T42" fmla="*/ 63 w 941"/>
                <a:gd name="T43" fmla="*/ 455 h 455"/>
                <a:gd name="T44" fmla="*/ 878 w 941"/>
                <a:gd name="T45" fmla="*/ 455 h 455"/>
                <a:gd name="T46" fmla="*/ 941 w 941"/>
                <a:gd name="T47" fmla="*/ 392 h 455"/>
                <a:gd name="T48" fmla="*/ 938 w 941"/>
                <a:gd name="T49"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3" y="444"/>
                    <a:pt x="22" y="433"/>
                  </a:cubicBezTo>
                  <a:cubicBezTo>
                    <a:pt x="12" y="423"/>
                    <a:pt x="5" y="408"/>
                    <a:pt x="5" y="392"/>
                  </a:cubicBezTo>
                  <a:cubicBezTo>
                    <a:pt x="5" y="63"/>
                    <a:pt x="5" y="63"/>
                    <a:pt x="5" y="63"/>
                  </a:cubicBezTo>
                  <a:cubicBezTo>
                    <a:pt x="5" y="47"/>
                    <a:pt x="12" y="32"/>
                    <a:pt x="22" y="22"/>
                  </a:cubicBezTo>
                  <a:cubicBezTo>
                    <a:pt x="33" y="11"/>
                    <a:pt x="47" y="5"/>
                    <a:pt x="63" y="5"/>
                  </a:cubicBezTo>
                  <a:cubicBezTo>
                    <a:pt x="878" y="5"/>
                    <a:pt x="878" y="5"/>
                    <a:pt x="878" y="5"/>
                  </a:cubicBezTo>
                  <a:cubicBezTo>
                    <a:pt x="894" y="5"/>
                    <a:pt x="908" y="11"/>
                    <a:pt x="919" y="22"/>
                  </a:cubicBezTo>
                  <a:cubicBezTo>
                    <a:pt x="929" y="32"/>
                    <a:pt x="936" y="47"/>
                    <a:pt x="936" y="63"/>
                  </a:cubicBezTo>
                  <a:cubicBezTo>
                    <a:pt x="936" y="392"/>
                    <a:pt x="936" y="392"/>
                    <a:pt x="936" y="392"/>
                  </a:cubicBezTo>
                  <a:cubicBezTo>
                    <a:pt x="938" y="392"/>
                    <a:pt x="938" y="392"/>
                    <a:pt x="938" y="392"/>
                  </a:cubicBezTo>
                  <a:cubicBezTo>
                    <a:pt x="941" y="392"/>
                    <a:pt x="941" y="392"/>
                    <a:pt x="941" y="392"/>
                  </a:cubicBezTo>
                  <a:cubicBezTo>
                    <a:pt x="941" y="63"/>
                    <a:pt x="941" y="63"/>
                    <a:pt x="941" y="63"/>
                  </a:cubicBezTo>
                  <a:cubicBezTo>
                    <a:pt x="941" y="28"/>
                    <a:pt x="913" y="0"/>
                    <a:pt x="878" y="0"/>
                  </a:cubicBezTo>
                  <a:cubicBezTo>
                    <a:pt x="63" y="0"/>
                    <a:pt x="63" y="0"/>
                    <a:pt x="63" y="0"/>
                  </a:cubicBezTo>
                  <a:cubicBezTo>
                    <a:pt x="28" y="0"/>
                    <a:pt x="0" y="28"/>
                    <a:pt x="0" y="63"/>
                  </a:cubicBezTo>
                  <a:cubicBezTo>
                    <a:pt x="0" y="392"/>
                    <a:pt x="0" y="392"/>
                    <a:pt x="0" y="392"/>
                  </a:cubicBezTo>
                  <a:cubicBezTo>
                    <a:pt x="0" y="427"/>
                    <a:pt x="28" y="455"/>
                    <a:pt x="63" y="455"/>
                  </a:cubicBezTo>
                  <a:cubicBezTo>
                    <a:pt x="878" y="455"/>
                    <a:pt x="878" y="455"/>
                    <a:pt x="878" y="455"/>
                  </a:cubicBezTo>
                  <a:cubicBezTo>
                    <a:pt x="913"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39" name="Freeform 36"/>
            <p:cNvSpPr>
              <a:spLocks/>
            </p:cNvSpPr>
            <p:nvPr/>
          </p:nvSpPr>
          <p:spPr bwMode="auto">
            <a:xfrm>
              <a:off x="6068" y="3044"/>
              <a:ext cx="211" cy="63"/>
            </a:xfrm>
            <a:custGeom>
              <a:avLst/>
              <a:gdLst>
                <a:gd name="T0" fmla="*/ 105 w 145"/>
                <a:gd name="T1" fmla="*/ 0 h 43"/>
                <a:gd name="T2" fmla="*/ 100 w 145"/>
                <a:gd name="T3" fmla="*/ 0 h 43"/>
                <a:gd name="T4" fmla="*/ 48 w 145"/>
                <a:gd name="T5" fmla="*/ 0 h 43"/>
                <a:gd name="T6" fmla="*/ 45 w 145"/>
                <a:gd name="T7" fmla="*/ 0 h 43"/>
                <a:gd name="T8" fmla="*/ 0 w 145"/>
                <a:gd name="T9" fmla="*/ 29 h 43"/>
                <a:gd name="T10" fmla="*/ 0 w 145"/>
                <a:gd name="T11" fmla="*/ 43 h 43"/>
                <a:gd name="T12" fmla="*/ 54 w 145"/>
                <a:gd name="T13" fmla="*/ 43 h 43"/>
                <a:gd name="T14" fmla="*/ 94 w 145"/>
                <a:gd name="T15" fmla="*/ 43 h 43"/>
                <a:gd name="T16" fmla="*/ 145 w 145"/>
                <a:gd name="T17" fmla="*/ 43 h 43"/>
                <a:gd name="T18" fmla="*/ 145 w 145"/>
                <a:gd name="T19" fmla="*/ 29 h 43"/>
                <a:gd name="T20" fmla="*/ 105 w 145"/>
                <a:gd name="T2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5" h="43">
                  <a:moveTo>
                    <a:pt x="105" y="0"/>
                  </a:moveTo>
                  <a:cubicBezTo>
                    <a:pt x="100" y="0"/>
                    <a:pt x="100" y="0"/>
                    <a:pt x="100" y="0"/>
                  </a:cubicBezTo>
                  <a:cubicBezTo>
                    <a:pt x="48" y="0"/>
                    <a:pt x="48" y="0"/>
                    <a:pt x="48" y="0"/>
                  </a:cubicBezTo>
                  <a:cubicBezTo>
                    <a:pt x="45" y="0"/>
                    <a:pt x="45" y="0"/>
                    <a:pt x="45" y="0"/>
                  </a:cubicBezTo>
                  <a:cubicBezTo>
                    <a:pt x="52" y="26"/>
                    <a:pt x="43" y="29"/>
                    <a:pt x="0" y="29"/>
                  </a:cubicBezTo>
                  <a:cubicBezTo>
                    <a:pt x="0" y="43"/>
                    <a:pt x="0" y="43"/>
                    <a:pt x="0" y="43"/>
                  </a:cubicBezTo>
                  <a:cubicBezTo>
                    <a:pt x="54" y="43"/>
                    <a:pt x="54" y="43"/>
                    <a:pt x="54" y="43"/>
                  </a:cubicBezTo>
                  <a:cubicBezTo>
                    <a:pt x="94" y="43"/>
                    <a:pt x="94" y="43"/>
                    <a:pt x="94" y="43"/>
                  </a:cubicBezTo>
                  <a:cubicBezTo>
                    <a:pt x="145" y="43"/>
                    <a:pt x="145" y="43"/>
                    <a:pt x="145" y="43"/>
                  </a:cubicBezTo>
                  <a:cubicBezTo>
                    <a:pt x="145" y="29"/>
                    <a:pt x="145" y="29"/>
                    <a:pt x="145" y="29"/>
                  </a:cubicBezTo>
                  <a:cubicBezTo>
                    <a:pt x="102" y="29"/>
                    <a:pt x="98" y="26"/>
                    <a:pt x="105"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40" name="Freeform 37"/>
            <p:cNvSpPr>
              <a:spLocks noEditPoints="1"/>
            </p:cNvSpPr>
            <p:nvPr/>
          </p:nvSpPr>
          <p:spPr bwMode="auto">
            <a:xfrm>
              <a:off x="6013" y="2810"/>
              <a:ext cx="321" cy="234"/>
            </a:xfrm>
            <a:custGeom>
              <a:avLst/>
              <a:gdLst>
                <a:gd name="T0" fmla="*/ 207 w 221"/>
                <a:gd name="T1" fmla="*/ 0 h 161"/>
                <a:gd name="T2" fmla="*/ 12 w 221"/>
                <a:gd name="T3" fmla="*/ 0 h 161"/>
                <a:gd name="T4" fmla="*/ 0 w 221"/>
                <a:gd name="T5" fmla="*/ 13 h 161"/>
                <a:gd name="T6" fmla="*/ 0 w 221"/>
                <a:gd name="T7" fmla="*/ 149 h 161"/>
                <a:gd name="T8" fmla="*/ 12 w 221"/>
                <a:gd name="T9" fmla="*/ 161 h 161"/>
                <a:gd name="T10" fmla="*/ 207 w 221"/>
                <a:gd name="T11" fmla="*/ 161 h 161"/>
                <a:gd name="T12" fmla="*/ 221 w 221"/>
                <a:gd name="T13" fmla="*/ 149 h 161"/>
                <a:gd name="T14" fmla="*/ 221 w 221"/>
                <a:gd name="T15" fmla="*/ 13 h 161"/>
                <a:gd name="T16" fmla="*/ 207 w 221"/>
                <a:gd name="T17" fmla="*/ 0 h 161"/>
                <a:gd name="T18" fmla="*/ 204 w 221"/>
                <a:gd name="T19" fmla="*/ 17 h 161"/>
                <a:gd name="T20" fmla="*/ 204 w 221"/>
                <a:gd name="T21" fmla="*/ 144 h 161"/>
                <a:gd name="T22" fmla="*/ 17 w 221"/>
                <a:gd name="T23" fmla="*/ 144 h 161"/>
                <a:gd name="T24" fmla="*/ 17 w 221"/>
                <a:gd name="T25" fmla="*/ 17 h 161"/>
                <a:gd name="T26" fmla="*/ 204 w 221"/>
                <a:gd name="T27" fmla="*/ 17 h 161"/>
                <a:gd name="T28" fmla="*/ 204 w 221"/>
                <a:gd name="T29" fmla="*/ 1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 h="161">
                  <a:moveTo>
                    <a:pt x="207" y="0"/>
                  </a:moveTo>
                  <a:cubicBezTo>
                    <a:pt x="12" y="0"/>
                    <a:pt x="12" y="0"/>
                    <a:pt x="12" y="0"/>
                  </a:cubicBezTo>
                  <a:cubicBezTo>
                    <a:pt x="6" y="0"/>
                    <a:pt x="0" y="6"/>
                    <a:pt x="0" y="13"/>
                  </a:cubicBezTo>
                  <a:cubicBezTo>
                    <a:pt x="0" y="149"/>
                    <a:pt x="0" y="149"/>
                    <a:pt x="0" y="149"/>
                  </a:cubicBezTo>
                  <a:cubicBezTo>
                    <a:pt x="0" y="155"/>
                    <a:pt x="6" y="161"/>
                    <a:pt x="12" y="161"/>
                  </a:cubicBezTo>
                  <a:cubicBezTo>
                    <a:pt x="207" y="161"/>
                    <a:pt x="207" y="161"/>
                    <a:pt x="207" y="161"/>
                  </a:cubicBezTo>
                  <a:cubicBezTo>
                    <a:pt x="214" y="161"/>
                    <a:pt x="221" y="155"/>
                    <a:pt x="221" y="149"/>
                  </a:cubicBezTo>
                  <a:cubicBezTo>
                    <a:pt x="221" y="13"/>
                    <a:pt x="221" y="13"/>
                    <a:pt x="221" y="13"/>
                  </a:cubicBezTo>
                  <a:cubicBezTo>
                    <a:pt x="221" y="6"/>
                    <a:pt x="214" y="0"/>
                    <a:pt x="207" y="0"/>
                  </a:cubicBezTo>
                  <a:moveTo>
                    <a:pt x="204" y="17"/>
                  </a:moveTo>
                  <a:cubicBezTo>
                    <a:pt x="204" y="144"/>
                    <a:pt x="204" y="144"/>
                    <a:pt x="204" y="144"/>
                  </a:cubicBezTo>
                  <a:cubicBezTo>
                    <a:pt x="17" y="144"/>
                    <a:pt x="17" y="144"/>
                    <a:pt x="17" y="144"/>
                  </a:cubicBezTo>
                  <a:cubicBezTo>
                    <a:pt x="17" y="17"/>
                    <a:pt x="17" y="17"/>
                    <a:pt x="17" y="17"/>
                  </a:cubicBezTo>
                  <a:cubicBezTo>
                    <a:pt x="204" y="17"/>
                    <a:pt x="204" y="17"/>
                    <a:pt x="204" y="17"/>
                  </a:cubicBezTo>
                  <a:cubicBezTo>
                    <a:pt x="204" y="17"/>
                    <a:pt x="204" y="17"/>
                    <a:pt x="204" y="17"/>
                  </a:cubicBezTo>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41" name="Freeform 38"/>
            <p:cNvSpPr>
              <a:spLocks/>
            </p:cNvSpPr>
            <p:nvPr/>
          </p:nvSpPr>
          <p:spPr bwMode="auto">
            <a:xfrm>
              <a:off x="6038" y="2835"/>
              <a:ext cx="271" cy="184"/>
            </a:xfrm>
            <a:custGeom>
              <a:avLst/>
              <a:gdLst>
                <a:gd name="T0" fmla="*/ 271 w 271"/>
                <a:gd name="T1" fmla="*/ 0 h 184"/>
                <a:gd name="T2" fmla="*/ 271 w 271"/>
                <a:gd name="T3" fmla="*/ 184 h 184"/>
                <a:gd name="T4" fmla="*/ 0 w 271"/>
                <a:gd name="T5" fmla="*/ 184 h 184"/>
                <a:gd name="T6" fmla="*/ 0 w 271"/>
                <a:gd name="T7" fmla="*/ 0 h 184"/>
                <a:gd name="T8" fmla="*/ 271 w 271"/>
                <a:gd name="T9" fmla="*/ 0 h 184"/>
                <a:gd name="T10" fmla="*/ 271 w 271"/>
                <a:gd name="T11" fmla="*/ 0 h 184"/>
              </a:gdLst>
              <a:ahLst/>
              <a:cxnLst>
                <a:cxn ang="0">
                  <a:pos x="T0" y="T1"/>
                </a:cxn>
                <a:cxn ang="0">
                  <a:pos x="T2" y="T3"/>
                </a:cxn>
                <a:cxn ang="0">
                  <a:pos x="T4" y="T5"/>
                </a:cxn>
                <a:cxn ang="0">
                  <a:pos x="T6" y="T7"/>
                </a:cxn>
                <a:cxn ang="0">
                  <a:pos x="T8" y="T9"/>
                </a:cxn>
                <a:cxn ang="0">
                  <a:pos x="T10" y="T11"/>
                </a:cxn>
              </a:cxnLst>
              <a:rect l="0" t="0" r="r" b="b"/>
              <a:pathLst>
                <a:path w="271" h="184">
                  <a:moveTo>
                    <a:pt x="271" y="0"/>
                  </a:moveTo>
                  <a:lnTo>
                    <a:pt x="271" y="184"/>
                  </a:lnTo>
                  <a:lnTo>
                    <a:pt x="0" y="184"/>
                  </a:lnTo>
                  <a:lnTo>
                    <a:pt x="0" y="0"/>
                  </a:lnTo>
                  <a:lnTo>
                    <a:pt x="271" y="0"/>
                  </a:lnTo>
                  <a:lnTo>
                    <a:pt x="271" y="0"/>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42" name="Freeform 39"/>
            <p:cNvSpPr>
              <a:spLocks/>
            </p:cNvSpPr>
            <p:nvPr/>
          </p:nvSpPr>
          <p:spPr bwMode="auto">
            <a:xfrm>
              <a:off x="6038" y="2835"/>
              <a:ext cx="271" cy="184"/>
            </a:xfrm>
            <a:custGeom>
              <a:avLst/>
              <a:gdLst>
                <a:gd name="T0" fmla="*/ 271 w 271"/>
                <a:gd name="T1" fmla="*/ 0 h 184"/>
                <a:gd name="T2" fmla="*/ 271 w 271"/>
                <a:gd name="T3" fmla="*/ 184 h 184"/>
                <a:gd name="T4" fmla="*/ 0 w 271"/>
                <a:gd name="T5" fmla="*/ 184 h 184"/>
                <a:gd name="T6" fmla="*/ 0 w 271"/>
                <a:gd name="T7" fmla="*/ 0 h 184"/>
                <a:gd name="T8" fmla="*/ 271 w 271"/>
                <a:gd name="T9" fmla="*/ 0 h 184"/>
                <a:gd name="T10" fmla="*/ 271 w 271"/>
                <a:gd name="T11" fmla="*/ 0 h 184"/>
              </a:gdLst>
              <a:ahLst/>
              <a:cxnLst>
                <a:cxn ang="0">
                  <a:pos x="T0" y="T1"/>
                </a:cxn>
                <a:cxn ang="0">
                  <a:pos x="T2" y="T3"/>
                </a:cxn>
                <a:cxn ang="0">
                  <a:pos x="T4" y="T5"/>
                </a:cxn>
                <a:cxn ang="0">
                  <a:pos x="T6" y="T7"/>
                </a:cxn>
                <a:cxn ang="0">
                  <a:pos x="T8" y="T9"/>
                </a:cxn>
                <a:cxn ang="0">
                  <a:pos x="T10" y="T11"/>
                </a:cxn>
              </a:cxnLst>
              <a:rect l="0" t="0" r="r" b="b"/>
              <a:pathLst>
                <a:path w="271" h="184">
                  <a:moveTo>
                    <a:pt x="271" y="0"/>
                  </a:moveTo>
                  <a:lnTo>
                    <a:pt x="271" y="184"/>
                  </a:lnTo>
                  <a:lnTo>
                    <a:pt x="0" y="184"/>
                  </a:lnTo>
                  <a:lnTo>
                    <a:pt x="0" y="0"/>
                  </a:lnTo>
                  <a:lnTo>
                    <a:pt x="271" y="0"/>
                  </a:lnTo>
                  <a:lnTo>
                    <a:pt x="2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43" name="Freeform 40"/>
            <p:cNvSpPr>
              <a:spLocks/>
            </p:cNvSpPr>
            <p:nvPr/>
          </p:nvSpPr>
          <p:spPr bwMode="auto">
            <a:xfrm>
              <a:off x="6013" y="2810"/>
              <a:ext cx="302" cy="234"/>
            </a:xfrm>
            <a:custGeom>
              <a:avLst/>
              <a:gdLst>
                <a:gd name="T0" fmla="*/ 17 w 208"/>
                <a:gd name="T1" fmla="*/ 144 h 161"/>
                <a:gd name="T2" fmla="*/ 17 w 208"/>
                <a:gd name="T3" fmla="*/ 144 h 161"/>
                <a:gd name="T4" fmla="*/ 17 w 208"/>
                <a:gd name="T5" fmla="*/ 17 h 161"/>
                <a:gd name="T6" fmla="*/ 188 w 208"/>
                <a:gd name="T7" fmla="*/ 17 h 161"/>
                <a:gd name="T8" fmla="*/ 208 w 208"/>
                <a:gd name="T9" fmla="*/ 0 h 161"/>
                <a:gd name="T10" fmla="*/ 207 w 208"/>
                <a:gd name="T11" fmla="*/ 0 h 161"/>
                <a:gd name="T12" fmla="*/ 12 w 208"/>
                <a:gd name="T13" fmla="*/ 0 h 161"/>
                <a:gd name="T14" fmla="*/ 0 w 208"/>
                <a:gd name="T15" fmla="*/ 13 h 161"/>
                <a:gd name="T16" fmla="*/ 0 w 208"/>
                <a:gd name="T17" fmla="*/ 149 h 161"/>
                <a:gd name="T18" fmla="*/ 12 w 208"/>
                <a:gd name="T19" fmla="*/ 161 h 161"/>
                <a:gd name="T20" fmla="*/ 17 w 208"/>
                <a:gd name="T21" fmla="*/ 161 h 161"/>
                <a:gd name="T22" fmla="*/ 37 w 208"/>
                <a:gd name="T23" fmla="*/ 144 h 161"/>
                <a:gd name="T24" fmla="*/ 17 w 208"/>
                <a:gd name="T25" fmla="*/ 14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8" h="161">
                  <a:moveTo>
                    <a:pt x="17" y="144"/>
                  </a:moveTo>
                  <a:cubicBezTo>
                    <a:pt x="17" y="144"/>
                    <a:pt x="17" y="144"/>
                    <a:pt x="17" y="144"/>
                  </a:cubicBezTo>
                  <a:cubicBezTo>
                    <a:pt x="17" y="17"/>
                    <a:pt x="17" y="17"/>
                    <a:pt x="17" y="17"/>
                  </a:cubicBezTo>
                  <a:cubicBezTo>
                    <a:pt x="188" y="17"/>
                    <a:pt x="188" y="17"/>
                    <a:pt x="188" y="17"/>
                  </a:cubicBezTo>
                  <a:cubicBezTo>
                    <a:pt x="208" y="0"/>
                    <a:pt x="208" y="0"/>
                    <a:pt x="208" y="0"/>
                  </a:cubicBezTo>
                  <a:cubicBezTo>
                    <a:pt x="207" y="0"/>
                    <a:pt x="207" y="0"/>
                    <a:pt x="207" y="0"/>
                  </a:cubicBezTo>
                  <a:cubicBezTo>
                    <a:pt x="12" y="0"/>
                    <a:pt x="12" y="0"/>
                    <a:pt x="12" y="0"/>
                  </a:cubicBezTo>
                  <a:cubicBezTo>
                    <a:pt x="6" y="0"/>
                    <a:pt x="0" y="6"/>
                    <a:pt x="0" y="13"/>
                  </a:cubicBezTo>
                  <a:cubicBezTo>
                    <a:pt x="0" y="149"/>
                    <a:pt x="0" y="149"/>
                    <a:pt x="0" y="149"/>
                  </a:cubicBezTo>
                  <a:cubicBezTo>
                    <a:pt x="0" y="155"/>
                    <a:pt x="6" y="161"/>
                    <a:pt x="12" y="161"/>
                  </a:cubicBezTo>
                  <a:cubicBezTo>
                    <a:pt x="17" y="161"/>
                    <a:pt x="17" y="161"/>
                    <a:pt x="17" y="161"/>
                  </a:cubicBezTo>
                  <a:cubicBezTo>
                    <a:pt x="37" y="144"/>
                    <a:pt x="37" y="144"/>
                    <a:pt x="37" y="144"/>
                  </a:cubicBezTo>
                  <a:lnTo>
                    <a:pt x="17" y="144"/>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44" name="Freeform 41"/>
            <p:cNvSpPr>
              <a:spLocks/>
            </p:cNvSpPr>
            <p:nvPr/>
          </p:nvSpPr>
          <p:spPr bwMode="auto">
            <a:xfrm>
              <a:off x="6038" y="2835"/>
              <a:ext cx="248" cy="184"/>
            </a:xfrm>
            <a:custGeom>
              <a:avLst/>
              <a:gdLst>
                <a:gd name="T0" fmla="*/ 0 w 248"/>
                <a:gd name="T1" fmla="*/ 184 h 184"/>
                <a:gd name="T2" fmla="*/ 0 w 248"/>
                <a:gd name="T3" fmla="*/ 184 h 184"/>
                <a:gd name="T4" fmla="*/ 0 w 248"/>
                <a:gd name="T5" fmla="*/ 0 h 184"/>
                <a:gd name="T6" fmla="*/ 248 w 248"/>
                <a:gd name="T7" fmla="*/ 0 h 184"/>
                <a:gd name="T8" fmla="*/ 248 w 248"/>
                <a:gd name="T9" fmla="*/ 0 h 184"/>
                <a:gd name="T10" fmla="*/ 0 w 248"/>
                <a:gd name="T11" fmla="*/ 0 h 184"/>
                <a:gd name="T12" fmla="*/ 0 w 248"/>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248" h="184">
                  <a:moveTo>
                    <a:pt x="0" y="184"/>
                  </a:moveTo>
                  <a:lnTo>
                    <a:pt x="0" y="184"/>
                  </a:lnTo>
                  <a:lnTo>
                    <a:pt x="0" y="0"/>
                  </a:lnTo>
                  <a:lnTo>
                    <a:pt x="248" y="0"/>
                  </a:lnTo>
                  <a:lnTo>
                    <a:pt x="248" y="0"/>
                  </a:lnTo>
                  <a:lnTo>
                    <a:pt x="0" y="0"/>
                  </a:lnTo>
                  <a:lnTo>
                    <a:pt x="0" y="184"/>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45" name="Rectangle 42"/>
            <p:cNvSpPr>
              <a:spLocks noChangeArrowheads="1"/>
            </p:cNvSpPr>
            <p:nvPr/>
          </p:nvSpPr>
          <p:spPr bwMode="auto">
            <a:xfrm>
              <a:off x="6068" y="3086"/>
              <a:ext cx="211" cy="21"/>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46" name="Oval 43"/>
            <p:cNvSpPr>
              <a:spLocks noChangeArrowheads="1"/>
            </p:cNvSpPr>
            <p:nvPr/>
          </p:nvSpPr>
          <p:spPr bwMode="auto">
            <a:xfrm>
              <a:off x="6167" y="2819"/>
              <a:ext cx="10" cy="9"/>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47" name="Freeform 44"/>
            <p:cNvSpPr>
              <a:spLocks/>
            </p:cNvSpPr>
            <p:nvPr/>
          </p:nvSpPr>
          <p:spPr bwMode="auto">
            <a:xfrm>
              <a:off x="6115" y="2855"/>
              <a:ext cx="116" cy="70"/>
            </a:xfrm>
            <a:custGeom>
              <a:avLst/>
              <a:gdLst>
                <a:gd name="T0" fmla="*/ 40 w 80"/>
                <a:gd name="T1" fmla="*/ 0 h 48"/>
                <a:gd name="T2" fmla="*/ 40 w 80"/>
                <a:gd name="T3" fmla="*/ 1 h 48"/>
                <a:gd name="T4" fmla="*/ 1 w 80"/>
                <a:gd name="T5" fmla="*/ 23 h 48"/>
                <a:gd name="T6" fmla="*/ 0 w 80"/>
                <a:gd name="T7" fmla="*/ 24 h 48"/>
                <a:gd name="T8" fmla="*/ 1 w 80"/>
                <a:gd name="T9" fmla="*/ 25 h 48"/>
                <a:gd name="T10" fmla="*/ 40 w 80"/>
                <a:gd name="T11" fmla="*/ 47 h 48"/>
                <a:gd name="T12" fmla="*/ 40 w 80"/>
                <a:gd name="T13" fmla="*/ 48 h 48"/>
                <a:gd name="T14" fmla="*/ 41 w 80"/>
                <a:gd name="T15" fmla="*/ 47 h 48"/>
                <a:gd name="T16" fmla="*/ 80 w 80"/>
                <a:gd name="T17" fmla="*/ 25 h 48"/>
                <a:gd name="T18" fmla="*/ 80 w 80"/>
                <a:gd name="T19" fmla="*/ 24 h 48"/>
                <a:gd name="T20" fmla="*/ 80 w 80"/>
                <a:gd name="T21" fmla="*/ 23 h 48"/>
                <a:gd name="T22" fmla="*/ 41 w 80"/>
                <a:gd name="T23" fmla="*/ 1 h 48"/>
                <a:gd name="T24" fmla="*/ 40 w 80"/>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48">
                  <a:moveTo>
                    <a:pt x="40" y="0"/>
                  </a:moveTo>
                  <a:cubicBezTo>
                    <a:pt x="40" y="0"/>
                    <a:pt x="40" y="1"/>
                    <a:pt x="40" y="1"/>
                  </a:cubicBezTo>
                  <a:cubicBezTo>
                    <a:pt x="1" y="23"/>
                    <a:pt x="1" y="23"/>
                    <a:pt x="1" y="23"/>
                  </a:cubicBezTo>
                  <a:cubicBezTo>
                    <a:pt x="1" y="23"/>
                    <a:pt x="0" y="23"/>
                    <a:pt x="0" y="24"/>
                  </a:cubicBezTo>
                  <a:cubicBezTo>
                    <a:pt x="0" y="24"/>
                    <a:pt x="1" y="25"/>
                    <a:pt x="1" y="25"/>
                  </a:cubicBezTo>
                  <a:cubicBezTo>
                    <a:pt x="40" y="47"/>
                    <a:pt x="40" y="47"/>
                    <a:pt x="40" y="47"/>
                  </a:cubicBezTo>
                  <a:cubicBezTo>
                    <a:pt x="40" y="48"/>
                    <a:pt x="40" y="48"/>
                    <a:pt x="40" y="48"/>
                  </a:cubicBezTo>
                  <a:cubicBezTo>
                    <a:pt x="41" y="47"/>
                    <a:pt x="41" y="47"/>
                    <a:pt x="41" y="47"/>
                  </a:cubicBezTo>
                  <a:cubicBezTo>
                    <a:pt x="80" y="25"/>
                    <a:pt x="80" y="25"/>
                    <a:pt x="80" y="25"/>
                  </a:cubicBezTo>
                  <a:cubicBezTo>
                    <a:pt x="80" y="25"/>
                    <a:pt x="80" y="24"/>
                    <a:pt x="80" y="24"/>
                  </a:cubicBezTo>
                  <a:cubicBezTo>
                    <a:pt x="80" y="24"/>
                    <a:pt x="80" y="23"/>
                    <a:pt x="80" y="23"/>
                  </a:cubicBezTo>
                  <a:cubicBezTo>
                    <a:pt x="41" y="1"/>
                    <a:pt x="41" y="1"/>
                    <a:pt x="41" y="1"/>
                  </a:cubicBezTo>
                  <a:cubicBezTo>
                    <a:pt x="41" y="1"/>
                    <a:pt x="40" y="0"/>
                    <a:pt x="40"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48" name="Freeform 45"/>
            <p:cNvSpPr>
              <a:spLocks/>
            </p:cNvSpPr>
            <p:nvPr/>
          </p:nvSpPr>
          <p:spPr bwMode="auto">
            <a:xfrm>
              <a:off x="6107" y="2902"/>
              <a:ext cx="60" cy="101"/>
            </a:xfrm>
            <a:custGeom>
              <a:avLst/>
              <a:gdLst>
                <a:gd name="T0" fmla="*/ 1 w 41"/>
                <a:gd name="T1" fmla="*/ 0 h 70"/>
                <a:gd name="T2" fmla="*/ 0 w 41"/>
                <a:gd name="T3" fmla="*/ 1 h 70"/>
                <a:gd name="T4" fmla="*/ 0 w 41"/>
                <a:gd name="T5" fmla="*/ 2 h 70"/>
                <a:gd name="T6" fmla="*/ 0 w 41"/>
                <a:gd name="T7" fmla="*/ 46 h 70"/>
                <a:gd name="T8" fmla="*/ 0 w 41"/>
                <a:gd name="T9" fmla="*/ 47 h 70"/>
                <a:gd name="T10" fmla="*/ 39 w 41"/>
                <a:gd name="T11" fmla="*/ 70 h 70"/>
                <a:gd name="T12" fmla="*/ 40 w 41"/>
                <a:gd name="T13" fmla="*/ 70 h 70"/>
                <a:gd name="T14" fmla="*/ 40 w 41"/>
                <a:gd name="T15" fmla="*/ 70 h 70"/>
                <a:gd name="T16" fmla="*/ 41 w 41"/>
                <a:gd name="T17" fmla="*/ 69 h 70"/>
                <a:gd name="T18" fmla="*/ 41 w 41"/>
                <a:gd name="T19" fmla="*/ 24 h 70"/>
                <a:gd name="T20" fmla="*/ 40 w 41"/>
                <a:gd name="T21" fmla="*/ 23 h 70"/>
                <a:gd name="T22" fmla="*/ 2 w 41"/>
                <a:gd name="T23" fmla="*/ 1 h 70"/>
                <a:gd name="T24" fmla="*/ 1 w 41"/>
                <a:gd name="T2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70">
                  <a:moveTo>
                    <a:pt x="1" y="0"/>
                  </a:moveTo>
                  <a:cubicBezTo>
                    <a:pt x="1" y="0"/>
                    <a:pt x="1" y="1"/>
                    <a:pt x="0" y="1"/>
                  </a:cubicBezTo>
                  <a:cubicBezTo>
                    <a:pt x="0" y="1"/>
                    <a:pt x="0" y="1"/>
                    <a:pt x="0" y="2"/>
                  </a:cubicBezTo>
                  <a:cubicBezTo>
                    <a:pt x="0" y="46"/>
                    <a:pt x="0" y="46"/>
                    <a:pt x="0" y="46"/>
                  </a:cubicBezTo>
                  <a:cubicBezTo>
                    <a:pt x="0" y="47"/>
                    <a:pt x="0" y="47"/>
                    <a:pt x="0" y="47"/>
                  </a:cubicBezTo>
                  <a:cubicBezTo>
                    <a:pt x="39" y="70"/>
                    <a:pt x="39" y="70"/>
                    <a:pt x="39" y="70"/>
                  </a:cubicBezTo>
                  <a:cubicBezTo>
                    <a:pt x="40" y="70"/>
                    <a:pt x="40" y="70"/>
                    <a:pt x="40" y="70"/>
                  </a:cubicBezTo>
                  <a:cubicBezTo>
                    <a:pt x="40" y="70"/>
                    <a:pt x="40" y="70"/>
                    <a:pt x="40" y="70"/>
                  </a:cubicBezTo>
                  <a:cubicBezTo>
                    <a:pt x="41" y="70"/>
                    <a:pt x="41" y="69"/>
                    <a:pt x="41" y="69"/>
                  </a:cubicBezTo>
                  <a:cubicBezTo>
                    <a:pt x="41" y="24"/>
                    <a:pt x="41" y="24"/>
                    <a:pt x="41" y="24"/>
                  </a:cubicBezTo>
                  <a:cubicBezTo>
                    <a:pt x="41" y="24"/>
                    <a:pt x="41" y="23"/>
                    <a:pt x="40" y="23"/>
                  </a:cubicBezTo>
                  <a:cubicBezTo>
                    <a:pt x="2" y="1"/>
                    <a:pt x="2" y="1"/>
                    <a:pt x="2" y="1"/>
                  </a:cubicBezTo>
                  <a:cubicBezTo>
                    <a:pt x="1" y="1"/>
                    <a:pt x="1" y="0"/>
                    <a:pt x="1"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49" name="Freeform 46"/>
            <p:cNvSpPr>
              <a:spLocks/>
            </p:cNvSpPr>
            <p:nvPr/>
          </p:nvSpPr>
          <p:spPr bwMode="auto">
            <a:xfrm>
              <a:off x="6180" y="2903"/>
              <a:ext cx="59" cy="100"/>
            </a:xfrm>
            <a:custGeom>
              <a:avLst/>
              <a:gdLst>
                <a:gd name="T0" fmla="*/ 39 w 41"/>
                <a:gd name="T1" fmla="*/ 0 h 69"/>
                <a:gd name="T2" fmla="*/ 39 w 41"/>
                <a:gd name="T3" fmla="*/ 0 h 69"/>
                <a:gd name="T4" fmla="*/ 0 w 41"/>
                <a:gd name="T5" fmla="*/ 22 h 69"/>
                <a:gd name="T6" fmla="*/ 0 w 41"/>
                <a:gd name="T7" fmla="*/ 23 h 69"/>
                <a:gd name="T8" fmla="*/ 0 w 41"/>
                <a:gd name="T9" fmla="*/ 68 h 69"/>
                <a:gd name="T10" fmla="*/ 0 w 41"/>
                <a:gd name="T11" fmla="*/ 69 h 69"/>
                <a:gd name="T12" fmla="*/ 1 w 41"/>
                <a:gd name="T13" fmla="*/ 69 h 69"/>
                <a:gd name="T14" fmla="*/ 1 w 41"/>
                <a:gd name="T15" fmla="*/ 69 h 69"/>
                <a:gd name="T16" fmla="*/ 40 w 41"/>
                <a:gd name="T17" fmla="*/ 46 h 69"/>
                <a:gd name="T18" fmla="*/ 41 w 41"/>
                <a:gd name="T19" fmla="*/ 45 h 69"/>
                <a:gd name="T20" fmla="*/ 41 w 41"/>
                <a:gd name="T21" fmla="*/ 1 h 69"/>
                <a:gd name="T22" fmla="*/ 40 w 41"/>
                <a:gd name="T23" fmla="*/ 0 h 69"/>
                <a:gd name="T24" fmla="*/ 39 w 41"/>
                <a:gd name="T2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69">
                  <a:moveTo>
                    <a:pt x="39" y="0"/>
                  </a:moveTo>
                  <a:cubicBezTo>
                    <a:pt x="39" y="0"/>
                    <a:pt x="39" y="0"/>
                    <a:pt x="39" y="0"/>
                  </a:cubicBezTo>
                  <a:cubicBezTo>
                    <a:pt x="0" y="22"/>
                    <a:pt x="0" y="22"/>
                    <a:pt x="0" y="22"/>
                  </a:cubicBezTo>
                  <a:cubicBezTo>
                    <a:pt x="0" y="22"/>
                    <a:pt x="0" y="23"/>
                    <a:pt x="0" y="23"/>
                  </a:cubicBezTo>
                  <a:cubicBezTo>
                    <a:pt x="0" y="68"/>
                    <a:pt x="0" y="68"/>
                    <a:pt x="0" y="68"/>
                  </a:cubicBezTo>
                  <a:cubicBezTo>
                    <a:pt x="0" y="68"/>
                    <a:pt x="0" y="69"/>
                    <a:pt x="0" y="69"/>
                  </a:cubicBezTo>
                  <a:cubicBezTo>
                    <a:pt x="1" y="69"/>
                    <a:pt x="1" y="69"/>
                    <a:pt x="1" y="69"/>
                  </a:cubicBezTo>
                  <a:cubicBezTo>
                    <a:pt x="1" y="69"/>
                    <a:pt x="1" y="69"/>
                    <a:pt x="1" y="69"/>
                  </a:cubicBezTo>
                  <a:cubicBezTo>
                    <a:pt x="40" y="46"/>
                    <a:pt x="40" y="46"/>
                    <a:pt x="40" y="46"/>
                  </a:cubicBezTo>
                  <a:cubicBezTo>
                    <a:pt x="40" y="46"/>
                    <a:pt x="41" y="46"/>
                    <a:pt x="41" y="45"/>
                  </a:cubicBezTo>
                  <a:cubicBezTo>
                    <a:pt x="41" y="1"/>
                    <a:pt x="41" y="1"/>
                    <a:pt x="41" y="1"/>
                  </a:cubicBezTo>
                  <a:cubicBezTo>
                    <a:pt x="41" y="0"/>
                    <a:pt x="40" y="0"/>
                    <a:pt x="40" y="0"/>
                  </a:cubicBezTo>
                  <a:cubicBezTo>
                    <a:pt x="40" y="0"/>
                    <a:pt x="40" y="0"/>
                    <a:pt x="39"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50" name="Rectangle 47"/>
            <p:cNvSpPr>
              <a:spLocks noChangeArrowheads="1"/>
            </p:cNvSpPr>
            <p:nvPr/>
          </p:nvSpPr>
          <p:spPr bwMode="auto">
            <a:xfrm>
              <a:off x="6417" y="2788"/>
              <a:ext cx="37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700" dirty="0">
                  <a:solidFill>
                    <a:schemeClr val="bg1"/>
                  </a:solidFill>
                  <a:latin typeface="Segoe Pro Display Light" panose="020B0302040504020203" pitchFamily="34" charset="0"/>
                </a:rPr>
                <a:t>Virtual</a:t>
              </a:r>
              <a:endParaRPr lang="en-US" altLang="en-US" dirty="0">
                <a:solidFill>
                  <a:schemeClr val="bg1"/>
                </a:solidFill>
              </a:endParaRPr>
            </a:p>
          </p:txBody>
        </p:sp>
        <p:sp>
          <p:nvSpPr>
            <p:cNvPr id="51" name="Rectangle 48"/>
            <p:cNvSpPr>
              <a:spLocks noChangeArrowheads="1"/>
            </p:cNvSpPr>
            <p:nvPr/>
          </p:nvSpPr>
          <p:spPr bwMode="auto">
            <a:xfrm>
              <a:off x="6417" y="2933"/>
              <a:ext cx="517"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dirty="0">
                  <a:solidFill>
                    <a:schemeClr val="bg1"/>
                  </a:solidFill>
                  <a:latin typeface="Segoe Pro Display Light" panose="020B0302040504020203" pitchFamily="34" charset="0"/>
                </a:rPr>
                <a:t>Machine</a:t>
              </a:r>
              <a:endParaRPr lang="en-US" altLang="en-US" dirty="0">
                <a:solidFill>
                  <a:schemeClr val="bg1"/>
                </a:solidFill>
              </a:endParaRPr>
            </a:p>
          </p:txBody>
        </p:sp>
        <p:sp>
          <p:nvSpPr>
            <p:cNvPr id="63" name="Rectangle 60"/>
            <p:cNvSpPr>
              <a:spLocks noChangeArrowheads="1"/>
            </p:cNvSpPr>
            <p:nvPr/>
          </p:nvSpPr>
          <p:spPr bwMode="auto">
            <a:xfrm>
              <a:off x="4995" y="1411"/>
              <a:ext cx="23" cy="1085"/>
            </a:xfrm>
            <a:prstGeom prst="rect">
              <a:avLst/>
            </a:prstGeom>
            <a:solidFill>
              <a:srgbClr val="7CCA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64" name="Freeform 61"/>
            <p:cNvSpPr>
              <a:spLocks/>
            </p:cNvSpPr>
            <p:nvPr/>
          </p:nvSpPr>
          <p:spPr bwMode="auto">
            <a:xfrm>
              <a:off x="4995" y="1411"/>
              <a:ext cx="23" cy="1085"/>
            </a:xfrm>
            <a:custGeom>
              <a:avLst/>
              <a:gdLst>
                <a:gd name="T0" fmla="*/ 0 w 23"/>
                <a:gd name="T1" fmla="*/ 0 h 1085"/>
                <a:gd name="T2" fmla="*/ 0 w 23"/>
                <a:gd name="T3" fmla="*/ 1085 h 1085"/>
                <a:gd name="T4" fmla="*/ 23 w 23"/>
                <a:gd name="T5" fmla="*/ 1085 h 1085"/>
                <a:gd name="T6" fmla="*/ 23 w 23"/>
                <a:gd name="T7" fmla="*/ 0 h 1085"/>
              </a:gdLst>
              <a:ahLst/>
              <a:cxnLst>
                <a:cxn ang="0">
                  <a:pos x="T0" y="T1"/>
                </a:cxn>
                <a:cxn ang="0">
                  <a:pos x="T2" y="T3"/>
                </a:cxn>
                <a:cxn ang="0">
                  <a:pos x="T4" y="T5"/>
                </a:cxn>
                <a:cxn ang="0">
                  <a:pos x="T6" y="T7"/>
                </a:cxn>
              </a:cxnLst>
              <a:rect l="0" t="0" r="r" b="b"/>
              <a:pathLst>
                <a:path w="23" h="1085">
                  <a:moveTo>
                    <a:pt x="0" y="0"/>
                  </a:moveTo>
                  <a:lnTo>
                    <a:pt x="0" y="1085"/>
                  </a:lnTo>
                  <a:lnTo>
                    <a:pt x="23" y="1085"/>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65" name="Oval 62"/>
            <p:cNvSpPr>
              <a:spLocks noChangeArrowheads="1"/>
            </p:cNvSpPr>
            <p:nvPr/>
          </p:nvSpPr>
          <p:spPr bwMode="auto">
            <a:xfrm>
              <a:off x="4961" y="1368"/>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66" name="Freeform 63"/>
            <p:cNvSpPr>
              <a:spLocks/>
            </p:cNvSpPr>
            <p:nvPr/>
          </p:nvSpPr>
          <p:spPr bwMode="auto">
            <a:xfrm>
              <a:off x="4958" y="2483"/>
              <a:ext cx="96" cy="83"/>
            </a:xfrm>
            <a:custGeom>
              <a:avLst/>
              <a:gdLst>
                <a:gd name="T0" fmla="*/ 0 w 96"/>
                <a:gd name="T1" fmla="*/ 0 h 83"/>
                <a:gd name="T2" fmla="*/ 48 w 96"/>
                <a:gd name="T3" fmla="*/ 83 h 83"/>
                <a:gd name="T4" fmla="*/ 96 w 96"/>
                <a:gd name="T5" fmla="*/ 0 h 83"/>
                <a:gd name="T6" fmla="*/ 0 w 96"/>
                <a:gd name="T7" fmla="*/ 0 h 83"/>
              </a:gdLst>
              <a:ahLst/>
              <a:cxnLst>
                <a:cxn ang="0">
                  <a:pos x="T0" y="T1"/>
                </a:cxn>
                <a:cxn ang="0">
                  <a:pos x="T2" y="T3"/>
                </a:cxn>
                <a:cxn ang="0">
                  <a:pos x="T4" y="T5"/>
                </a:cxn>
                <a:cxn ang="0">
                  <a:pos x="T6" y="T7"/>
                </a:cxn>
              </a:cxnLst>
              <a:rect l="0" t="0" r="r" b="b"/>
              <a:pathLst>
                <a:path w="96" h="83">
                  <a:moveTo>
                    <a:pt x="0" y="0"/>
                  </a:moveTo>
                  <a:lnTo>
                    <a:pt x="48" y="83"/>
                  </a:lnTo>
                  <a:lnTo>
                    <a:pt x="96"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74" name="Freeform 71"/>
            <p:cNvSpPr>
              <a:spLocks/>
            </p:cNvSpPr>
            <p:nvPr/>
          </p:nvSpPr>
          <p:spPr bwMode="auto">
            <a:xfrm>
              <a:off x="3500" y="3277"/>
              <a:ext cx="1535" cy="499"/>
            </a:xfrm>
            <a:custGeom>
              <a:avLst/>
              <a:gdLst>
                <a:gd name="T0" fmla="*/ 0 w 1535"/>
                <a:gd name="T1" fmla="*/ 0 h 499"/>
                <a:gd name="T2" fmla="*/ 0 w 1535"/>
                <a:gd name="T3" fmla="*/ 499 h 499"/>
                <a:gd name="T4" fmla="*/ 1535 w 1535"/>
                <a:gd name="T5" fmla="*/ 499 h 499"/>
                <a:gd name="T6" fmla="*/ 1535 w 1535"/>
                <a:gd name="T7" fmla="*/ 113 h 499"/>
                <a:gd name="T8" fmla="*/ 1511 w 1535"/>
                <a:gd name="T9" fmla="*/ 113 h 499"/>
                <a:gd name="T10" fmla="*/ 1511 w 1535"/>
                <a:gd name="T11" fmla="*/ 475 h 499"/>
                <a:gd name="T12" fmla="*/ 25 w 1535"/>
                <a:gd name="T13" fmla="*/ 475 h 499"/>
                <a:gd name="T14" fmla="*/ 25 w 1535"/>
                <a:gd name="T15" fmla="*/ 0 h 499"/>
                <a:gd name="T16" fmla="*/ 0 w 1535"/>
                <a:gd name="T17" fmla="*/ 0 h 499"/>
                <a:gd name="T18" fmla="*/ 0 w 1535"/>
                <a:gd name="T19"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 h="499">
                  <a:moveTo>
                    <a:pt x="0" y="0"/>
                  </a:moveTo>
                  <a:lnTo>
                    <a:pt x="0" y="499"/>
                  </a:lnTo>
                  <a:lnTo>
                    <a:pt x="1535" y="499"/>
                  </a:lnTo>
                  <a:lnTo>
                    <a:pt x="1535" y="113"/>
                  </a:lnTo>
                  <a:lnTo>
                    <a:pt x="1511" y="113"/>
                  </a:lnTo>
                  <a:lnTo>
                    <a:pt x="1511" y="475"/>
                  </a:lnTo>
                  <a:lnTo>
                    <a:pt x="25" y="475"/>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75" name="Oval 72"/>
            <p:cNvSpPr>
              <a:spLocks noChangeArrowheads="1"/>
            </p:cNvSpPr>
            <p:nvPr/>
          </p:nvSpPr>
          <p:spPr bwMode="auto">
            <a:xfrm>
              <a:off x="3467" y="3233"/>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76" name="Freeform 73"/>
            <p:cNvSpPr>
              <a:spLocks/>
            </p:cNvSpPr>
            <p:nvPr/>
          </p:nvSpPr>
          <p:spPr bwMode="auto">
            <a:xfrm>
              <a:off x="4976" y="3322"/>
              <a:ext cx="96" cy="82"/>
            </a:xfrm>
            <a:custGeom>
              <a:avLst/>
              <a:gdLst>
                <a:gd name="T0" fmla="*/ 96 w 96"/>
                <a:gd name="T1" fmla="*/ 82 h 82"/>
                <a:gd name="T2" fmla="*/ 48 w 96"/>
                <a:gd name="T3" fmla="*/ 0 h 82"/>
                <a:gd name="T4" fmla="*/ 0 w 96"/>
                <a:gd name="T5" fmla="*/ 82 h 82"/>
                <a:gd name="T6" fmla="*/ 96 w 96"/>
                <a:gd name="T7" fmla="*/ 82 h 82"/>
              </a:gdLst>
              <a:ahLst/>
              <a:cxnLst>
                <a:cxn ang="0">
                  <a:pos x="T0" y="T1"/>
                </a:cxn>
                <a:cxn ang="0">
                  <a:pos x="T2" y="T3"/>
                </a:cxn>
                <a:cxn ang="0">
                  <a:pos x="T4" y="T5"/>
                </a:cxn>
                <a:cxn ang="0">
                  <a:pos x="T6" y="T7"/>
                </a:cxn>
              </a:cxnLst>
              <a:rect l="0" t="0" r="r" b="b"/>
              <a:pathLst>
                <a:path w="96" h="82">
                  <a:moveTo>
                    <a:pt x="96" y="82"/>
                  </a:moveTo>
                  <a:lnTo>
                    <a:pt x="48" y="0"/>
                  </a:lnTo>
                  <a:lnTo>
                    <a:pt x="0" y="82"/>
                  </a:lnTo>
                  <a:lnTo>
                    <a:pt x="96" y="82"/>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79" name="Rectangle 76"/>
            <p:cNvSpPr>
              <a:spLocks noChangeArrowheads="1"/>
            </p:cNvSpPr>
            <p:nvPr/>
          </p:nvSpPr>
          <p:spPr bwMode="auto">
            <a:xfrm>
              <a:off x="4204" y="3702"/>
              <a:ext cx="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endParaRPr lang="en-US" altLang="en-US" dirty="0">
                <a:solidFill>
                  <a:schemeClr val="bg1"/>
                </a:solidFill>
              </a:endParaRPr>
            </a:p>
          </p:txBody>
        </p:sp>
      </p:grpSp>
      <p:grpSp>
        <p:nvGrpSpPr>
          <p:cNvPr id="4" name="Group 3"/>
          <p:cNvGrpSpPr/>
          <p:nvPr/>
        </p:nvGrpSpPr>
        <p:grpSpPr>
          <a:xfrm>
            <a:off x="3098941" y="1187939"/>
            <a:ext cx="1693622" cy="1515847"/>
            <a:chOff x="5296532" y="1211262"/>
            <a:chExt cx="1727583" cy="1546243"/>
          </a:xfrm>
        </p:grpSpPr>
        <p:sp>
          <p:nvSpPr>
            <p:cNvPr id="87" name="Freeform 49"/>
            <p:cNvSpPr>
              <a:spLocks/>
            </p:cNvSpPr>
            <p:nvPr/>
          </p:nvSpPr>
          <p:spPr bwMode="auto">
            <a:xfrm>
              <a:off x="5395297" y="1211262"/>
              <a:ext cx="1530053" cy="1546243"/>
            </a:xfrm>
            <a:custGeom>
              <a:avLst/>
              <a:gdLst>
                <a:gd name="T0" fmla="*/ 650 w 650"/>
                <a:gd name="T1" fmla="*/ 0 h 658"/>
                <a:gd name="T2" fmla="*/ 608 w 650"/>
                <a:gd name="T3" fmla="*/ 42 h 658"/>
                <a:gd name="T4" fmla="*/ 608 w 650"/>
                <a:gd name="T5" fmla="*/ 602 h 658"/>
                <a:gd name="T6" fmla="*/ 608 w 650"/>
                <a:gd name="T7" fmla="*/ 617 h 658"/>
                <a:gd name="T8" fmla="*/ 566 w 650"/>
                <a:gd name="T9" fmla="*/ 658 h 658"/>
                <a:gd name="T10" fmla="*/ 0 w 650"/>
                <a:gd name="T11" fmla="*/ 658 h 658"/>
                <a:gd name="T12" fmla="*/ 42 w 650"/>
                <a:gd name="T13" fmla="*/ 617 h 658"/>
                <a:gd name="T14" fmla="*/ 42 w 650"/>
                <a:gd name="T15" fmla="*/ 602 h 658"/>
                <a:gd name="T16" fmla="*/ 42 w 650"/>
                <a:gd name="T17" fmla="*/ 42 h 658"/>
                <a:gd name="T18" fmla="*/ 84 w 650"/>
                <a:gd name="T19" fmla="*/ 0 h 658"/>
                <a:gd name="T20" fmla="*/ 650 w 650"/>
                <a:gd name="T21"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0" h="658">
                  <a:moveTo>
                    <a:pt x="650" y="0"/>
                  </a:moveTo>
                  <a:cubicBezTo>
                    <a:pt x="627" y="0"/>
                    <a:pt x="608" y="19"/>
                    <a:pt x="608" y="42"/>
                  </a:cubicBezTo>
                  <a:cubicBezTo>
                    <a:pt x="608" y="602"/>
                    <a:pt x="608" y="602"/>
                    <a:pt x="608" y="602"/>
                  </a:cubicBezTo>
                  <a:cubicBezTo>
                    <a:pt x="608" y="617"/>
                    <a:pt x="608" y="617"/>
                    <a:pt x="608" y="617"/>
                  </a:cubicBezTo>
                  <a:cubicBezTo>
                    <a:pt x="608" y="640"/>
                    <a:pt x="590" y="658"/>
                    <a:pt x="566" y="658"/>
                  </a:cubicBezTo>
                  <a:cubicBezTo>
                    <a:pt x="0" y="658"/>
                    <a:pt x="0" y="658"/>
                    <a:pt x="0" y="658"/>
                  </a:cubicBezTo>
                  <a:cubicBezTo>
                    <a:pt x="23" y="658"/>
                    <a:pt x="42" y="640"/>
                    <a:pt x="42" y="617"/>
                  </a:cubicBezTo>
                  <a:cubicBezTo>
                    <a:pt x="42" y="602"/>
                    <a:pt x="42" y="602"/>
                    <a:pt x="42" y="602"/>
                  </a:cubicBezTo>
                  <a:cubicBezTo>
                    <a:pt x="42" y="42"/>
                    <a:pt x="42" y="42"/>
                    <a:pt x="42" y="42"/>
                  </a:cubicBezTo>
                  <a:cubicBezTo>
                    <a:pt x="42" y="19"/>
                    <a:pt x="60" y="0"/>
                    <a:pt x="84" y="0"/>
                  </a:cubicBezTo>
                  <a:lnTo>
                    <a:pt x="650"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568"/>
            </a:p>
          </p:txBody>
        </p:sp>
        <p:sp>
          <p:nvSpPr>
            <p:cNvPr id="88" name="Freeform 50"/>
            <p:cNvSpPr>
              <a:spLocks/>
            </p:cNvSpPr>
            <p:nvPr/>
          </p:nvSpPr>
          <p:spPr bwMode="auto">
            <a:xfrm>
              <a:off x="5592828" y="1211262"/>
              <a:ext cx="1431287" cy="194292"/>
            </a:xfrm>
            <a:custGeom>
              <a:avLst/>
              <a:gdLst>
                <a:gd name="T0" fmla="*/ 566 w 608"/>
                <a:gd name="T1" fmla="*/ 0 h 83"/>
                <a:gd name="T2" fmla="*/ 0 w 608"/>
                <a:gd name="T3" fmla="*/ 0 h 83"/>
                <a:gd name="T4" fmla="*/ 41 w 608"/>
                <a:gd name="T5" fmla="*/ 42 h 83"/>
                <a:gd name="T6" fmla="*/ 0 w 608"/>
                <a:gd name="T7" fmla="*/ 83 h 83"/>
                <a:gd name="T8" fmla="*/ 566 w 608"/>
                <a:gd name="T9" fmla="*/ 83 h 83"/>
                <a:gd name="T10" fmla="*/ 608 w 608"/>
                <a:gd name="T11" fmla="*/ 42 h 83"/>
                <a:gd name="T12" fmla="*/ 566 w 608"/>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608" h="83">
                  <a:moveTo>
                    <a:pt x="566" y="0"/>
                  </a:moveTo>
                  <a:cubicBezTo>
                    <a:pt x="0" y="0"/>
                    <a:pt x="0" y="0"/>
                    <a:pt x="0" y="0"/>
                  </a:cubicBezTo>
                  <a:cubicBezTo>
                    <a:pt x="23" y="0"/>
                    <a:pt x="41" y="19"/>
                    <a:pt x="41" y="42"/>
                  </a:cubicBezTo>
                  <a:cubicBezTo>
                    <a:pt x="41" y="65"/>
                    <a:pt x="23" y="83"/>
                    <a:pt x="0" y="83"/>
                  </a:cubicBezTo>
                  <a:cubicBezTo>
                    <a:pt x="566" y="83"/>
                    <a:pt x="566" y="83"/>
                    <a:pt x="566" y="83"/>
                  </a:cubicBezTo>
                  <a:cubicBezTo>
                    <a:pt x="589" y="83"/>
                    <a:pt x="608" y="65"/>
                    <a:pt x="608" y="42"/>
                  </a:cubicBezTo>
                  <a:cubicBezTo>
                    <a:pt x="608" y="19"/>
                    <a:pt x="589" y="0"/>
                    <a:pt x="56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568"/>
            </a:p>
          </p:txBody>
        </p:sp>
        <p:sp>
          <p:nvSpPr>
            <p:cNvPr id="89" name="Freeform 51"/>
            <p:cNvSpPr>
              <a:spLocks/>
            </p:cNvSpPr>
            <p:nvPr/>
          </p:nvSpPr>
          <p:spPr bwMode="auto">
            <a:xfrm>
              <a:off x="5524826" y="1310027"/>
              <a:ext cx="165149" cy="95527"/>
            </a:xfrm>
            <a:custGeom>
              <a:avLst/>
              <a:gdLst>
                <a:gd name="T0" fmla="*/ 3 w 70"/>
                <a:gd name="T1" fmla="*/ 24 h 41"/>
                <a:gd name="T2" fmla="*/ 29 w 70"/>
                <a:gd name="T3" fmla="*/ 41 h 41"/>
                <a:gd name="T4" fmla="*/ 70 w 70"/>
                <a:gd name="T5" fmla="*/ 0 h 41"/>
                <a:gd name="T6" fmla="*/ 29 w 70"/>
                <a:gd name="T7" fmla="*/ 0 h 41"/>
                <a:gd name="T8" fmla="*/ 3 w 70"/>
                <a:gd name="T9" fmla="*/ 24 h 41"/>
              </a:gdLst>
              <a:ahLst/>
              <a:cxnLst>
                <a:cxn ang="0">
                  <a:pos x="T0" y="T1"/>
                </a:cxn>
                <a:cxn ang="0">
                  <a:pos x="T2" y="T3"/>
                </a:cxn>
                <a:cxn ang="0">
                  <a:pos x="T4" y="T5"/>
                </a:cxn>
                <a:cxn ang="0">
                  <a:pos x="T6" y="T7"/>
                </a:cxn>
                <a:cxn ang="0">
                  <a:pos x="T8" y="T9"/>
                </a:cxn>
              </a:cxnLst>
              <a:rect l="0" t="0" r="r" b="b"/>
              <a:pathLst>
                <a:path w="70" h="41">
                  <a:moveTo>
                    <a:pt x="3" y="24"/>
                  </a:moveTo>
                  <a:cubicBezTo>
                    <a:pt x="7" y="40"/>
                    <a:pt x="29" y="41"/>
                    <a:pt x="29" y="41"/>
                  </a:cubicBezTo>
                  <a:cubicBezTo>
                    <a:pt x="52" y="41"/>
                    <a:pt x="70" y="23"/>
                    <a:pt x="70" y="0"/>
                  </a:cubicBezTo>
                  <a:cubicBezTo>
                    <a:pt x="29" y="0"/>
                    <a:pt x="29" y="0"/>
                    <a:pt x="29" y="0"/>
                  </a:cubicBezTo>
                  <a:cubicBezTo>
                    <a:pt x="15" y="0"/>
                    <a:pt x="0" y="9"/>
                    <a:pt x="3" y="2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568"/>
            </a:p>
          </p:txBody>
        </p:sp>
        <p:sp>
          <p:nvSpPr>
            <p:cNvPr id="90" name="Freeform 52"/>
            <p:cNvSpPr>
              <a:spLocks/>
            </p:cNvSpPr>
            <p:nvPr/>
          </p:nvSpPr>
          <p:spPr bwMode="auto">
            <a:xfrm>
              <a:off x="5395297" y="2563213"/>
              <a:ext cx="98765" cy="98765"/>
            </a:xfrm>
            <a:custGeom>
              <a:avLst/>
              <a:gdLst>
                <a:gd name="T0" fmla="*/ 0 w 42"/>
                <a:gd name="T1" fmla="*/ 0 h 42"/>
                <a:gd name="T2" fmla="*/ 25 w 42"/>
                <a:gd name="T3" fmla="*/ 17 h 42"/>
                <a:gd name="T4" fmla="*/ 0 w 42"/>
                <a:gd name="T5" fmla="*/ 42 h 42"/>
                <a:gd name="T6" fmla="*/ 42 w 42"/>
                <a:gd name="T7" fmla="*/ 42 h 42"/>
                <a:gd name="T8" fmla="*/ 42 w 42"/>
                <a:gd name="T9" fmla="*/ 0 h 42"/>
                <a:gd name="T10" fmla="*/ 0 w 42"/>
                <a:gd name="T11" fmla="*/ 0 h 42"/>
              </a:gdLst>
              <a:ahLst/>
              <a:cxnLst>
                <a:cxn ang="0">
                  <a:pos x="T0" y="T1"/>
                </a:cxn>
                <a:cxn ang="0">
                  <a:pos x="T2" y="T3"/>
                </a:cxn>
                <a:cxn ang="0">
                  <a:pos x="T4" y="T5"/>
                </a:cxn>
                <a:cxn ang="0">
                  <a:pos x="T6" y="T7"/>
                </a:cxn>
                <a:cxn ang="0">
                  <a:pos x="T8" y="T9"/>
                </a:cxn>
                <a:cxn ang="0">
                  <a:pos x="T10" y="T11"/>
                </a:cxn>
              </a:cxnLst>
              <a:rect l="0" t="0" r="r" b="b"/>
              <a:pathLst>
                <a:path w="42" h="42">
                  <a:moveTo>
                    <a:pt x="0" y="0"/>
                  </a:moveTo>
                  <a:cubicBezTo>
                    <a:pt x="0" y="0"/>
                    <a:pt x="22" y="2"/>
                    <a:pt x="25" y="17"/>
                  </a:cubicBezTo>
                  <a:cubicBezTo>
                    <a:pt x="29" y="32"/>
                    <a:pt x="13" y="42"/>
                    <a:pt x="0" y="42"/>
                  </a:cubicBezTo>
                  <a:cubicBezTo>
                    <a:pt x="42" y="42"/>
                    <a:pt x="42" y="42"/>
                    <a:pt x="42" y="42"/>
                  </a:cubicBezTo>
                  <a:cubicBezTo>
                    <a:pt x="42" y="0"/>
                    <a:pt x="42" y="0"/>
                    <a:pt x="42" y="0"/>
                  </a:cubicBezTo>
                  <a:cubicBezTo>
                    <a:pt x="0" y="0"/>
                    <a:pt x="0" y="0"/>
                    <a:pt x="0" y="0"/>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568"/>
            </a:p>
          </p:txBody>
        </p:sp>
        <p:sp>
          <p:nvSpPr>
            <p:cNvPr id="91" name="Freeform 53"/>
            <p:cNvSpPr>
              <a:spLocks/>
            </p:cNvSpPr>
            <p:nvPr/>
          </p:nvSpPr>
          <p:spPr bwMode="auto">
            <a:xfrm>
              <a:off x="5296532" y="2563213"/>
              <a:ext cx="197531" cy="194292"/>
            </a:xfrm>
            <a:custGeom>
              <a:avLst/>
              <a:gdLst>
                <a:gd name="T0" fmla="*/ 42 w 84"/>
                <a:gd name="T1" fmla="*/ 42 h 83"/>
                <a:gd name="T2" fmla="*/ 67 w 84"/>
                <a:gd name="T3" fmla="*/ 17 h 83"/>
                <a:gd name="T4" fmla="*/ 42 w 84"/>
                <a:gd name="T5" fmla="*/ 0 h 83"/>
                <a:gd name="T6" fmla="*/ 0 w 84"/>
                <a:gd name="T7" fmla="*/ 42 h 83"/>
                <a:gd name="T8" fmla="*/ 42 w 84"/>
                <a:gd name="T9" fmla="*/ 83 h 83"/>
                <a:gd name="T10" fmla="*/ 84 w 84"/>
                <a:gd name="T11" fmla="*/ 42 h 83"/>
                <a:gd name="T12" fmla="*/ 82 w 84"/>
                <a:gd name="T13" fmla="*/ 42 h 83"/>
                <a:gd name="T14" fmla="*/ 42 w 84"/>
                <a:gd name="T15" fmla="*/ 42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3">
                  <a:moveTo>
                    <a:pt x="42" y="42"/>
                  </a:moveTo>
                  <a:cubicBezTo>
                    <a:pt x="55" y="42"/>
                    <a:pt x="71" y="32"/>
                    <a:pt x="67" y="17"/>
                  </a:cubicBezTo>
                  <a:cubicBezTo>
                    <a:pt x="64" y="2"/>
                    <a:pt x="42" y="0"/>
                    <a:pt x="42" y="0"/>
                  </a:cubicBezTo>
                  <a:cubicBezTo>
                    <a:pt x="19" y="0"/>
                    <a:pt x="0" y="19"/>
                    <a:pt x="0" y="42"/>
                  </a:cubicBezTo>
                  <a:cubicBezTo>
                    <a:pt x="0" y="65"/>
                    <a:pt x="19" y="83"/>
                    <a:pt x="42" y="83"/>
                  </a:cubicBezTo>
                  <a:cubicBezTo>
                    <a:pt x="65" y="83"/>
                    <a:pt x="84" y="65"/>
                    <a:pt x="84" y="42"/>
                  </a:cubicBezTo>
                  <a:cubicBezTo>
                    <a:pt x="82" y="42"/>
                    <a:pt x="82" y="42"/>
                    <a:pt x="82" y="42"/>
                  </a:cubicBezTo>
                  <a:lnTo>
                    <a:pt x="42" y="42"/>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568"/>
            </a:p>
          </p:txBody>
        </p:sp>
        <p:sp>
          <p:nvSpPr>
            <p:cNvPr id="92" name="Rectangle 55"/>
            <p:cNvSpPr>
              <a:spLocks noChangeArrowheads="1"/>
            </p:cNvSpPr>
            <p:nvPr/>
          </p:nvSpPr>
          <p:spPr bwMode="auto">
            <a:xfrm>
              <a:off x="5591178" y="1592262"/>
              <a:ext cx="1160954" cy="92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914225"/>
              <a:r>
                <a:rPr lang="en-US" altLang="en-US" sz="1961" dirty="0">
                  <a:latin typeface="Segoe Pro Display Light" panose="020B0302040504020203" pitchFamily="34" charset="0"/>
                </a:rPr>
                <a:t>My Nested</a:t>
              </a:r>
            </a:p>
            <a:p>
              <a:pPr algn="ctr" defTabSz="914225"/>
              <a:r>
                <a:rPr lang="en-US" altLang="en-US" sz="1961" dirty="0">
                  <a:latin typeface="Segoe Pro Display Light" panose="020B0302040504020203" pitchFamily="34" charset="0"/>
                </a:rPr>
                <a:t>DB Tier</a:t>
              </a:r>
            </a:p>
            <a:p>
              <a:pPr algn="ctr" defTabSz="914225"/>
              <a:r>
                <a:rPr lang="en-US" altLang="en-US" sz="1961" dirty="0">
                  <a:latin typeface="Segoe Pro Display Light" panose="020B0302040504020203" pitchFamily="34" charset="0"/>
                </a:rPr>
                <a:t>Template</a:t>
              </a:r>
              <a:endParaRPr lang="en-US" altLang="en-US" sz="1568" dirty="0"/>
            </a:p>
          </p:txBody>
        </p:sp>
      </p:grpSp>
      <p:grpSp>
        <p:nvGrpSpPr>
          <p:cNvPr id="99" name="Group 98"/>
          <p:cNvGrpSpPr/>
          <p:nvPr/>
        </p:nvGrpSpPr>
        <p:grpSpPr>
          <a:xfrm>
            <a:off x="5199576" y="1187939"/>
            <a:ext cx="1550056" cy="1387351"/>
            <a:chOff x="5296532" y="1211262"/>
            <a:chExt cx="1727583" cy="1546243"/>
          </a:xfrm>
        </p:grpSpPr>
        <p:sp>
          <p:nvSpPr>
            <p:cNvPr id="100" name="Freeform 49"/>
            <p:cNvSpPr>
              <a:spLocks/>
            </p:cNvSpPr>
            <p:nvPr/>
          </p:nvSpPr>
          <p:spPr bwMode="auto">
            <a:xfrm>
              <a:off x="5395297" y="1211262"/>
              <a:ext cx="1530053" cy="1546243"/>
            </a:xfrm>
            <a:custGeom>
              <a:avLst/>
              <a:gdLst>
                <a:gd name="T0" fmla="*/ 650 w 650"/>
                <a:gd name="T1" fmla="*/ 0 h 658"/>
                <a:gd name="T2" fmla="*/ 608 w 650"/>
                <a:gd name="T3" fmla="*/ 42 h 658"/>
                <a:gd name="T4" fmla="*/ 608 w 650"/>
                <a:gd name="T5" fmla="*/ 602 h 658"/>
                <a:gd name="T6" fmla="*/ 608 w 650"/>
                <a:gd name="T7" fmla="*/ 617 h 658"/>
                <a:gd name="T8" fmla="*/ 566 w 650"/>
                <a:gd name="T9" fmla="*/ 658 h 658"/>
                <a:gd name="T10" fmla="*/ 0 w 650"/>
                <a:gd name="T11" fmla="*/ 658 h 658"/>
                <a:gd name="T12" fmla="*/ 42 w 650"/>
                <a:gd name="T13" fmla="*/ 617 h 658"/>
                <a:gd name="T14" fmla="*/ 42 w 650"/>
                <a:gd name="T15" fmla="*/ 602 h 658"/>
                <a:gd name="T16" fmla="*/ 42 w 650"/>
                <a:gd name="T17" fmla="*/ 42 h 658"/>
                <a:gd name="T18" fmla="*/ 84 w 650"/>
                <a:gd name="T19" fmla="*/ 0 h 658"/>
                <a:gd name="T20" fmla="*/ 650 w 650"/>
                <a:gd name="T21"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0" h="658">
                  <a:moveTo>
                    <a:pt x="650" y="0"/>
                  </a:moveTo>
                  <a:cubicBezTo>
                    <a:pt x="627" y="0"/>
                    <a:pt x="608" y="19"/>
                    <a:pt x="608" y="42"/>
                  </a:cubicBezTo>
                  <a:cubicBezTo>
                    <a:pt x="608" y="602"/>
                    <a:pt x="608" y="602"/>
                    <a:pt x="608" y="602"/>
                  </a:cubicBezTo>
                  <a:cubicBezTo>
                    <a:pt x="608" y="617"/>
                    <a:pt x="608" y="617"/>
                    <a:pt x="608" y="617"/>
                  </a:cubicBezTo>
                  <a:cubicBezTo>
                    <a:pt x="608" y="640"/>
                    <a:pt x="590" y="658"/>
                    <a:pt x="566" y="658"/>
                  </a:cubicBezTo>
                  <a:cubicBezTo>
                    <a:pt x="0" y="658"/>
                    <a:pt x="0" y="658"/>
                    <a:pt x="0" y="658"/>
                  </a:cubicBezTo>
                  <a:cubicBezTo>
                    <a:pt x="23" y="658"/>
                    <a:pt x="42" y="640"/>
                    <a:pt x="42" y="617"/>
                  </a:cubicBezTo>
                  <a:cubicBezTo>
                    <a:pt x="42" y="602"/>
                    <a:pt x="42" y="602"/>
                    <a:pt x="42" y="602"/>
                  </a:cubicBezTo>
                  <a:cubicBezTo>
                    <a:pt x="42" y="42"/>
                    <a:pt x="42" y="42"/>
                    <a:pt x="42" y="42"/>
                  </a:cubicBezTo>
                  <a:cubicBezTo>
                    <a:pt x="42" y="19"/>
                    <a:pt x="60" y="0"/>
                    <a:pt x="84" y="0"/>
                  </a:cubicBezTo>
                  <a:lnTo>
                    <a:pt x="650"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568"/>
            </a:p>
          </p:txBody>
        </p:sp>
        <p:sp>
          <p:nvSpPr>
            <p:cNvPr id="101" name="Freeform 50"/>
            <p:cNvSpPr>
              <a:spLocks/>
            </p:cNvSpPr>
            <p:nvPr/>
          </p:nvSpPr>
          <p:spPr bwMode="auto">
            <a:xfrm>
              <a:off x="5592828" y="1211262"/>
              <a:ext cx="1431287" cy="194292"/>
            </a:xfrm>
            <a:custGeom>
              <a:avLst/>
              <a:gdLst>
                <a:gd name="T0" fmla="*/ 566 w 608"/>
                <a:gd name="T1" fmla="*/ 0 h 83"/>
                <a:gd name="T2" fmla="*/ 0 w 608"/>
                <a:gd name="T3" fmla="*/ 0 h 83"/>
                <a:gd name="T4" fmla="*/ 41 w 608"/>
                <a:gd name="T5" fmla="*/ 42 h 83"/>
                <a:gd name="T6" fmla="*/ 0 w 608"/>
                <a:gd name="T7" fmla="*/ 83 h 83"/>
                <a:gd name="T8" fmla="*/ 566 w 608"/>
                <a:gd name="T9" fmla="*/ 83 h 83"/>
                <a:gd name="T10" fmla="*/ 608 w 608"/>
                <a:gd name="T11" fmla="*/ 42 h 83"/>
                <a:gd name="T12" fmla="*/ 566 w 608"/>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608" h="83">
                  <a:moveTo>
                    <a:pt x="566" y="0"/>
                  </a:moveTo>
                  <a:cubicBezTo>
                    <a:pt x="0" y="0"/>
                    <a:pt x="0" y="0"/>
                    <a:pt x="0" y="0"/>
                  </a:cubicBezTo>
                  <a:cubicBezTo>
                    <a:pt x="23" y="0"/>
                    <a:pt x="41" y="19"/>
                    <a:pt x="41" y="42"/>
                  </a:cubicBezTo>
                  <a:cubicBezTo>
                    <a:pt x="41" y="65"/>
                    <a:pt x="23" y="83"/>
                    <a:pt x="0" y="83"/>
                  </a:cubicBezTo>
                  <a:cubicBezTo>
                    <a:pt x="566" y="83"/>
                    <a:pt x="566" y="83"/>
                    <a:pt x="566" y="83"/>
                  </a:cubicBezTo>
                  <a:cubicBezTo>
                    <a:pt x="589" y="83"/>
                    <a:pt x="608" y="65"/>
                    <a:pt x="608" y="42"/>
                  </a:cubicBezTo>
                  <a:cubicBezTo>
                    <a:pt x="608" y="19"/>
                    <a:pt x="589" y="0"/>
                    <a:pt x="56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568"/>
            </a:p>
          </p:txBody>
        </p:sp>
        <p:sp>
          <p:nvSpPr>
            <p:cNvPr id="102" name="Freeform 51"/>
            <p:cNvSpPr>
              <a:spLocks/>
            </p:cNvSpPr>
            <p:nvPr/>
          </p:nvSpPr>
          <p:spPr bwMode="auto">
            <a:xfrm>
              <a:off x="5524826" y="1310027"/>
              <a:ext cx="165149" cy="95527"/>
            </a:xfrm>
            <a:custGeom>
              <a:avLst/>
              <a:gdLst>
                <a:gd name="T0" fmla="*/ 3 w 70"/>
                <a:gd name="T1" fmla="*/ 24 h 41"/>
                <a:gd name="T2" fmla="*/ 29 w 70"/>
                <a:gd name="T3" fmla="*/ 41 h 41"/>
                <a:gd name="T4" fmla="*/ 70 w 70"/>
                <a:gd name="T5" fmla="*/ 0 h 41"/>
                <a:gd name="T6" fmla="*/ 29 w 70"/>
                <a:gd name="T7" fmla="*/ 0 h 41"/>
                <a:gd name="T8" fmla="*/ 3 w 70"/>
                <a:gd name="T9" fmla="*/ 24 h 41"/>
              </a:gdLst>
              <a:ahLst/>
              <a:cxnLst>
                <a:cxn ang="0">
                  <a:pos x="T0" y="T1"/>
                </a:cxn>
                <a:cxn ang="0">
                  <a:pos x="T2" y="T3"/>
                </a:cxn>
                <a:cxn ang="0">
                  <a:pos x="T4" y="T5"/>
                </a:cxn>
                <a:cxn ang="0">
                  <a:pos x="T6" y="T7"/>
                </a:cxn>
                <a:cxn ang="0">
                  <a:pos x="T8" y="T9"/>
                </a:cxn>
              </a:cxnLst>
              <a:rect l="0" t="0" r="r" b="b"/>
              <a:pathLst>
                <a:path w="70" h="41">
                  <a:moveTo>
                    <a:pt x="3" y="24"/>
                  </a:moveTo>
                  <a:cubicBezTo>
                    <a:pt x="7" y="40"/>
                    <a:pt x="29" y="41"/>
                    <a:pt x="29" y="41"/>
                  </a:cubicBezTo>
                  <a:cubicBezTo>
                    <a:pt x="52" y="41"/>
                    <a:pt x="70" y="23"/>
                    <a:pt x="70" y="0"/>
                  </a:cubicBezTo>
                  <a:cubicBezTo>
                    <a:pt x="29" y="0"/>
                    <a:pt x="29" y="0"/>
                    <a:pt x="29" y="0"/>
                  </a:cubicBezTo>
                  <a:cubicBezTo>
                    <a:pt x="15" y="0"/>
                    <a:pt x="0" y="9"/>
                    <a:pt x="3" y="2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568"/>
            </a:p>
          </p:txBody>
        </p:sp>
        <p:sp>
          <p:nvSpPr>
            <p:cNvPr id="103" name="Freeform 52"/>
            <p:cNvSpPr>
              <a:spLocks/>
            </p:cNvSpPr>
            <p:nvPr/>
          </p:nvSpPr>
          <p:spPr bwMode="auto">
            <a:xfrm>
              <a:off x="5395297" y="2563213"/>
              <a:ext cx="98765" cy="98765"/>
            </a:xfrm>
            <a:custGeom>
              <a:avLst/>
              <a:gdLst>
                <a:gd name="T0" fmla="*/ 0 w 42"/>
                <a:gd name="T1" fmla="*/ 0 h 42"/>
                <a:gd name="T2" fmla="*/ 25 w 42"/>
                <a:gd name="T3" fmla="*/ 17 h 42"/>
                <a:gd name="T4" fmla="*/ 0 w 42"/>
                <a:gd name="T5" fmla="*/ 42 h 42"/>
                <a:gd name="T6" fmla="*/ 42 w 42"/>
                <a:gd name="T7" fmla="*/ 42 h 42"/>
                <a:gd name="T8" fmla="*/ 42 w 42"/>
                <a:gd name="T9" fmla="*/ 0 h 42"/>
                <a:gd name="T10" fmla="*/ 0 w 42"/>
                <a:gd name="T11" fmla="*/ 0 h 42"/>
              </a:gdLst>
              <a:ahLst/>
              <a:cxnLst>
                <a:cxn ang="0">
                  <a:pos x="T0" y="T1"/>
                </a:cxn>
                <a:cxn ang="0">
                  <a:pos x="T2" y="T3"/>
                </a:cxn>
                <a:cxn ang="0">
                  <a:pos x="T4" y="T5"/>
                </a:cxn>
                <a:cxn ang="0">
                  <a:pos x="T6" y="T7"/>
                </a:cxn>
                <a:cxn ang="0">
                  <a:pos x="T8" y="T9"/>
                </a:cxn>
                <a:cxn ang="0">
                  <a:pos x="T10" y="T11"/>
                </a:cxn>
              </a:cxnLst>
              <a:rect l="0" t="0" r="r" b="b"/>
              <a:pathLst>
                <a:path w="42" h="42">
                  <a:moveTo>
                    <a:pt x="0" y="0"/>
                  </a:moveTo>
                  <a:cubicBezTo>
                    <a:pt x="0" y="0"/>
                    <a:pt x="22" y="2"/>
                    <a:pt x="25" y="17"/>
                  </a:cubicBezTo>
                  <a:cubicBezTo>
                    <a:pt x="29" y="32"/>
                    <a:pt x="13" y="42"/>
                    <a:pt x="0" y="42"/>
                  </a:cubicBezTo>
                  <a:cubicBezTo>
                    <a:pt x="42" y="42"/>
                    <a:pt x="42" y="42"/>
                    <a:pt x="42" y="42"/>
                  </a:cubicBezTo>
                  <a:cubicBezTo>
                    <a:pt x="42" y="0"/>
                    <a:pt x="42" y="0"/>
                    <a:pt x="42" y="0"/>
                  </a:cubicBezTo>
                  <a:cubicBezTo>
                    <a:pt x="0" y="0"/>
                    <a:pt x="0" y="0"/>
                    <a:pt x="0" y="0"/>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568"/>
            </a:p>
          </p:txBody>
        </p:sp>
        <p:sp>
          <p:nvSpPr>
            <p:cNvPr id="104" name="Freeform 53"/>
            <p:cNvSpPr>
              <a:spLocks/>
            </p:cNvSpPr>
            <p:nvPr/>
          </p:nvSpPr>
          <p:spPr bwMode="auto">
            <a:xfrm>
              <a:off x="5296532" y="2563213"/>
              <a:ext cx="197531" cy="194292"/>
            </a:xfrm>
            <a:custGeom>
              <a:avLst/>
              <a:gdLst>
                <a:gd name="T0" fmla="*/ 42 w 84"/>
                <a:gd name="T1" fmla="*/ 42 h 83"/>
                <a:gd name="T2" fmla="*/ 67 w 84"/>
                <a:gd name="T3" fmla="*/ 17 h 83"/>
                <a:gd name="T4" fmla="*/ 42 w 84"/>
                <a:gd name="T5" fmla="*/ 0 h 83"/>
                <a:gd name="T6" fmla="*/ 0 w 84"/>
                <a:gd name="T7" fmla="*/ 42 h 83"/>
                <a:gd name="T8" fmla="*/ 42 w 84"/>
                <a:gd name="T9" fmla="*/ 83 h 83"/>
                <a:gd name="T10" fmla="*/ 84 w 84"/>
                <a:gd name="T11" fmla="*/ 42 h 83"/>
                <a:gd name="T12" fmla="*/ 82 w 84"/>
                <a:gd name="T13" fmla="*/ 42 h 83"/>
                <a:gd name="T14" fmla="*/ 42 w 84"/>
                <a:gd name="T15" fmla="*/ 42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3">
                  <a:moveTo>
                    <a:pt x="42" y="42"/>
                  </a:moveTo>
                  <a:cubicBezTo>
                    <a:pt x="55" y="42"/>
                    <a:pt x="71" y="32"/>
                    <a:pt x="67" y="17"/>
                  </a:cubicBezTo>
                  <a:cubicBezTo>
                    <a:pt x="64" y="2"/>
                    <a:pt x="42" y="0"/>
                    <a:pt x="42" y="0"/>
                  </a:cubicBezTo>
                  <a:cubicBezTo>
                    <a:pt x="19" y="0"/>
                    <a:pt x="0" y="19"/>
                    <a:pt x="0" y="42"/>
                  </a:cubicBezTo>
                  <a:cubicBezTo>
                    <a:pt x="0" y="65"/>
                    <a:pt x="19" y="83"/>
                    <a:pt x="42" y="83"/>
                  </a:cubicBezTo>
                  <a:cubicBezTo>
                    <a:pt x="65" y="83"/>
                    <a:pt x="84" y="65"/>
                    <a:pt x="84" y="42"/>
                  </a:cubicBezTo>
                  <a:cubicBezTo>
                    <a:pt x="82" y="42"/>
                    <a:pt x="82" y="42"/>
                    <a:pt x="82" y="42"/>
                  </a:cubicBezTo>
                  <a:lnTo>
                    <a:pt x="42" y="42"/>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568"/>
            </a:p>
          </p:txBody>
        </p:sp>
        <p:sp>
          <p:nvSpPr>
            <p:cNvPr id="105" name="Rectangle 55"/>
            <p:cNvSpPr>
              <a:spLocks noChangeArrowheads="1"/>
            </p:cNvSpPr>
            <p:nvPr/>
          </p:nvSpPr>
          <p:spPr bwMode="auto">
            <a:xfrm>
              <a:off x="5591179" y="1583332"/>
              <a:ext cx="1160954" cy="92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914225"/>
              <a:r>
                <a:rPr lang="en-US" altLang="en-US" sz="1961" dirty="0">
                  <a:latin typeface="Segoe Pro Display Light" panose="020B0302040504020203" pitchFamily="34" charset="0"/>
                </a:rPr>
                <a:t>My Nested</a:t>
              </a:r>
            </a:p>
            <a:p>
              <a:pPr algn="ctr" defTabSz="914225"/>
              <a:r>
                <a:rPr lang="en-US" altLang="en-US" sz="1961" dirty="0">
                  <a:latin typeface="Segoe Pro Display Light" panose="020B0302040504020203" pitchFamily="34" charset="0"/>
                </a:rPr>
                <a:t>Web Tier</a:t>
              </a:r>
            </a:p>
            <a:p>
              <a:pPr algn="ctr" defTabSz="914225"/>
              <a:r>
                <a:rPr lang="en-US" altLang="en-US" sz="1961" dirty="0">
                  <a:latin typeface="Segoe Pro Display Light" panose="020B0302040504020203" pitchFamily="34" charset="0"/>
                </a:rPr>
                <a:t>Template</a:t>
              </a:r>
              <a:endParaRPr lang="en-US" altLang="en-US" sz="1568" dirty="0"/>
            </a:p>
          </p:txBody>
        </p:sp>
      </p:grpSp>
      <p:grpSp>
        <p:nvGrpSpPr>
          <p:cNvPr id="106" name="Group 105"/>
          <p:cNvGrpSpPr/>
          <p:nvPr/>
        </p:nvGrpSpPr>
        <p:grpSpPr>
          <a:xfrm>
            <a:off x="7495550" y="1187938"/>
            <a:ext cx="1693622" cy="1515847"/>
            <a:chOff x="5296532" y="1211262"/>
            <a:chExt cx="1727583" cy="1546243"/>
          </a:xfrm>
        </p:grpSpPr>
        <p:sp>
          <p:nvSpPr>
            <p:cNvPr id="107" name="Freeform 49"/>
            <p:cNvSpPr>
              <a:spLocks/>
            </p:cNvSpPr>
            <p:nvPr/>
          </p:nvSpPr>
          <p:spPr bwMode="auto">
            <a:xfrm>
              <a:off x="5395297" y="1211262"/>
              <a:ext cx="1530053" cy="1546243"/>
            </a:xfrm>
            <a:custGeom>
              <a:avLst/>
              <a:gdLst>
                <a:gd name="T0" fmla="*/ 650 w 650"/>
                <a:gd name="T1" fmla="*/ 0 h 658"/>
                <a:gd name="T2" fmla="*/ 608 w 650"/>
                <a:gd name="T3" fmla="*/ 42 h 658"/>
                <a:gd name="T4" fmla="*/ 608 w 650"/>
                <a:gd name="T5" fmla="*/ 602 h 658"/>
                <a:gd name="T6" fmla="*/ 608 w 650"/>
                <a:gd name="T7" fmla="*/ 617 h 658"/>
                <a:gd name="T8" fmla="*/ 566 w 650"/>
                <a:gd name="T9" fmla="*/ 658 h 658"/>
                <a:gd name="T10" fmla="*/ 0 w 650"/>
                <a:gd name="T11" fmla="*/ 658 h 658"/>
                <a:gd name="T12" fmla="*/ 42 w 650"/>
                <a:gd name="T13" fmla="*/ 617 h 658"/>
                <a:gd name="T14" fmla="*/ 42 w 650"/>
                <a:gd name="T15" fmla="*/ 602 h 658"/>
                <a:gd name="T16" fmla="*/ 42 w 650"/>
                <a:gd name="T17" fmla="*/ 42 h 658"/>
                <a:gd name="T18" fmla="*/ 84 w 650"/>
                <a:gd name="T19" fmla="*/ 0 h 658"/>
                <a:gd name="T20" fmla="*/ 650 w 650"/>
                <a:gd name="T21"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0" h="658">
                  <a:moveTo>
                    <a:pt x="650" y="0"/>
                  </a:moveTo>
                  <a:cubicBezTo>
                    <a:pt x="627" y="0"/>
                    <a:pt x="608" y="19"/>
                    <a:pt x="608" y="42"/>
                  </a:cubicBezTo>
                  <a:cubicBezTo>
                    <a:pt x="608" y="602"/>
                    <a:pt x="608" y="602"/>
                    <a:pt x="608" y="602"/>
                  </a:cubicBezTo>
                  <a:cubicBezTo>
                    <a:pt x="608" y="617"/>
                    <a:pt x="608" y="617"/>
                    <a:pt x="608" y="617"/>
                  </a:cubicBezTo>
                  <a:cubicBezTo>
                    <a:pt x="608" y="640"/>
                    <a:pt x="590" y="658"/>
                    <a:pt x="566" y="658"/>
                  </a:cubicBezTo>
                  <a:cubicBezTo>
                    <a:pt x="0" y="658"/>
                    <a:pt x="0" y="658"/>
                    <a:pt x="0" y="658"/>
                  </a:cubicBezTo>
                  <a:cubicBezTo>
                    <a:pt x="23" y="658"/>
                    <a:pt x="42" y="640"/>
                    <a:pt x="42" y="617"/>
                  </a:cubicBezTo>
                  <a:cubicBezTo>
                    <a:pt x="42" y="602"/>
                    <a:pt x="42" y="602"/>
                    <a:pt x="42" y="602"/>
                  </a:cubicBezTo>
                  <a:cubicBezTo>
                    <a:pt x="42" y="42"/>
                    <a:pt x="42" y="42"/>
                    <a:pt x="42" y="42"/>
                  </a:cubicBezTo>
                  <a:cubicBezTo>
                    <a:pt x="42" y="19"/>
                    <a:pt x="60" y="0"/>
                    <a:pt x="84" y="0"/>
                  </a:cubicBezTo>
                  <a:lnTo>
                    <a:pt x="650"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568"/>
            </a:p>
          </p:txBody>
        </p:sp>
        <p:sp>
          <p:nvSpPr>
            <p:cNvPr id="108" name="Freeform 50"/>
            <p:cNvSpPr>
              <a:spLocks/>
            </p:cNvSpPr>
            <p:nvPr/>
          </p:nvSpPr>
          <p:spPr bwMode="auto">
            <a:xfrm>
              <a:off x="5592828" y="1211262"/>
              <a:ext cx="1431287" cy="194292"/>
            </a:xfrm>
            <a:custGeom>
              <a:avLst/>
              <a:gdLst>
                <a:gd name="T0" fmla="*/ 566 w 608"/>
                <a:gd name="T1" fmla="*/ 0 h 83"/>
                <a:gd name="T2" fmla="*/ 0 w 608"/>
                <a:gd name="T3" fmla="*/ 0 h 83"/>
                <a:gd name="T4" fmla="*/ 41 w 608"/>
                <a:gd name="T5" fmla="*/ 42 h 83"/>
                <a:gd name="T6" fmla="*/ 0 w 608"/>
                <a:gd name="T7" fmla="*/ 83 h 83"/>
                <a:gd name="T8" fmla="*/ 566 w 608"/>
                <a:gd name="T9" fmla="*/ 83 h 83"/>
                <a:gd name="T10" fmla="*/ 608 w 608"/>
                <a:gd name="T11" fmla="*/ 42 h 83"/>
                <a:gd name="T12" fmla="*/ 566 w 608"/>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608" h="83">
                  <a:moveTo>
                    <a:pt x="566" y="0"/>
                  </a:moveTo>
                  <a:cubicBezTo>
                    <a:pt x="0" y="0"/>
                    <a:pt x="0" y="0"/>
                    <a:pt x="0" y="0"/>
                  </a:cubicBezTo>
                  <a:cubicBezTo>
                    <a:pt x="23" y="0"/>
                    <a:pt x="41" y="19"/>
                    <a:pt x="41" y="42"/>
                  </a:cubicBezTo>
                  <a:cubicBezTo>
                    <a:pt x="41" y="65"/>
                    <a:pt x="23" y="83"/>
                    <a:pt x="0" y="83"/>
                  </a:cubicBezTo>
                  <a:cubicBezTo>
                    <a:pt x="566" y="83"/>
                    <a:pt x="566" y="83"/>
                    <a:pt x="566" y="83"/>
                  </a:cubicBezTo>
                  <a:cubicBezTo>
                    <a:pt x="589" y="83"/>
                    <a:pt x="608" y="65"/>
                    <a:pt x="608" y="42"/>
                  </a:cubicBezTo>
                  <a:cubicBezTo>
                    <a:pt x="608" y="19"/>
                    <a:pt x="589" y="0"/>
                    <a:pt x="56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568"/>
            </a:p>
          </p:txBody>
        </p:sp>
        <p:sp>
          <p:nvSpPr>
            <p:cNvPr id="109" name="Freeform 51"/>
            <p:cNvSpPr>
              <a:spLocks/>
            </p:cNvSpPr>
            <p:nvPr/>
          </p:nvSpPr>
          <p:spPr bwMode="auto">
            <a:xfrm>
              <a:off x="5524826" y="1310027"/>
              <a:ext cx="165149" cy="95527"/>
            </a:xfrm>
            <a:custGeom>
              <a:avLst/>
              <a:gdLst>
                <a:gd name="T0" fmla="*/ 3 w 70"/>
                <a:gd name="T1" fmla="*/ 24 h 41"/>
                <a:gd name="T2" fmla="*/ 29 w 70"/>
                <a:gd name="T3" fmla="*/ 41 h 41"/>
                <a:gd name="T4" fmla="*/ 70 w 70"/>
                <a:gd name="T5" fmla="*/ 0 h 41"/>
                <a:gd name="T6" fmla="*/ 29 w 70"/>
                <a:gd name="T7" fmla="*/ 0 h 41"/>
                <a:gd name="T8" fmla="*/ 3 w 70"/>
                <a:gd name="T9" fmla="*/ 24 h 41"/>
              </a:gdLst>
              <a:ahLst/>
              <a:cxnLst>
                <a:cxn ang="0">
                  <a:pos x="T0" y="T1"/>
                </a:cxn>
                <a:cxn ang="0">
                  <a:pos x="T2" y="T3"/>
                </a:cxn>
                <a:cxn ang="0">
                  <a:pos x="T4" y="T5"/>
                </a:cxn>
                <a:cxn ang="0">
                  <a:pos x="T6" y="T7"/>
                </a:cxn>
                <a:cxn ang="0">
                  <a:pos x="T8" y="T9"/>
                </a:cxn>
              </a:cxnLst>
              <a:rect l="0" t="0" r="r" b="b"/>
              <a:pathLst>
                <a:path w="70" h="41">
                  <a:moveTo>
                    <a:pt x="3" y="24"/>
                  </a:moveTo>
                  <a:cubicBezTo>
                    <a:pt x="7" y="40"/>
                    <a:pt x="29" y="41"/>
                    <a:pt x="29" y="41"/>
                  </a:cubicBezTo>
                  <a:cubicBezTo>
                    <a:pt x="52" y="41"/>
                    <a:pt x="70" y="23"/>
                    <a:pt x="70" y="0"/>
                  </a:cubicBezTo>
                  <a:cubicBezTo>
                    <a:pt x="29" y="0"/>
                    <a:pt x="29" y="0"/>
                    <a:pt x="29" y="0"/>
                  </a:cubicBezTo>
                  <a:cubicBezTo>
                    <a:pt x="15" y="0"/>
                    <a:pt x="0" y="9"/>
                    <a:pt x="3" y="2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568"/>
            </a:p>
          </p:txBody>
        </p:sp>
        <p:sp>
          <p:nvSpPr>
            <p:cNvPr id="110" name="Freeform 52"/>
            <p:cNvSpPr>
              <a:spLocks/>
            </p:cNvSpPr>
            <p:nvPr/>
          </p:nvSpPr>
          <p:spPr bwMode="auto">
            <a:xfrm>
              <a:off x="5395297" y="2563213"/>
              <a:ext cx="98765" cy="98765"/>
            </a:xfrm>
            <a:custGeom>
              <a:avLst/>
              <a:gdLst>
                <a:gd name="T0" fmla="*/ 0 w 42"/>
                <a:gd name="T1" fmla="*/ 0 h 42"/>
                <a:gd name="T2" fmla="*/ 25 w 42"/>
                <a:gd name="T3" fmla="*/ 17 h 42"/>
                <a:gd name="T4" fmla="*/ 0 w 42"/>
                <a:gd name="T5" fmla="*/ 42 h 42"/>
                <a:gd name="T6" fmla="*/ 42 w 42"/>
                <a:gd name="T7" fmla="*/ 42 h 42"/>
                <a:gd name="T8" fmla="*/ 42 w 42"/>
                <a:gd name="T9" fmla="*/ 0 h 42"/>
                <a:gd name="T10" fmla="*/ 0 w 42"/>
                <a:gd name="T11" fmla="*/ 0 h 42"/>
              </a:gdLst>
              <a:ahLst/>
              <a:cxnLst>
                <a:cxn ang="0">
                  <a:pos x="T0" y="T1"/>
                </a:cxn>
                <a:cxn ang="0">
                  <a:pos x="T2" y="T3"/>
                </a:cxn>
                <a:cxn ang="0">
                  <a:pos x="T4" y="T5"/>
                </a:cxn>
                <a:cxn ang="0">
                  <a:pos x="T6" y="T7"/>
                </a:cxn>
                <a:cxn ang="0">
                  <a:pos x="T8" y="T9"/>
                </a:cxn>
                <a:cxn ang="0">
                  <a:pos x="T10" y="T11"/>
                </a:cxn>
              </a:cxnLst>
              <a:rect l="0" t="0" r="r" b="b"/>
              <a:pathLst>
                <a:path w="42" h="42">
                  <a:moveTo>
                    <a:pt x="0" y="0"/>
                  </a:moveTo>
                  <a:cubicBezTo>
                    <a:pt x="0" y="0"/>
                    <a:pt x="22" y="2"/>
                    <a:pt x="25" y="17"/>
                  </a:cubicBezTo>
                  <a:cubicBezTo>
                    <a:pt x="29" y="32"/>
                    <a:pt x="13" y="42"/>
                    <a:pt x="0" y="42"/>
                  </a:cubicBezTo>
                  <a:cubicBezTo>
                    <a:pt x="42" y="42"/>
                    <a:pt x="42" y="42"/>
                    <a:pt x="42" y="42"/>
                  </a:cubicBezTo>
                  <a:cubicBezTo>
                    <a:pt x="42" y="0"/>
                    <a:pt x="42" y="0"/>
                    <a:pt x="42" y="0"/>
                  </a:cubicBezTo>
                  <a:cubicBezTo>
                    <a:pt x="0" y="0"/>
                    <a:pt x="0" y="0"/>
                    <a:pt x="0" y="0"/>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568"/>
            </a:p>
          </p:txBody>
        </p:sp>
        <p:sp>
          <p:nvSpPr>
            <p:cNvPr id="111" name="Freeform 53"/>
            <p:cNvSpPr>
              <a:spLocks/>
            </p:cNvSpPr>
            <p:nvPr/>
          </p:nvSpPr>
          <p:spPr bwMode="auto">
            <a:xfrm>
              <a:off x="5296532" y="2563213"/>
              <a:ext cx="197531" cy="194292"/>
            </a:xfrm>
            <a:custGeom>
              <a:avLst/>
              <a:gdLst>
                <a:gd name="T0" fmla="*/ 42 w 84"/>
                <a:gd name="T1" fmla="*/ 42 h 83"/>
                <a:gd name="T2" fmla="*/ 67 w 84"/>
                <a:gd name="T3" fmla="*/ 17 h 83"/>
                <a:gd name="T4" fmla="*/ 42 w 84"/>
                <a:gd name="T5" fmla="*/ 0 h 83"/>
                <a:gd name="T6" fmla="*/ 0 w 84"/>
                <a:gd name="T7" fmla="*/ 42 h 83"/>
                <a:gd name="T8" fmla="*/ 42 w 84"/>
                <a:gd name="T9" fmla="*/ 83 h 83"/>
                <a:gd name="T10" fmla="*/ 84 w 84"/>
                <a:gd name="T11" fmla="*/ 42 h 83"/>
                <a:gd name="T12" fmla="*/ 82 w 84"/>
                <a:gd name="T13" fmla="*/ 42 h 83"/>
                <a:gd name="T14" fmla="*/ 42 w 84"/>
                <a:gd name="T15" fmla="*/ 42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3">
                  <a:moveTo>
                    <a:pt x="42" y="42"/>
                  </a:moveTo>
                  <a:cubicBezTo>
                    <a:pt x="55" y="42"/>
                    <a:pt x="71" y="32"/>
                    <a:pt x="67" y="17"/>
                  </a:cubicBezTo>
                  <a:cubicBezTo>
                    <a:pt x="64" y="2"/>
                    <a:pt x="42" y="0"/>
                    <a:pt x="42" y="0"/>
                  </a:cubicBezTo>
                  <a:cubicBezTo>
                    <a:pt x="19" y="0"/>
                    <a:pt x="0" y="19"/>
                    <a:pt x="0" y="42"/>
                  </a:cubicBezTo>
                  <a:cubicBezTo>
                    <a:pt x="0" y="65"/>
                    <a:pt x="19" y="83"/>
                    <a:pt x="42" y="83"/>
                  </a:cubicBezTo>
                  <a:cubicBezTo>
                    <a:pt x="65" y="83"/>
                    <a:pt x="84" y="65"/>
                    <a:pt x="84" y="42"/>
                  </a:cubicBezTo>
                  <a:cubicBezTo>
                    <a:pt x="82" y="42"/>
                    <a:pt x="82" y="42"/>
                    <a:pt x="82" y="42"/>
                  </a:cubicBezTo>
                  <a:lnTo>
                    <a:pt x="42" y="42"/>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sz="1568"/>
            </a:p>
          </p:txBody>
        </p:sp>
        <p:sp>
          <p:nvSpPr>
            <p:cNvPr id="112" name="Rectangle 55"/>
            <p:cNvSpPr>
              <a:spLocks noChangeArrowheads="1"/>
            </p:cNvSpPr>
            <p:nvPr/>
          </p:nvSpPr>
          <p:spPr bwMode="auto">
            <a:xfrm>
              <a:off x="5591178" y="1583333"/>
              <a:ext cx="1160954" cy="92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914225"/>
              <a:r>
                <a:rPr lang="en-US" altLang="en-US" sz="1961" dirty="0">
                  <a:latin typeface="Segoe Pro Display Light" panose="020B0302040504020203" pitchFamily="34" charset="0"/>
                </a:rPr>
                <a:t>My Nested</a:t>
              </a:r>
            </a:p>
            <a:p>
              <a:pPr algn="ctr" defTabSz="914225"/>
              <a:r>
                <a:rPr lang="en-US" altLang="en-US" sz="1961" dirty="0">
                  <a:latin typeface="Segoe Pro Display Light" panose="020B0302040504020203" pitchFamily="34" charset="0"/>
                </a:rPr>
                <a:t>VM Tier</a:t>
              </a:r>
            </a:p>
            <a:p>
              <a:pPr algn="ctr" defTabSz="914225"/>
              <a:r>
                <a:rPr lang="en-US" altLang="en-US" sz="1961" dirty="0">
                  <a:latin typeface="Segoe Pro Display Light" panose="020B0302040504020203" pitchFamily="34" charset="0"/>
                </a:rPr>
                <a:t>Template</a:t>
              </a:r>
              <a:endParaRPr lang="en-US" altLang="en-US" sz="1568" dirty="0"/>
            </a:p>
          </p:txBody>
        </p:sp>
      </p:grpSp>
      <p:sp>
        <p:nvSpPr>
          <p:cNvPr id="85" name="Rectangle 60"/>
          <p:cNvSpPr>
            <a:spLocks noChangeArrowheads="1"/>
          </p:cNvSpPr>
          <p:nvPr/>
        </p:nvSpPr>
        <p:spPr bwMode="auto">
          <a:xfrm>
            <a:off x="8329904" y="2866010"/>
            <a:ext cx="36507" cy="1722193"/>
          </a:xfrm>
          <a:prstGeom prst="rect">
            <a:avLst/>
          </a:prstGeom>
          <a:solidFill>
            <a:srgbClr val="7CCA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86" name="Oval 62"/>
          <p:cNvSpPr>
            <a:spLocks noChangeArrowheads="1"/>
          </p:cNvSpPr>
          <p:nvPr/>
        </p:nvSpPr>
        <p:spPr bwMode="auto">
          <a:xfrm>
            <a:off x="8275937" y="2797757"/>
            <a:ext cx="142854" cy="144442"/>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93" name="Freeform 63"/>
          <p:cNvSpPr>
            <a:spLocks/>
          </p:cNvSpPr>
          <p:nvPr/>
        </p:nvSpPr>
        <p:spPr bwMode="auto">
          <a:xfrm>
            <a:off x="8271175" y="4567568"/>
            <a:ext cx="152378" cy="131744"/>
          </a:xfrm>
          <a:custGeom>
            <a:avLst/>
            <a:gdLst>
              <a:gd name="T0" fmla="*/ 0 w 96"/>
              <a:gd name="T1" fmla="*/ 0 h 83"/>
              <a:gd name="T2" fmla="*/ 48 w 96"/>
              <a:gd name="T3" fmla="*/ 83 h 83"/>
              <a:gd name="T4" fmla="*/ 96 w 96"/>
              <a:gd name="T5" fmla="*/ 0 h 83"/>
              <a:gd name="T6" fmla="*/ 0 w 96"/>
              <a:gd name="T7" fmla="*/ 0 h 83"/>
            </a:gdLst>
            <a:ahLst/>
            <a:cxnLst>
              <a:cxn ang="0">
                <a:pos x="T0" y="T1"/>
              </a:cxn>
              <a:cxn ang="0">
                <a:pos x="T2" y="T3"/>
              </a:cxn>
              <a:cxn ang="0">
                <a:pos x="T4" y="T5"/>
              </a:cxn>
              <a:cxn ang="0">
                <a:pos x="T6" y="T7"/>
              </a:cxn>
            </a:cxnLst>
            <a:rect l="0" t="0" r="r" b="b"/>
            <a:pathLst>
              <a:path w="96" h="83">
                <a:moveTo>
                  <a:pt x="0" y="0"/>
                </a:moveTo>
                <a:lnTo>
                  <a:pt x="48" y="83"/>
                </a:lnTo>
                <a:lnTo>
                  <a:pt x="96"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94" name="Rectangle 60"/>
          <p:cNvSpPr>
            <a:spLocks noChangeArrowheads="1"/>
          </p:cNvSpPr>
          <p:nvPr/>
        </p:nvSpPr>
        <p:spPr bwMode="auto">
          <a:xfrm>
            <a:off x="3865746" y="2925211"/>
            <a:ext cx="36507" cy="1722193"/>
          </a:xfrm>
          <a:prstGeom prst="rect">
            <a:avLst/>
          </a:prstGeom>
          <a:solidFill>
            <a:srgbClr val="7CCA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95" name="Oval 62"/>
          <p:cNvSpPr>
            <a:spLocks noChangeArrowheads="1"/>
          </p:cNvSpPr>
          <p:nvPr/>
        </p:nvSpPr>
        <p:spPr bwMode="auto">
          <a:xfrm>
            <a:off x="3811779" y="2856957"/>
            <a:ext cx="142854" cy="144442"/>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96" name="Freeform 63"/>
          <p:cNvSpPr>
            <a:spLocks/>
          </p:cNvSpPr>
          <p:nvPr/>
        </p:nvSpPr>
        <p:spPr bwMode="auto">
          <a:xfrm>
            <a:off x="3807017" y="4626769"/>
            <a:ext cx="152378" cy="131744"/>
          </a:xfrm>
          <a:custGeom>
            <a:avLst/>
            <a:gdLst>
              <a:gd name="T0" fmla="*/ 0 w 96"/>
              <a:gd name="T1" fmla="*/ 0 h 83"/>
              <a:gd name="T2" fmla="*/ 48 w 96"/>
              <a:gd name="T3" fmla="*/ 83 h 83"/>
              <a:gd name="T4" fmla="*/ 96 w 96"/>
              <a:gd name="T5" fmla="*/ 0 h 83"/>
              <a:gd name="T6" fmla="*/ 0 w 96"/>
              <a:gd name="T7" fmla="*/ 0 h 83"/>
            </a:gdLst>
            <a:ahLst/>
            <a:cxnLst>
              <a:cxn ang="0">
                <a:pos x="T0" y="T1"/>
              </a:cxn>
              <a:cxn ang="0">
                <a:pos x="T2" y="T3"/>
              </a:cxn>
              <a:cxn ang="0">
                <a:pos x="T4" y="T5"/>
              </a:cxn>
              <a:cxn ang="0">
                <a:pos x="T6" y="T7"/>
              </a:cxn>
            </a:cxnLst>
            <a:rect l="0" t="0" r="r" b="b"/>
            <a:pathLst>
              <a:path w="96" h="83">
                <a:moveTo>
                  <a:pt x="0" y="0"/>
                </a:moveTo>
                <a:lnTo>
                  <a:pt x="48" y="83"/>
                </a:lnTo>
                <a:lnTo>
                  <a:pt x="96"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p>
        </p:txBody>
      </p:sp>
      <p:sp>
        <p:nvSpPr>
          <p:cNvPr id="7" name="Rectangle 6"/>
          <p:cNvSpPr/>
          <p:nvPr/>
        </p:nvSpPr>
        <p:spPr bwMode="auto">
          <a:xfrm>
            <a:off x="2383199" y="1112150"/>
            <a:ext cx="6905339" cy="1931036"/>
          </a:xfrm>
          <a:prstGeom prst="rect">
            <a:avLst/>
          </a:prstGeom>
          <a:noFill/>
          <a:ln w="28575">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noFill/>
              <a:ea typeface="Segoe UI" pitchFamily="34" charset="0"/>
              <a:cs typeface="Segoe UI" pitchFamily="34" charset="0"/>
            </a:endParaRPr>
          </a:p>
        </p:txBody>
      </p:sp>
      <p:sp>
        <p:nvSpPr>
          <p:cNvPr id="97" name="TextBox 96"/>
          <p:cNvSpPr txBox="1"/>
          <p:nvPr/>
        </p:nvSpPr>
        <p:spPr>
          <a:xfrm rot="16200000">
            <a:off x="1143789" y="1398705"/>
            <a:ext cx="1918256" cy="778509"/>
          </a:xfrm>
          <a:prstGeom prst="rect">
            <a:avLst/>
          </a:prstGeom>
          <a:noFill/>
        </p:spPr>
        <p:txBody>
          <a:bodyPr wrap="square" lIns="179285" tIns="143428" rIns="179285" bIns="143428" rtlCol="0">
            <a:spAutoFit/>
          </a:bodyPr>
          <a:lstStyle/>
          <a:p>
            <a:pPr>
              <a:lnSpc>
                <a:spcPct val="90000"/>
              </a:lnSpc>
              <a:spcAft>
                <a:spcPts val="588"/>
              </a:spcAft>
            </a:pPr>
            <a:r>
              <a:rPr lang="en-US" sz="1765" dirty="0">
                <a:gradFill>
                  <a:gsLst>
                    <a:gs pos="2917">
                      <a:schemeClr val="tx1"/>
                    </a:gs>
                    <a:gs pos="30000">
                      <a:schemeClr val="tx1"/>
                    </a:gs>
                  </a:gsLst>
                  <a:lin ang="5400000" scaled="0"/>
                </a:gradFill>
                <a:latin typeface="+mj-lt"/>
              </a:rPr>
              <a:t>Parent Template</a:t>
            </a:r>
          </a:p>
        </p:txBody>
      </p:sp>
      <p:sp>
        <p:nvSpPr>
          <p:cNvPr id="98" name="TextBox 97"/>
          <p:cNvSpPr txBox="1"/>
          <p:nvPr/>
        </p:nvSpPr>
        <p:spPr>
          <a:xfrm>
            <a:off x="3851808" y="5775869"/>
            <a:ext cx="1918256" cy="534056"/>
          </a:xfrm>
          <a:prstGeom prst="rect">
            <a:avLst/>
          </a:prstGeom>
          <a:noFill/>
        </p:spPr>
        <p:txBody>
          <a:bodyPr wrap="square" lIns="179285" tIns="143428" rIns="179285" bIns="143428" rtlCol="0">
            <a:spAutoFit/>
          </a:bodyPr>
          <a:lstStyle/>
          <a:p>
            <a:pPr>
              <a:lnSpc>
                <a:spcPct val="90000"/>
              </a:lnSpc>
              <a:spcAft>
                <a:spcPts val="588"/>
              </a:spcAft>
            </a:pPr>
            <a:r>
              <a:rPr lang="en-US" sz="1765"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reference()</a:t>
            </a:r>
          </a:p>
        </p:txBody>
      </p:sp>
    </p:spTree>
    <p:extLst>
      <p:ext uri="{BB962C8B-B14F-4D97-AF65-F5344CB8AC3E}">
        <p14:creationId xmlns:p14="http://schemas.microsoft.com/office/powerpoint/2010/main" val="763825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DFA651D-C524-4155-B79E-13F322B13387}"/>
              </a:ext>
            </a:extLst>
          </p:cNvPr>
          <p:cNvSpPr>
            <a:spLocks noGrp="1"/>
          </p:cNvSpPr>
          <p:nvPr>
            <p:ph type="body" sz="quarter" idx="10"/>
          </p:nvPr>
        </p:nvSpPr>
        <p:spPr/>
        <p:txBody>
          <a:bodyPr/>
          <a:lstStyle/>
          <a:p>
            <a:endParaRPr lang="en-US"/>
          </a:p>
        </p:txBody>
      </p:sp>
      <p:sp>
        <p:nvSpPr>
          <p:cNvPr id="7" name="Text Placeholder 6">
            <a:extLst>
              <a:ext uri="{FF2B5EF4-FFF2-40B4-BE49-F238E27FC236}">
                <a16:creationId xmlns:a16="http://schemas.microsoft.com/office/drawing/2014/main" id="{065FC869-7216-45C8-973B-54E24629D7A9}"/>
              </a:ext>
            </a:extLst>
          </p:cNvPr>
          <p:cNvSpPr>
            <a:spLocks noGrp="1"/>
          </p:cNvSpPr>
          <p:nvPr>
            <p:ph type="body" sz="quarter" idx="11"/>
          </p:nvPr>
        </p:nvSpPr>
        <p:spPr/>
        <p:txBody>
          <a:bodyPr>
            <a:normAutofit/>
          </a:bodyPr>
          <a:lstStyle/>
          <a:p>
            <a:r>
              <a:rPr lang="en-US" sz="2800" dirty="0"/>
              <a:t>TIER-CENTRIC RESOURCE GROUPS AND TEMPLATES</a:t>
            </a:r>
          </a:p>
        </p:txBody>
      </p:sp>
      <p:sp>
        <p:nvSpPr>
          <p:cNvPr id="9" name="Title 1"/>
          <p:cNvSpPr>
            <a:spLocks noGrp="1"/>
          </p:cNvSpPr>
          <p:nvPr>
            <p:ph type="title" idx="4294967295"/>
          </p:nvPr>
        </p:nvSpPr>
        <p:spPr/>
        <p:txBody>
          <a:bodyPr>
            <a:noAutofit/>
          </a:bodyPr>
          <a:lstStyle/>
          <a:p>
            <a:br>
              <a:rPr lang="en-US" sz="2800" dirty="0"/>
            </a:br>
            <a:r>
              <a:rPr lang="en-US" sz="2800" dirty="0"/>
              <a:t>		</a:t>
            </a:r>
          </a:p>
        </p:txBody>
      </p:sp>
      <p:pic>
        <p:nvPicPr>
          <p:cNvPr id="8" name="Picture 7">
            <a:extLst>
              <a:ext uri="{FF2B5EF4-FFF2-40B4-BE49-F238E27FC236}">
                <a16:creationId xmlns:a16="http://schemas.microsoft.com/office/drawing/2014/main" id="{6E23D5E4-D2B7-4799-AD1E-57F45431E071}"/>
              </a:ext>
            </a:extLst>
          </p:cNvPr>
          <p:cNvPicPr>
            <a:picLocks noChangeAspect="1"/>
          </p:cNvPicPr>
          <p:nvPr/>
        </p:nvPicPr>
        <p:blipFill>
          <a:blip r:embed="rId3"/>
          <a:stretch>
            <a:fillRect/>
          </a:stretch>
        </p:blipFill>
        <p:spPr>
          <a:xfrm>
            <a:off x="1336477" y="1093080"/>
            <a:ext cx="9056894" cy="5201703"/>
          </a:xfrm>
          <a:prstGeom prst="rect">
            <a:avLst/>
          </a:prstGeom>
        </p:spPr>
      </p:pic>
    </p:spTree>
    <p:extLst>
      <p:ext uri="{BB962C8B-B14F-4D97-AF65-F5344CB8AC3E}">
        <p14:creationId xmlns:p14="http://schemas.microsoft.com/office/powerpoint/2010/main" val="3343841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50C1273F-8E64-4A94-86A6-41BDAA614093}"/>
              </a:ext>
            </a:extLst>
          </p:cNvPr>
          <p:cNvSpPr>
            <a:spLocks noGrp="1"/>
          </p:cNvSpPr>
          <p:nvPr>
            <p:ph type="body" sz="quarter" idx="10"/>
          </p:nvPr>
        </p:nvSpPr>
        <p:spPr/>
        <p:txBody>
          <a:bodyPr/>
          <a:lstStyle/>
          <a:p>
            <a:endParaRPr lang="en-US"/>
          </a:p>
        </p:txBody>
      </p:sp>
      <p:sp>
        <p:nvSpPr>
          <p:cNvPr id="19" name="Text Placeholder 18">
            <a:extLst>
              <a:ext uri="{FF2B5EF4-FFF2-40B4-BE49-F238E27FC236}">
                <a16:creationId xmlns:a16="http://schemas.microsoft.com/office/drawing/2014/main" id="{88684566-9EF8-4886-8597-3A931A5BBF89}"/>
              </a:ext>
            </a:extLst>
          </p:cNvPr>
          <p:cNvSpPr>
            <a:spLocks noGrp="1"/>
          </p:cNvSpPr>
          <p:nvPr>
            <p:ph type="body" sz="quarter" idx="11"/>
          </p:nvPr>
        </p:nvSpPr>
        <p:spPr/>
        <p:txBody>
          <a:bodyPr/>
          <a:lstStyle/>
          <a:p>
            <a:r>
              <a:rPr lang="en-US" dirty="0"/>
              <a:t>WHY ARM?</a:t>
            </a:r>
          </a:p>
        </p:txBody>
      </p:sp>
      <p:sp>
        <p:nvSpPr>
          <p:cNvPr id="5" name="Title 4"/>
          <p:cNvSpPr>
            <a:spLocks noGrp="1"/>
          </p:cNvSpPr>
          <p:nvPr>
            <p:ph type="title" idx="4294967295"/>
          </p:nvPr>
        </p:nvSpPr>
        <p:spPr/>
        <p:txBody>
          <a:bodyPr/>
          <a:lstStyle/>
          <a:p>
            <a:br>
              <a:rPr lang="en-US" dirty="0"/>
            </a:br>
            <a:br>
              <a:rPr lang="en-US" dirty="0"/>
            </a:br>
            <a:r>
              <a:rPr lang="en-US" dirty="0"/>
              <a:t>	</a:t>
            </a:r>
          </a:p>
        </p:txBody>
      </p:sp>
      <p:grpSp>
        <p:nvGrpSpPr>
          <p:cNvPr id="13" name="Group 12"/>
          <p:cNvGrpSpPr/>
          <p:nvPr/>
        </p:nvGrpSpPr>
        <p:grpSpPr>
          <a:xfrm>
            <a:off x="792154" y="2233768"/>
            <a:ext cx="2890002" cy="2795595"/>
            <a:chOff x="1646237" y="2506662"/>
            <a:chExt cx="2276475" cy="2247429"/>
          </a:xfrm>
        </p:grpSpPr>
        <p:pic>
          <p:nvPicPr>
            <p:cNvPr id="6" name="Picture 5"/>
            <p:cNvPicPr>
              <a:picLocks noChangeAspect="1"/>
            </p:cNvPicPr>
            <p:nvPr/>
          </p:nvPicPr>
          <p:blipFill>
            <a:blip r:embed="rId3"/>
            <a:stretch>
              <a:fillRect/>
            </a:stretch>
          </p:blipFill>
          <p:spPr>
            <a:xfrm>
              <a:off x="1646237" y="2506662"/>
              <a:ext cx="2276475" cy="1638300"/>
            </a:xfrm>
            <a:prstGeom prst="rect">
              <a:avLst/>
            </a:prstGeom>
          </p:spPr>
        </p:pic>
        <p:sp>
          <p:nvSpPr>
            <p:cNvPr id="9" name="TextBox 8"/>
            <p:cNvSpPr txBox="1"/>
            <p:nvPr/>
          </p:nvSpPr>
          <p:spPr>
            <a:xfrm>
              <a:off x="2293514" y="4259262"/>
              <a:ext cx="1029168" cy="494829"/>
            </a:xfrm>
            <a:prstGeom prst="rect">
              <a:avLst/>
            </a:prstGeom>
            <a:noFill/>
          </p:spPr>
          <p:txBody>
            <a:bodyPr wrap="non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rPr>
                <a:t>Deploy</a:t>
              </a:r>
            </a:p>
          </p:txBody>
        </p:sp>
      </p:grpSp>
      <p:grpSp>
        <p:nvGrpSpPr>
          <p:cNvPr id="14" name="Group 13"/>
          <p:cNvGrpSpPr/>
          <p:nvPr/>
        </p:nvGrpSpPr>
        <p:grpSpPr>
          <a:xfrm>
            <a:off x="4261130" y="2350489"/>
            <a:ext cx="3192305" cy="2617424"/>
            <a:chOff x="5075237" y="2625724"/>
            <a:chExt cx="2514600" cy="2104194"/>
          </a:xfrm>
        </p:grpSpPr>
        <p:pic>
          <p:nvPicPr>
            <p:cNvPr id="7" name="Picture 6"/>
            <p:cNvPicPr>
              <a:picLocks noChangeAspect="1"/>
            </p:cNvPicPr>
            <p:nvPr/>
          </p:nvPicPr>
          <p:blipFill>
            <a:blip r:embed="rId4"/>
            <a:stretch>
              <a:fillRect/>
            </a:stretch>
          </p:blipFill>
          <p:spPr>
            <a:xfrm>
              <a:off x="5075237" y="2625724"/>
              <a:ext cx="2514600" cy="1400175"/>
            </a:xfrm>
            <a:prstGeom prst="rect">
              <a:avLst/>
            </a:prstGeom>
          </p:spPr>
        </p:pic>
        <p:sp>
          <p:nvSpPr>
            <p:cNvPr id="11" name="TextBox 10"/>
            <p:cNvSpPr txBox="1"/>
            <p:nvPr/>
          </p:nvSpPr>
          <p:spPr>
            <a:xfrm>
              <a:off x="5701688" y="4235089"/>
              <a:ext cx="1230298" cy="494829"/>
            </a:xfrm>
            <a:prstGeom prst="rect">
              <a:avLst/>
            </a:prstGeom>
            <a:noFill/>
          </p:spPr>
          <p:txBody>
            <a:bodyPr wrap="non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rPr>
                <a:t>Organize</a:t>
              </a:r>
            </a:p>
          </p:txBody>
        </p:sp>
      </p:grpSp>
      <p:grpSp>
        <p:nvGrpSpPr>
          <p:cNvPr id="15" name="Group 14"/>
          <p:cNvGrpSpPr/>
          <p:nvPr/>
        </p:nvGrpSpPr>
        <p:grpSpPr>
          <a:xfrm>
            <a:off x="7963552" y="2411184"/>
            <a:ext cx="3361593" cy="2570481"/>
            <a:chOff x="8961437" y="2687636"/>
            <a:chExt cx="2647950" cy="2066455"/>
          </a:xfrm>
        </p:grpSpPr>
        <p:pic>
          <p:nvPicPr>
            <p:cNvPr id="8" name="Picture 7"/>
            <p:cNvPicPr>
              <a:picLocks noChangeAspect="1"/>
            </p:cNvPicPr>
            <p:nvPr/>
          </p:nvPicPr>
          <p:blipFill>
            <a:blip r:embed="rId5"/>
            <a:stretch>
              <a:fillRect/>
            </a:stretch>
          </p:blipFill>
          <p:spPr>
            <a:xfrm>
              <a:off x="8961437" y="2687636"/>
              <a:ext cx="2647950" cy="1276350"/>
            </a:xfrm>
            <a:prstGeom prst="rect">
              <a:avLst/>
            </a:prstGeom>
          </p:spPr>
        </p:pic>
        <p:sp>
          <p:nvSpPr>
            <p:cNvPr id="12" name="TextBox 11"/>
            <p:cNvSpPr txBox="1"/>
            <p:nvPr/>
          </p:nvSpPr>
          <p:spPr>
            <a:xfrm>
              <a:off x="9752581" y="4259262"/>
              <a:ext cx="1065661" cy="494829"/>
            </a:xfrm>
            <a:prstGeom prst="rect">
              <a:avLst/>
            </a:prstGeom>
            <a:noFill/>
          </p:spPr>
          <p:txBody>
            <a:bodyPr wrap="non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rPr>
                <a:t>Control</a:t>
              </a:r>
            </a:p>
          </p:txBody>
        </p:sp>
      </p:grpSp>
    </p:spTree>
    <p:extLst>
      <p:ext uri="{BB962C8B-B14F-4D97-AF65-F5344CB8AC3E}">
        <p14:creationId xmlns:p14="http://schemas.microsoft.com/office/powerpoint/2010/main" val="31933214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AA6EB2A1-7901-4129-BE40-15360DCFD191}"/>
              </a:ext>
            </a:extLst>
          </p:cNvPr>
          <p:cNvSpPr>
            <a:spLocks noGrp="1"/>
          </p:cNvSpPr>
          <p:nvPr>
            <p:ph type="body" sz="quarter" idx="10"/>
          </p:nvPr>
        </p:nvSpPr>
        <p:spPr/>
        <p:txBody>
          <a:bodyPr/>
          <a:lstStyle/>
          <a:p>
            <a:endParaRPr lang="en-US"/>
          </a:p>
        </p:txBody>
      </p:sp>
      <p:sp>
        <p:nvSpPr>
          <p:cNvPr id="12" name="Text Placeholder 11">
            <a:extLst>
              <a:ext uri="{FF2B5EF4-FFF2-40B4-BE49-F238E27FC236}">
                <a16:creationId xmlns:a16="http://schemas.microsoft.com/office/drawing/2014/main" id="{0AD0CE5C-AB4F-42EF-A3BA-29C186986C92}"/>
              </a:ext>
            </a:extLst>
          </p:cNvPr>
          <p:cNvSpPr>
            <a:spLocks noGrp="1"/>
          </p:cNvSpPr>
          <p:nvPr>
            <p:ph type="body" sz="quarter" idx="11"/>
          </p:nvPr>
        </p:nvSpPr>
        <p:spPr/>
        <p:txBody>
          <a:bodyPr/>
          <a:lstStyle/>
          <a:p>
            <a:r>
              <a:rPr lang="en-US" b="1" dirty="0"/>
              <a:t>RESOURCE TAGS</a:t>
            </a:r>
            <a:endParaRPr lang="en-US" dirty="0"/>
          </a:p>
        </p:txBody>
      </p:sp>
      <p:pic>
        <p:nvPicPr>
          <p:cNvPr id="4" name="Picture 3"/>
          <p:cNvPicPr>
            <a:picLocks noChangeAspect="1"/>
          </p:cNvPicPr>
          <p:nvPr/>
        </p:nvPicPr>
        <p:blipFill>
          <a:blip r:embed="rId2"/>
          <a:stretch>
            <a:fillRect/>
          </a:stretch>
        </p:blipFill>
        <p:spPr>
          <a:xfrm>
            <a:off x="977417" y="1973129"/>
            <a:ext cx="4249647" cy="4137363"/>
          </a:xfrm>
          <a:prstGeom prst="rect">
            <a:avLst/>
          </a:prstGeom>
        </p:spPr>
      </p:pic>
      <p:sp>
        <p:nvSpPr>
          <p:cNvPr id="5" name="TextBox 4"/>
          <p:cNvSpPr txBox="1"/>
          <p:nvPr/>
        </p:nvSpPr>
        <p:spPr>
          <a:xfrm>
            <a:off x="4022075" y="1911428"/>
            <a:ext cx="588096" cy="778445"/>
          </a:xfrm>
          <a:prstGeom prst="rect">
            <a:avLst/>
          </a:prstGeom>
          <a:noFill/>
        </p:spPr>
        <p:txBody>
          <a:bodyPr wrap="none" lIns="179285" tIns="143428" rIns="179285" bIns="143428" rtlCol="0">
            <a:spAutoFit/>
          </a:bodyPr>
          <a:lstStyle/>
          <a:p>
            <a:pPr>
              <a:lnSpc>
                <a:spcPct val="90000"/>
              </a:lnSpc>
              <a:spcAft>
                <a:spcPts val="588"/>
              </a:spcAft>
            </a:pPr>
            <a:r>
              <a:rPr lang="en-US" sz="3529" dirty="0">
                <a:gradFill>
                  <a:gsLst>
                    <a:gs pos="2917">
                      <a:schemeClr val="tx1"/>
                    </a:gs>
                    <a:gs pos="30000">
                      <a:schemeClr val="tx1"/>
                    </a:gs>
                  </a:gsLst>
                  <a:lin ang="5400000" scaled="0"/>
                </a:gradFill>
                <a:latin typeface="+mj-lt"/>
              </a:rPr>
              <a:t>x</a:t>
            </a:r>
          </a:p>
        </p:txBody>
      </p:sp>
      <p:sp>
        <p:nvSpPr>
          <p:cNvPr id="6" name="TextBox 5"/>
          <p:cNvSpPr txBox="1"/>
          <p:nvPr/>
        </p:nvSpPr>
        <p:spPr>
          <a:xfrm>
            <a:off x="4090873" y="1750115"/>
            <a:ext cx="1067393" cy="954455"/>
          </a:xfrm>
          <a:prstGeom prst="rect">
            <a:avLst/>
          </a:prstGeom>
          <a:noFill/>
        </p:spPr>
        <p:txBody>
          <a:bodyPr wrap="none" lIns="179285" tIns="143428" rIns="179285" bIns="143428" rtlCol="0">
            <a:spAutoFit/>
          </a:bodyPr>
          <a:lstStyle/>
          <a:p>
            <a:pPr>
              <a:lnSpc>
                <a:spcPct val="90000"/>
              </a:lnSpc>
              <a:spcAft>
                <a:spcPts val="588"/>
              </a:spcAft>
            </a:pPr>
            <a:r>
              <a:rPr lang="en-US" sz="48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 15</a:t>
            </a:r>
          </a:p>
        </p:txBody>
      </p:sp>
      <p:sp>
        <p:nvSpPr>
          <p:cNvPr id="7" name="Content Placeholder 2">
            <a:extLst>
              <a:ext uri="{FF2B5EF4-FFF2-40B4-BE49-F238E27FC236}">
                <a16:creationId xmlns:a16="http://schemas.microsoft.com/office/drawing/2014/main" id="{6FE16EF4-E811-473B-9787-B53D69345EBE}"/>
              </a:ext>
            </a:extLst>
          </p:cNvPr>
          <p:cNvSpPr txBox="1">
            <a:spLocks/>
          </p:cNvSpPr>
          <p:nvPr/>
        </p:nvSpPr>
        <p:spPr>
          <a:xfrm>
            <a:off x="6010864" y="1981199"/>
            <a:ext cx="5884402" cy="4640263"/>
          </a:xfrm>
          <a:prstGeom prst="rect">
            <a:avLst/>
          </a:prstGeom>
        </p:spPr>
        <p:txBody>
          <a:bodyPr>
            <a:noAutofit/>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latin typeface="Segoe UI Light" panose="020B0502040204020203" pitchFamily="34" charset="0"/>
                <a:cs typeface="Segoe UI Light" panose="020B0502040204020203" pitchFamily="34" charset="0"/>
              </a:rPr>
              <a:t>Name-value pairs assigned to resources or resource groups</a:t>
            </a:r>
          </a:p>
          <a:p>
            <a:pPr marL="0" indent="0">
              <a:buFont typeface="Arial"/>
              <a:buNone/>
            </a:pPr>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Subscription-wide taxonomy</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Each resource can have up to 15 tags</a:t>
            </a:r>
          </a:p>
        </p:txBody>
      </p:sp>
    </p:spTree>
    <p:extLst>
      <p:ext uri="{BB962C8B-B14F-4D97-AF65-F5344CB8AC3E}">
        <p14:creationId xmlns:p14="http://schemas.microsoft.com/office/powerpoint/2010/main" val="2410693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1EB6B62F-3BCD-4F8C-91D9-903ECEA5ED27}"/>
              </a:ext>
            </a:extLst>
          </p:cNvPr>
          <p:cNvSpPr>
            <a:spLocks noGrp="1"/>
          </p:cNvSpPr>
          <p:nvPr>
            <p:ph type="body" sz="quarter" idx="10"/>
          </p:nvPr>
        </p:nvSpPr>
        <p:spPr/>
        <p:txBody>
          <a:bodyPr/>
          <a:lstStyle/>
          <a:p>
            <a:endParaRPr lang="en-US"/>
          </a:p>
        </p:txBody>
      </p:sp>
      <p:sp>
        <p:nvSpPr>
          <p:cNvPr id="12" name="Text Placeholder 11">
            <a:extLst>
              <a:ext uri="{FF2B5EF4-FFF2-40B4-BE49-F238E27FC236}">
                <a16:creationId xmlns:a16="http://schemas.microsoft.com/office/drawing/2014/main" id="{C627BCE1-5730-4C72-83BD-E6DBA5F9AA0B}"/>
              </a:ext>
            </a:extLst>
          </p:cNvPr>
          <p:cNvSpPr>
            <a:spLocks noGrp="1"/>
          </p:cNvSpPr>
          <p:nvPr>
            <p:ph type="body" sz="quarter" idx="11"/>
          </p:nvPr>
        </p:nvSpPr>
        <p:spPr/>
        <p:txBody>
          <a:bodyPr/>
          <a:lstStyle/>
          <a:p>
            <a:r>
              <a:rPr lang="en-US" b="1" dirty="0"/>
              <a:t>TAGGING TIPS</a:t>
            </a:r>
            <a:endParaRPr lang="en-US" dirty="0"/>
          </a:p>
        </p:txBody>
      </p:sp>
      <p:sp>
        <p:nvSpPr>
          <p:cNvPr id="7" name="Content Placeholder 2">
            <a:extLst>
              <a:ext uri="{FF2B5EF4-FFF2-40B4-BE49-F238E27FC236}">
                <a16:creationId xmlns:a16="http://schemas.microsoft.com/office/drawing/2014/main" id="{680EA9F1-3B8B-4BE5-B205-8090C0E6B120}"/>
              </a:ext>
            </a:extLst>
          </p:cNvPr>
          <p:cNvSpPr txBox="1">
            <a:spLocks/>
          </p:cNvSpPr>
          <p:nvPr/>
        </p:nvSpPr>
        <p:spPr>
          <a:xfrm>
            <a:off x="6010863" y="1981199"/>
            <a:ext cx="6227173" cy="4640263"/>
          </a:xfrm>
          <a:prstGeom prst="rect">
            <a:avLst/>
          </a:prstGeom>
        </p:spPr>
        <p:txBody>
          <a:bodyPr>
            <a:noAutofit/>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latin typeface="Segoe UI Light" panose="020B0502040204020203" pitchFamily="34" charset="0"/>
                <a:cs typeface="Segoe UI Light" panose="020B0502040204020203" pitchFamily="34" charset="0"/>
              </a:rPr>
              <a:t>Tag by environment, e.g. dev/test/prod</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Tag by role, e.g. web/cache/</a:t>
            </a:r>
            <a:r>
              <a:rPr lang="en-US" sz="2400" dirty="0" err="1">
                <a:latin typeface="Segoe UI Light" panose="020B0502040204020203" pitchFamily="34" charset="0"/>
                <a:cs typeface="Segoe UI Light" panose="020B0502040204020203" pitchFamily="34" charset="0"/>
              </a:rPr>
              <a:t>db</a:t>
            </a:r>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Tag by department, e.g. finance/retail/legal</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Tag by responsible party, e.g. Bob</a:t>
            </a:r>
          </a:p>
        </p:txBody>
      </p:sp>
      <p:pic>
        <p:nvPicPr>
          <p:cNvPr id="13" name="Picture 12">
            <a:extLst>
              <a:ext uri="{FF2B5EF4-FFF2-40B4-BE49-F238E27FC236}">
                <a16:creationId xmlns:a16="http://schemas.microsoft.com/office/drawing/2014/main" id="{EB451F4A-591C-4B2D-AAE6-9B87BDECCCD7}"/>
              </a:ext>
            </a:extLst>
          </p:cNvPr>
          <p:cNvPicPr>
            <a:picLocks noChangeAspect="1"/>
          </p:cNvPicPr>
          <p:nvPr/>
        </p:nvPicPr>
        <p:blipFill>
          <a:blip r:embed="rId2"/>
          <a:stretch>
            <a:fillRect/>
          </a:stretch>
        </p:blipFill>
        <p:spPr>
          <a:xfrm>
            <a:off x="977417" y="1973129"/>
            <a:ext cx="4249647" cy="4137363"/>
          </a:xfrm>
          <a:prstGeom prst="rect">
            <a:avLst/>
          </a:prstGeom>
        </p:spPr>
      </p:pic>
      <p:sp>
        <p:nvSpPr>
          <p:cNvPr id="14" name="TextBox 13">
            <a:extLst>
              <a:ext uri="{FF2B5EF4-FFF2-40B4-BE49-F238E27FC236}">
                <a16:creationId xmlns:a16="http://schemas.microsoft.com/office/drawing/2014/main" id="{52A7F05F-79A0-44E8-8FEB-5073F248E95C}"/>
              </a:ext>
            </a:extLst>
          </p:cNvPr>
          <p:cNvSpPr txBox="1"/>
          <p:nvPr/>
        </p:nvSpPr>
        <p:spPr>
          <a:xfrm>
            <a:off x="4090873" y="1750115"/>
            <a:ext cx="1261357" cy="954455"/>
          </a:xfrm>
          <a:prstGeom prst="rect">
            <a:avLst/>
          </a:prstGeom>
          <a:noFill/>
        </p:spPr>
        <p:txBody>
          <a:bodyPr wrap="none" lIns="179285" tIns="143428" rIns="179285" bIns="143428" rtlCol="0">
            <a:spAutoFit/>
          </a:bodyPr>
          <a:lstStyle/>
          <a:p>
            <a:pPr>
              <a:lnSpc>
                <a:spcPct val="90000"/>
              </a:lnSpc>
              <a:spcAft>
                <a:spcPts val="588"/>
              </a:spcAft>
            </a:pPr>
            <a:r>
              <a:rPr lang="en-US" sz="48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 </a:t>
            </a:r>
            <a:r>
              <a:rPr lang="en-US" sz="32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x</a:t>
            </a:r>
            <a:r>
              <a:rPr lang="en-US" sz="48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15</a:t>
            </a:r>
          </a:p>
        </p:txBody>
      </p:sp>
    </p:spTree>
    <p:extLst>
      <p:ext uri="{BB962C8B-B14F-4D97-AF65-F5344CB8AC3E}">
        <p14:creationId xmlns:p14="http://schemas.microsoft.com/office/powerpoint/2010/main" val="1304595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Azure CLI and tags</a:t>
            </a:r>
          </a:p>
        </p:txBody>
      </p:sp>
    </p:spTree>
    <p:extLst>
      <p:ext uri="{BB962C8B-B14F-4D97-AF65-F5344CB8AC3E}">
        <p14:creationId xmlns:p14="http://schemas.microsoft.com/office/powerpoint/2010/main" val="254569927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endParaRPr lang="en-US" sz="2400" dirty="0">
              <a:latin typeface="Segoe UI Light" panose="020B0502040204020203" pitchFamily="34" charset="0"/>
              <a:cs typeface="Segoe UI Light" panose="020B0502040204020203" pitchFamily="34" charset="0"/>
            </a:endParaRPr>
          </a:p>
        </p:txBody>
      </p:sp>
      <p:sp>
        <p:nvSpPr>
          <p:cNvPr id="8" name="Content Placeholder 7">
            <a:extLst>
              <a:ext uri="{FF2B5EF4-FFF2-40B4-BE49-F238E27FC236}">
                <a16:creationId xmlns:a16="http://schemas.microsoft.com/office/drawing/2014/main" id="{D9ADB6F4-F554-4C06-BB38-832D6CA84988}"/>
              </a:ext>
            </a:extLst>
          </p:cNvPr>
          <p:cNvSpPr>
            <a:spLocks noGrp="1"/>
          </p:cNvSpPr>
          <p:nvPr>
            <p:ph idx="1"/>
          </p:nvPr>
        </p:nvSpPr>
        <p:spPr/>
        <p:txBody>
          <a:bodyPr>
            <a:normAutofit/>
          </a:bodyPr>
          <a:lstStyle/>
          <a:p>
            <a:pPr marL="457200" indent="-457200">
              <a:lnSpc>
                <a:spcPct val="150000"/>
              </a:lnSpc>
              <a:buFont typeface="Arial" panose="020B0604020202020204" pitchFamily="34" charset="0"/>
              <a:buChar char="•"/>
            </a:pPr>
            <a:r>
              <a:rPr lang="en-US" sz="2800" dirty="0">
                <a:latin typeface="Segoe UI Light" panose="020B0502040204020203" pitchFamily="34" charset="0"/>
                <a:cs typeface="Segoe UI Light" panose="020B0502040204020203" pitchFamily="34" charset="0"/>
              </a:rPr>
              <a:t>Role based access control</a:t>
            </a:r>
          </a:p>
          <a:p>
            <a:pPr marL="457200" indent="-457200">
              <a:lnSpc>
                <a:spcPct val="150000"/>
              </a:lnSpc>
              <a:buFont typeface="Arial" panose="020B0604020202020204" pitchFamily="34" charset="0"/>
              <a:buChar char="•"/>
            </a:pPr>
            <a:r>
              <a:rPr lang="en-US" sz="2800" dirty="0">
                <a:latin typeface="Segoe UI Light" panose="020B0502040204020203" pitchFamily="34" charset="0"/>
                <a:cs typeface="Segoe UI Light" panose="020B0502040204020203" pitchFamily="34" charset="0"/>
              </a:rPr>
              <a:t>Audit logs</a:t>
            </a:r>
          </a:p>
          <a:p>
            <a:pPr marL="457200" indent="-457200">
              <a:lnSpc>
                <a:spcPct val="150000"/>
              </a:lnSpc>
              <a:buFont typeface="Arial" panose="020B0604020202020204" pitchFamily="34" charset="0"/>
              <a:buChar char="•"/>
            </a:pPr>
            <a:r>
              <a:rPr lang="en-US" sz="2800" dirty="0">
                <a:latin typeface="Segoe UI Light" panose="020B0502040204020203" pitchFamily="34" charset="0"/>
                <a:cs typeface="Segoe UI Light" panose="020B0502040204020203" pitchFamily="34" charset="0"/>
              </a:rPr>
              <a:t>Resource locks</a:t>
            </a:r>
          </a:p>
          <a:p>
            <a:pPr marL="457200" indent="-457200">
              <a:lnSpc>
                <a:spcPct val="150000"/>
              </a:lnSpc>
              <a:buFont typeface="Arial" panose="020B0604020202020204" pitchFamily="34" charset="0"/>
              <a:buChar char="•"/>
            </a:pPr>
            <a:endParaRPr lang="en-US" sz="2800" dirty="0">
              <a:latin typeface="Segoe UI Light" panose="020B0502040204020203" pitchFamily="34" charset="0"/>
              <a:cs typeface="Segoe UI Light" panose="020B0502040204020203" pitchFamily="34" charset="0"/>
            </a:endParaRPr>
          </a:p>
          <a:p>
            <a:pPr marL="457200" indent="-457200">
              <a:lnSpc>
                <a:spcPct val="150000"/>
              </a:lnSpc>
              <a:buFont typeface="Arial" panose="020B0604020202020204" pitchFamily="34" charset="0"/>
              <a:buChar char="•"/>
            </a:pPr>
            <a:endParaRPr lang="en-US" sz="2800" dirty="0"/>
          </a:p>
        </p:txBody>
      </p:sp>
      <p:sp>
        <p:nvSpPr>
          <p:cNvPr id="9" name="Text Placeholder 8">
            <a:extLst>
              <a:ext uri="{FF2B5EF4-FFF2-40B4-BE49-F238E27FC236}">
                <a16:creationId xmlns:a16="http://schemas.microsoft.com/office/drawing/2014/main" id="{F0A15100-97BC-4C4D-A9A7-4FC2B411372B}"/>
              </a:ext>
            </a:extLst>
          </p:cNvPr>
          <p:cNvSpPr>
            <a:spLocks noGrp="1"/>
          </p:cNvSpPr>
          <p:nvPr>
            <p:ph type="body" sz="quarter" idx="11"/>
          </p:nvPr>
        </p:nvSpPr>
        <p:spPr/>
        <p:txBody>
          <a:bodyPr>
            <a:normAutofit/>
          </a:bodyPr>
          <a:lstStyle/>
          <a:p>
            <a:r>
              <a:rPr lang="en-US" sz="2800" dirty="0"/>
              <a:t>CONTROL WITH AZURE RESOURCE MANAGER</a:t>
            </a:r>
          </a:p>
        </p:txBody>
      </p:sp>
      <p:sp>
        <p:nvSpPr>
          <p:cNvPr id="2" name="Title 1"/>
          <p:cNvSpPr>
            <a:spLocks noGrp="1"/>
          </p:cNvSpPr>
          <p:nvPr>
            <p:ph type="title" idx="4294967295"/>
          </p:nvPr>
        </p:nvSpPr>
        <p:spPr/>
        <p:txBody>
          <a:bodyPr/>
          <a:lstStyle/>
          <a:p>
            <a:br>
              <a:rPr lang="en-US" dirty="0"/>
            </a:br>
            <a:br>
              <a:rPr lang="en-US" dirty="0"/>
            </a:br>
            <a:r>
              <a:rPr lang="en-US" dirty="0"/>
              <a:t>		</a:t>
            </a:r>
          </a:p>
        </p:txBody>
      </p:sp>
    </p:spTree>
    <p:extLst>
      <p:ext uri="{BB962C8B-B14F-4D97-AF65-F5344CB8AC3E}">
        <p14:creationId xmlns:p14="http://schemas.microsoft.com/office/powerpoint/2010/main" val="4058540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9E574B7C-1003-41FE-ADB4-21336985D08A}"/>
              </a:ext>
            </a:extLst>
          </p:cNvPr>
          <p:cNvSpPr>
            <a:spLocks noGrp="1"/>
          </p:cNvSpPr>
          <p:nvPr>
            <p:ph type="body" sz="quarter" idx="10"/>
          </p:nvPr>
        </p:nvSpPr>
        <p:spPr/>
        <p:txBody>
          <a:bodyPr/>
          <a:lstStyle/>
          <a:p>
            <a:endParaRPr lang="en-US"/>
          </a:p>
        </p:txBody>
      </p:sp>
      <p:sp>
        <p:nvSpPr>
          <p:cNvPr id="9" name="Text Placeholder 8">
            <a:extLst>
              <a:ext uri="{FF2B5EF4-FFF2-40B4-BE49-F238E27FC236}">
                <a16:creationId xmlns:a16="http://schemas.microsoft.com/office/drawing/2014/main" id="{668C43FE-E801-4A35-BB6C-E0596F264DA6}"/>
              </a:ext>
            </a:extLst>
          </p:cNvPr>
          <p:cNvSpPr>
            <a:spLocks noGrp="1"/>
          </p:cNvSpPr>
          <p:nvPr>
            <p:ph type="body" sz="quarter" idx="11"/>
          </p:nvPr>
        </p:nvSpPr>
        <p:spPr/>
        <p:txBody>
          <a:bodyPr/>
          <a:lstStyle/>
          <a:p>
            <a:r>
              <a:rPr lang="en-US" dirty="0"/>
              <a:t>ROLE BASED ACCESS CONTROL</a:t>
            </a:r>
          </a:p>
        </p:txBody>
      </p:sp>
      <p:sp>
        <p:nvSpPr>
          <p:cNvPr id="2" name="Title 1"/>
          <p:cNvSpPr>
            <a:spLocks noGrp="1"/>
          </p:cNvSpPr>
          <p:nvPr>
            <p:ph type="title" idx="4294967295"/>
          </p:nvPr>
        </p:nvSpPr>
        <p:spPr/>
        <p:txBody>
          <a:bodyPr/>
          <a:lstStyle/>
          <a:p>
            <a:br>
              <a:rPr lang="en-US" dirty="0"/>
            </a:br>
            <a:br>
              <a:rPr lang="en-US" dirty="0"/>
            </a:br>
            <a:r>
              <a:rPr lang="en-US" dirty="0"/>
              <a:t>		</a:t>
            </a:r>
          </a:p>
        </p:txBody>
      </p:sp>
      <p:sp>
        <p:nvSpPr>
          <p:cNvPr id="4" name="Content Placeholder 2">
            <a:extLst>
              <a:ext uri="{FF2B5EF4-FFF2-40B4-BE49-F238E27FC236}">
                <a16:creationId xmlns:a16="http://schemas.microsoft.com/office/drawing/2014/main" id="{BD393443-390D-4068-B840-CD9AAFAED5A3}"/>
              </a:ext>
            </a:extLst>
          </p:cNvPr>
          <p:cNvSpPr txBox="1">
            <a:spLocks/>
          </p:cNvSpPr>
          <p:nvPr/>
        </p:nvSpPr>
        <p:spPr>
          <a:xfrm>
            <a:off x="572043" y="1512331"/>
            <a:ext cx="11301996" cy="4507719"/>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latin typeface="Segoe UI Light" panose="020B0502040204020203" pitchFamily="34" charset="0"/>
                <a:cs typeface="Segoe UI Light" panose="020B0502040204020203" pitchFamily="34" charset="0"/>
              </a:rPr>
              <a:t>Allows secure access with granular permissions</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Assignable to users, groups, or service principals</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Built-in roles make it easy to get started</a:t>
            </a:r>
          </a:p>
        </p:txBody>
      </p:sp>
    </p:spTree>
    <p:extLst>
      <p:ext uri="{BB962C8B-B14F-4D97-AF65-F5344CB8AC3E}">
        <p14:creationId xmlns:p14="http://schemas.microsoft.com/office/powerpoint/2010/main" val="1169806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121130A0-2AF5-4D35-B1CB-7AB4202E3936}"/>
              </a:ext>
            </a:extLst>
          </p:cNvPr>
          <p:cNvSpPr>
            <a:spLocks noGrp="1"/>
          </p:cNvSpPr>
          <p:nvPr>
            <p:ph type="body" sz="quarter" idx="10"/>
          </p:nvPr>
        </p:nvSpPr>
        <p:spPr/>
        <p:txBody>
          <a:bodyPr/>
          <a:lstStyle/>
          <a:p>
            <a:endParaRPr lang="en-US"/>
          </a:p>
        </p:txBody>
      </p:sp>
      <p:sp>
        <p:nvSpPr>
          <p:cNvPr id="12" name="Text Placeholder 11">
            <a:extLst>
              <a:ext uri="{FF2B5EF4-FFF2-40B4-BE49-F238E27FC236}">
                <a16:creationId xmlns:a16="http://schemas.microsoft.com/office/drawing/2014/main" id="{D45804B2-AC4D-46D2-924B-3343ED86196F}"/>
              </a:ext>
            </a:extLst>
          </p:cNvPr>
          <p:cNvSpPr>
            <a:spLocks noGrp="1"/>
          </p:cNvSpPr>
          <p:nvPr>
            <p:ph type="body" sz="quarter" idx="11"/>
          </p:nvPr>
        </p:nvSpPr>
        <p:spPr/>
        <p:txBody>
          <a:bodyPr/>
          <a:lstStyle/>
          <a:p>
            <a:r>
              <a:rPr lang="en-US" dirty="0"/>
              <a:t>TWO KEY CONCEPTS</a:t>
            </a:r>
          </a:p>
        </p:txBody>
      </p:sp>
      <p:sp>
        <p:nvSpPr>
          <p:cNvPr id="2" name="Title 1"/>
          <p:cNvSpPr>
            <a:spLocks noGrp="1"/>
          </p:cNvSpPr>
          <p:nvPr>
            <p:ph type="title" idx="4294967295"/>
          </p:nvPr>
        </p:nvSpPr>
        <p:spPr/>
        <p:txBody>
          <a:bodyPr/>
          <a:lstStyle/>
          <a:p>
            <a:br>
              <a:rPr lang="en-US" dirty="0">
                <a:solidFill>
                  <a:schemeClr val="tx1"/>
                </a:solidFill>
              </a:rPr>
            </a:br>
            <a:br>
              <a:rPr lang="en-US" dirty="0">
                <a:solidFill>
                  <a:schemeClr val="tx1"/>
                </a:solidFill>
              </a:rPr>
            </a:br>
            <a:r>
              <a:rPr lang="en-US" dirty="0">
                <a:solidFill>
                  <a:schemeClr val="tx1"/>
                </a:solidFill>
              </a:rPr>
              <a:t>	</a:t>
            </a:r>
          </a:p>
        </p:txBody>
      </p:sp>
      <p:sp>
        <p:nvSpPr>
          <p:cNvPr id="5" name="Content Placeholder 2"/>
          <p:cNvSpPr txBox="1">
            <a:spLocks/>
          </p:cNvSpPr>
          <p:nvPr/>
        </p:nvSpPr>
        <p:spPr>
          <a:xfrm>
            <a:off x="566592" y="1636150"/>
            <a:ext cx="5454706" cy="395805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ctr">
              <a:lnSpc>
                <a:spcPct val="100000"/>
              </a:lnSpc>
              <a:buNone/>
            </a:pPr>
            <a:r>
              <a:rPr lang="en-US" sz="2800" dirty="0">
                <a:solidFill>
                  <a:schemeClr val="tx1"/>
                </a:solidFill>
                <a:latin typeface="Segoe UI Light"/>
                <a:ea typeface="Segoe UI" pitchFamily="34" charset="0"/>
                <a:cs typeface="Segoe UI" pitchFamily="34" charset="0"/>
              </a:rPr>
              <a:t>Role Definitions</a:t>
            </a:r>
          </a:p>
          <a:p>
            <a:pPr fontAlgn="ctr">
              <a:lnSpc>
                <a:spcPct val="100000"/>
              </a:lnSpc>
            </a:pPr>
            <a:endParaRPr lang="en-US" sz="1961" b="1" dirty="0">
              <a:solidFill>
                <a:schemeClr val="tx1"/>
              </a:solidFill>
              <a:ea typeface="Segoe UI" pitchFamily="34" charset="0"/>
              <a:cs typeface="Segoe UI" pitchFamily="34" charset="0"/>
            </a:endParaRPr>
          </a:p>
          <a:p>
            <a:pPr fontAlgn="ctr">
              <a:lnSpc>
                <a:spcPct val="100000"/>
              </a:lnSpc>
            </a:pPr>
            <a:r>
              <a:rPr lang="en-US" sz="2400" dirty="0">
                <a:solidFill>
                  <a:schemeClr val="tx1"/>
                </a:solidFill>
                <a:latin typeface="Segoe UI Light"/>
                <a:ea typeface="Segoe UI" pitchFamily="34" charset="0"/>
                <a:cs typeface="Segoe UI" pitchFamily="34" charset="0"/>
              </a:rPr>
              <a:t>describes the set of permissions (e.g. read actions)</a:t>
            </a:r>
          </a:p>
          <a:p>
            <a:pPr fontAlgn="ctr">
              <a:lnSpc>
                <a:spcPct val="100000"/>
              </a:lnSpc>
            </a:pPr>
            <a:r>
              <a:rPr lang="en-US" sz="2400" dirty="0">
                <a:solidFill>
                  <a:schemeClr val="tx1"/>
                </a:solidFill>
                <a:latin typeface="Segoe UI Light"/>
                <a:ea typeface="Segoe UI" pitchFamily="34" charset="0"/>
                <a:cs typeface="Segoe UI" pitchFamily="34" charset="0"/>
              </a:rPr>
              <a:t>can be used in multiple assignments</a:t>
            </a:r>
          </a:p>
          <a:p>
            <a:pPr marL="448193" lvl="1" indent="0" fontAlgn="ctr">
              <a:lnSpc>
                <a:spcPct val="100000"/>
              </a:lnSpc>
              <a:buNone/>
            </a:pPr>
            <a:endParaRPr lang="en-US" sz="1961" dirty="0">
              <a:solidFill>
                <a:schemeClr val="tx1"/>
              </a:solidFill>
              <a:latin typeface="Segoe UI Light"/>
              <a:ea typeface="Segoe UI" pitchFamily="34" charset="0"/>
              <a:cs typeface="Segoe UI" pitchFamily="34" charset="0"/>
            </a:endParaRPr>
          </a:p>
        </p:txBody>
      </p:sp>
      <p:sp>
        <p:nvSpPr>
          <p:cNvPr id="6" name="Content Placeholder 2"/>
          <p:cNvSpPr txBox="1">
            <a:spLocks/>
          </p:cNvSpPr>
          <p:nvPr/>
        </p:nvSpPr>
        <p:spPr>
          <a:xfrm>
            <a:off x="6232614" y="1574933"/>
            <a:ext cx="5615446" cy="4680883"/>
          </a:xfrm>
          <a:prstGeom prst="rect">
            <a:avLst/>
          </a:prstGeom>
        </p:spPr>
        <p:txBody>
          <a:bodyPr vert="horz" lIns="182854" tIns="146284" rIns="182854" bIns="146284" rtlCol="0">
            <a:noAutofit/>
          </a:bodyPr>
          <a:lstStyle>
            <a:lvl1pPr marL="0" indent="0" algn="l" defTabSz="896157" rtl="0" eaLnBrk="1" latinLnBrk="0" hangingPunct="1">
              <a:spcBef>
                <a:spcPct val="20000"/>
              </a:spcBef>
              <a:buFont typeface="Arial" pitchFamily="34" charset="0"/>
              <a:buNone/>
              <a:defRPr sz="3529" kern="1200">
                <a:solidFill>
                  <a:schemeClr val="bg1"/>
                </a:solidFill>
                <a:latin typeface="+mj-lt"/>
                <a:ea typeface="+mn-ea"/>
                <a:cs typeface="+mn-cs"/>
              </a:defRPr>
            </a:lvl1pPr>
            <a:lvl2pPr marL="0" indent="0" algn="l" defTabSz="896157" rtl="0" eaLnBrk="1" latinLnBrk="0" hangingPunct="1">
              <a:spcBef>
                <a:spcPct val="20000"/>
              </a:spcBef>
              <a:buFont typeface="Arial" pitchFamily="34" charset="0"/>
              <a:buNone/>
              <a:defRPr sz="2745" kern="1200">
                <a:solidFill>
                  <a:schemeClr val="bg1"/>
                </a:solidFill>
                <a:latin typeface="+mn-lt"/>
                <a:ea typeface="+mn-ea"/>
                <a:cs typeface="+mn-cs"/>
              </a:defRPr>
            </a:lvl2pPr>
            <a:lvl3pPr marL="448077" indent="-224039" algn="l" defTabSz="896157" rtl="0" eaLnBrk="1" latinLnBrk="0" hangingPunct="1">
              <a:spcBef>
                <a:spcPct val="20000"/>
              </a:spcBef>
              <a:buFont typeface="Arial" pitchFamily="34" charset="0"/>
              <a:buChar char="•"/>
              <a:defRPr sz="2353" kern="1200">
                <a:solidFill>
                  <a:schemeClr val="bg1"/>
                </a:solidFill>
                <a:latin typeface="+mn-lt"/>
                <a:ea typeface="+mn-ea"/>
                <a:cs typeface="+mn-cs"/>
              </a:defRPr>
            </a:lvl3pPr>
            <a:lvl4pPr marL="725016" indent="-276938" algn="l" defTabSz="896157" rtl="0" eaLnBrk="1" latinLnBrk="0" hangingPunct="1">
              <a:spcBef>
                <a:spcPct val="20000"/>
              </a:spcBef>
              <a:buFont typeface="Arial" pitchFamily="34" charset="0"/>
              <a:buChar char="–"/>
              <a:defRPr sz="1961" kern="1200">
                <a:solidFill>
                  <a:schemeClr val="bg1"/>
                </a:solidFill>
                <a:latin typeface="+mn-lt"/>
                <a:ea typeface="+mn-ea"/>
                <a:cs typeface="+mn-cs"/>
              </a:defRPr>
            </a:lvl4pPr>
            <a:lvl5pPr marL="1012845" indent="-287828" algn="l" defTabSz="896157" rtl="0" eaLnBrk="1" latinLnBrk="0" hangingPunct="1">
              <a:spcBef>
                <a:spcPct val="20000"/>
              </a:spcBef>
              <a:buFont typeface="Arial" pitchFamily="34" charset="0"/>
              <a:buChar char="»"/>
              <a:defRPr sz="1765" kern="1200">
                <a:solidFill>
                  <a:schemeClr val="bg1"/>
                </a:solidFill>
                <a:latin typeface="+mn-lt"/>
                <a:ea typeface="+mn-ea"/>
                <a:cs typeface="+mn-cs"/>
              </a:defRPr>
            </a:lvl5pPr>
            <a:lvl6pPr marL="2464431"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509"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588"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665"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fontAlgn="ctr"/>
            <a:r>
              <a:rPr lang="en-US" sz="2800" dirty="0">
                <a:solidFill>
                  <a:schemeClr val="tx1"/>
                </a:solidFill>
                <a:latin typeface="Segoe UI Light" panose="020B0502040204020203" pitchFamily="34" charset="0"/>
                <a:ea typeface="Segoe UI" pitchFamily="34" charset="0"/>
                <a:cs typeface="Segoe UI Light" panose="020B0502040204020203" pitchFamily="34" charset="0"/>
              </a:rPr>
              <a:t>Role Assignments</a:t>
            </a:r>
          </a:p>
          <a:p>
            <a:pPr marL="336145" lvl="1" indent="-336145">
              <a:buFont typeface="Arial" pitchFamily="34" charset="0"/>
              <a:buChar char="•"/>
            </a:pPr>
            <a:endParaRPr lang="en-US" sz="1961" dirty="0">
              <a:solidFill>
                <a:schemeClr val="tx1"/>
              </a:solidFill>
              <a:ea typeface="Segoe UI" pitchFamily="34" charset="0"/>
              <a:cs typeface="Segoe UI" pitchFamily="34" charset="0"/>
            </a:endParaRPr>
          </a:p>
          <a:p>
            <a:pPr marL="224097" lvl="1" indent="-224097" defTabSz="896386" fontAlgn="ctr">
              <a:spcBef>
                <a:spcPts val="980"/>
              </a:spcBef>
              <a:buFont typeface="Arial" pitchFamily="34" charset="0"/>
              <a:buChar char="•"/>
            </a:pPr>
            <a:r>
              <a:rPr lang="en-US" sz="2400" dirty="0">
                <a:solidFill>
                  <a:schemeClr val="tx1"/>
                </a:solidFill>
                <a:latin typeface="Segoe UI Light"/>
                <a:ea typeface="Segoe UI" pitchFamily="34" charset="0"/>
                <a:cs typeface="Segoe UI" pitchFamily="34" charset="0"/>
              </a:rPr>
              <a:t>associate role definitions with an identity (e.g. user/group) at a scope (e.g. resource group)</a:t>
            </a:r>
          </a:p>
          <a:p>
            <a:pPr marL="224097" lvl="1" indent="-224097" defTabSz="896386" fontAlgn="ctr">
              <a:spcBef>
                <a:spcPts val="980"/>
              </a:spcBef>
              <a:buFont typeface="Arial" pitchFamily="34" charset="0"/>
              <a:buChar char="•"/>
            </a:pPr>
            <a:r>
              <a:rPr lang="en-US" sz="2400" dirty="0">
                <a:solidFill>
                  <a:schemeClr val="tx1"/>
                </a:solidFill>
                <a:latin typeface="Segoe UI Light"/>
                <a:ea typeface="Segoe UI" pitchFamily="34" charset="0"/>
                <a:cs typeface="Segoe UI" pitchFamily="34" charset="0"/>
              </a:rPr>
              <a:t>always inherited – subscription assignments apply to all resources</a:t>
            </a:r>
          </a:p>
          <a:p>
            <a:pPr marL="224097" lvl="1" indent="-224097" defTabSz="896386" fontAlgn="ctr">
              <a:spcBef>
                <a:spcPts val="980"/>
              </a:spcBef>
              <a:buFont typeface="Arial" pitchFamily="34" charset="0"/>
              <a:buChar char="•"/>
            </a:pPr>
            <a:endParaRPr lang="en-US" dirty="0">
              <a:solidFill>
                <a:schemeClr val="tx1"/>
              </a:solidFill>
              <a:latin typeface="Segoe UI Light"/>
              <a:ea typeface="Segoe UI" pitchFamily="34" charset="0"/>
              <a:cs typeface="Segoe UI" pitchFamily="34" charset="0"/>
            </a:endParaRPr>
          </a:p>
          <a:p>
            <a:pPr lvl="1"/>
            <a:endParaRPr lang="en-US" dirty="0">
              <a:solidFill>
                <a:schemeClr val="tx1"/>
              </a:solidFill>
              <a:latin typeface="Segoe UI Light"/>
              <a:ea typeface="Segoe UI" pitchFamily="34" charset="0"/>
              <a:cs typeface="Segoe UI" pitchFamily="34" charset="0"/>
            </a:endParaRPr>
          </a:p>
        </p:txBody>
      </p:sp>
      <p:cxnSp>
        <p:nvCxnSpPr>
          <p:cNvPr id="8" name="Straight Connector 7"/>
          <p:cNvCxnSpPr/>
          <p:nvPr/>
        </p:nvCxnSpPr>
        <p:spPr>
          <a:xfrm>
            <a:off x="710987" y="2417402"/>
            <a:ext cx="47873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414709" y="2417755"/>
            <a:ext cx="483573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557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442693" y="965019"/>
            <a:ext cx="9702388" cy="5380846"/>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r" defTabSz="914038"/>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9" name="Text Placeholder 8">
            <a:extLst>
              <a:ext uri="{FF2B5EF4-FFF2-40B4-BE49-F238E27FC236}">
                <a16:creationId xmlns:a16="http://schemas.microsoft.com/office/drawing/2014/main" id="{5EBD4886-0F59-4D09-9010-6E48295CC780}"/>
              </a:ext>
            </a:extLst>
          </p:cNvPr>
          <p:cNvSpPr>
            <a:spLocks noGrp="1"/>
          </p:cNvSpPr>
          <p:nvPr>
            <p:ph type="body" sz="quarter" idx="10"/>
          </p:nvPr>
        </p:nvSpPr>
        <p:spPr/>
        <p:txBody>
          <a:bodyPr/>
          <a:lstStyle/>
          <a:p>
            <a:endParaRPr lang="en-US"/>
          </a:p>
        </p:txBody>
      </p:sp>
      <p:sp>
        <p:nvSpPr>
          <p:cNvPr id="10" name="Text Placeholder 9">
            <a:extLst>
              <a:ext uri="{FF2B5EF4-FFF2-40B4-BE49-F238E27FC236}">
                <a16:creationId xmlns:a16="http://schemas.microsoft.com/office/drawing/2014/main" id="{F26E8054-FC84-4674-BCE5-475C106FF3DC}"/>
              </a:ext>
            </a:extLst>
          </p:cNvPr>
          <p:cNvSpPr>
            <a:spLocks noGrp="1"/>
          </p:cNvSpPr>
          <p:nvPr>
            <p:ph type="body" sz="quarter" idx="11"/>
          </p:nvPr>
        </p:nvSpPr>
        <p:spPr/>
        <p:txBody>
          <a:bodyPr/>
          <a:lstStyle/>
          <a:p>
            <a:r>
              <a:rPr lang="en-US" dirty="0"/>
              <a:t>ROLE BASED ACCESS CONTROL</a:t>
            </a:r>
          </a:p>
        </p:txBody>
      </p:sp>
      <p:sp>
        <p:nvSpPr>
          <p:cNvPr id="2" name="Title 1"/>
          <p:cNvSpPr>
            <a:spLocks noGrp="1"/>
          </p:cNvSpPr>
          <p:nvPr>
            <p:ph type="title" idx="4294967295"/>
          </p:nvPr>
        </p:nvSpPr>
        <p:spPr/>
        <p:txBody>
          <a:bodyPr/>
          <a:lstStyle/>
          <a:p>
            <a:br>
              <a:rPr lang="en-US" dirty="0"/>
            </a:br>
            <a:r>
              <a:rPr lang="en-US" dirty="0"/>
              <a:t>	</a:t>
            </a:r>
          </a:p>
        </p:txBody>
      </p:sp>
      <p:pic>
        <p:nvPicPr>
          <p:cNvPr id="5" name="Picture 4"/>
          <p:cNvPicPr>
            <a:picLocks noChangeAspect="1"/>
          </p:cNvPicPr>
          <p:nvPr/>
        </p:nvPicPr>
        <p:blipFill>
          <a:blip r:embed="rId2"/>
          <a:stretch>
            <a:fillRect/>
          </a:stretch>
        </p:blipFill>
        <p:spPr>
          <a:xfrm>
            <a:off x="1592096" y="1169877"/>
            <a:ext cx="9423183" cy="4917960"/>
          </a:xfrm>
          <a:prstGeom prst="rect">
            <a:avLst/>
          </a:prstGeom>
        </p:spPr>
      </p:pic>
    </p:spTree>
    <p:extLst>
      <p:ext uri="{BB962C8B-B14F-4D97-AF65-F5344CB8AC3E}">
        <p14:creationId xmlns:p14="http://schemas.microsoft.com/office/powerpoint/2010/main" val="389680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DC465E1F-4AC5-45A2-B24E-5BF1E6254616}"/>
              </a:ext>
            </a:extLst>
          </p:cNvPr>
          <p:cNvSpPr>
            <a:spLocks noGrp="1"/>
          </p:cNvSpPr>
          <p:nvPr>
            <p:ph type="body" sz="quarter" idx="10"/>
          </p:nvPr>
        </p:nvSpPr>
        <p:spPr/>
        <p:txBody>
          <a:bodyPr/>
          <a:lstStyle/>
          <a:p>
            <a:endParaRPr lang="en-US"/>
          </a:p>
        </p:txBody>
      </p:sp>
      <p:sp>
        <p:nvSpPr>
          <p:cNvPr id="11" name="Text Placeholder 10">
            <a:extLst>
              <a:ext uri="{FF2B5EF4-FFF2-40B4-BE49-F238E27FC236}">
                <a16:creationId xmlns:a16="http://schemas.microsoft.com/office/drawing/2014/main" id="{C72A2737-48C3-45F1-AD82-F057BF0AE643}"/>
              </a:ext>
            </a:extLst>
          </p:cNvPr>
          <p:cNvSpPr>
            <a:spLocks noGrp="1"/>
          </p:cNvSpPr>
          <p:nvPr>
            <p:ph type="body" sz="quarter" idx="11"/>
          </p:nvPr>
        </p:nvSpPr>
        <p:spPr/>
        <p:txBody>
          <a:bodyPr/>
          <a:lstStyle/>
          <a:p>
            <a:r>
              <a:rPr lang="en-US" dirty="0"/>
              <a:t>GRANULAR SCOPES</a:t>
            </a:r>
          </a:p>
        </p:txBody>
      </p:sp>
      <p:sp>
        <p:nvSpPr>
          <p:cNvPr id="2" name="Title 1"/>
          <p:cNvSpPr>
            <a:spLocks noGrp="1"/>
          </p:cNvSpPr>
          <p:nvPr>
            <p:ph type="title" idx="4294967295"/>
          </p:nvPr>
        </p:nvSpPr>
        <p:spPr/>
        <p:txBody>
          <a:bodyPr>
            <a:normAutofit fontScale="90000"/>
          </a:bodyPr>
          <a:lstStyle/>
          <a:p>
            <a:br>
              <a:rPr lang="en-US" dirty="0"/>
            </a:br>
            <a:br>
              <a:rPr lang="en-US" dirty="0"/>
            </a:br>
            <a:r>
              <a:rPr lang="en-US" dirty="0"/>
              <a:t>	</a:t>
            </a:r>
          </a:p>
        </p:txBody>
      </p:sp>
      <p:sp>
        <p:nvSpPr>
          <p:cNvPr id="4" name="Content Placeholder 2"/>
          <p:cNvSpPr txBox="1">
            <a:spLocks/>
          </p:cNvSpPr>
          <p:nvPr/>
        </p:nvSpPr>
        <p:spPr>
          <a:xfrm>
            <a:off x="274928" y="3169953"/>
            <a:ext cx="3955742" cy="1123248"/>
          </a:xfrm>
          <a:prstGeom prst="rect">
            <a:avLst/>
          </a:prstGeom>
        </p:spPr>
        <p:txBody>
          <a:bodyPr vert="horz" lIns="91427" tIns="45713" rIns="91427" bIns="45713"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dirty="0">
                <a:solidFill>
                  <a:srgbClr val="00B0F0">
                    <a:lumMod val="85000"/>
                    <a:lumOff val="15000"/>
                  </a:srgbClr>
                </a:solidFill>
              </a:rPr>
              <a:t>subscription level – grants permissions to all resources in the sub</a:t>
            </a:r>
          </a:p>
        </p:txBody>
      </p:sp>
      <p:cxnSp>
        <p:nvCxnSpPr>
          <p:cNvPr id="5" name="Elbow Connector 4"/>
          <p:cNvCxnSpPr/>
          <p:nvPr/>
        </p:nvCxnSpPr>
        <p:spPr>
          <a:xfrm rot="5400000" flipH="1" flipV="1">
            <a:off x="2556446" y="2505018"/>
            <a:ext cx="639549" cy="610822"/>
          </a:xfrm>
          <a:prstGeom prst="bentConnector3">
            <a:avLst>
              <a:gd name="adj1" fmla="val 48757"/>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15" idx="0"/>
          </p:cNvCxnSpPr>
          <p:nvPr/>
        </p:nvCxnSpPr>
        <p:spPr>
          <a:xfrm rot="5400000" flipH="1" flipV="1">
            <a:off x="5393834" y="2772093"/>
            <a:ext cx="1687538" cy="1269721"/>
          </a:xfrm>
          <a:prstGeom prst="bentConnector3">
            <a:avLst>
              <a:gd name="adj1" fmla="val 50000"/>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p:cNvSpPr txBox="1">
            <a:spLocks/>
          </p:cNvSpPr>
          <p:nvPr/>
        </p:nvSpPr>
        <p:spPr>
          <a:xfrm>
            <a:off x="3624871" y="4250723"/>
            <a:ext cx="3955742" cy="1123248"/>
          </a:xfrm>
          <a:prstGeom prst="rect">
            <a:avLst/>
          </a:prstGeom>
        </p:spPr>
        <p:txBody>
          <a:bodyPr vert="horz" lIns="91427" tIns="45713" rIns="91427" bIns="45713"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dirty="0">
                <a:solidFill>
                  <a:srgbClr val="00B0F0">
                    <a:lumMod val="85000"/>
                    <a:lumOff val="15000"/>
                  </a:srgbClr>
                </a:solidFill>
              </a:rPr>
              <a:t>resource group level – grants permissions to all resources in the group </a:t>
            </a:r>
          </a:p>
        </p:txBody>
      </p:sp>
      <p:cxnSp>
        <p:nvCxnSpPr>
          <p:cNvPr id="17" name="Elbow Connector 16"/>
          <p:cNvCxnSpPr>
            <a:stCxn id="18" idx="0"/>
          </p:cNvCxnSpPr>
          <p:nvPr/>
        </p:nvCxnSpPr>
        <p:spPr>
          <a:xfrm rot="5400000" flipH="1" flipV="1">
            <a:off x="9201195" y="3130122"/>
            <a:ext cx="2443398" cy="1394479"/>
          </a:xfrm>
          <a:prstGeom prst="bentConnector3">
            <a:avLst>
              <a:gd name="adj1" fmla="val 50000"/>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2"/>
          <p:cNvSpPr txBox="1">
            <a:spLocks/>
          </p:cNvSpPr>
          <p:nvPr/>
        </p:nvSpPr>
        <p:spPr>
          <a:xfrm>
            <a:off x="7747784" y="5049059"/>
            <a:ext cx="3955742" cy="1123248"/>
          </a:xfrm>
          <a:prstGeom prst="rect">
            <a:avLst/>
          </a:prstGeom>
        </p:spPr>
        <p:txBody>
          <a:bodyPr vert="horz" lIns="91427" tIns="45713" rIns="91427" bIns="45713"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dirty="0">
                <a:solidFill>
                  <a:srgbClr val="00B0F0">
                    <a:lumMod val="85000"/>
                    <a:lumOff val="15000"/>
                  </a:srgbClr>
                </a:solidFill>
              </a:rPr>
              <a:t>resource level – grants permissions to the specific resource</a:t>
            </a:r>
          </a:p>
        </p:txBody>
      </p:sp>
      <p:sp>
        <p:nvSpPr>
          <p:cNvPr id="10" name="Content Placeholder 2">
            <a:extLst>
              <a:ext uri="{FF2B5EF4-FFF2-40B4-BE49-F238E27FC236}">
                <a16:creationId xmlns:a16="http://schemas.microsoft.com/office/drawing/2014/main" id="{DD35FA65-9D68-4FC1-B21A-3989781A1BD2}"/>
              </a:ext>
            </a:extLst>
          </p:cNvPr>
          <p:cNvSpPr txBox="1">
            <a:spLocks/>
          </p:cNvSpPr>
          <p:nvPr/>
        </p:nvSpPr>
        <p:spPr>
          <a:xfrm>
            <a:off x="-250911" y="2024364"/>
            <a:ext cx="12434710" cy="633049"/>
          </a:xfrm>
          <a:prstGeom prst="rect">
            <a:avLst/>
          </a:prstGeom>
        </p:spPr>
        <p:txBody>
          <a:bodyPr>
            <a:noAutofit/>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800" dirty="0"/>
              <a:t>/subscriptions/{id}/</a:t>
            </a:r>
            <a:r>
              <a:rPr lang="en-US" sz="2800" dirty="0" err="1"/>
              <a:t>resourceGroups</a:t>
            </a:r>
            <a:r>
              <a:rPr lang="en-US" sz="2800" dirty="0"/>
              <a:t>/{name}/providers/…/sites/{site}</a:t>
            </a:r>
          </a:p>
        </p:txBody>
      </p:sp>
    </p:spTree>
    <p:extLst>
      <p:ext uri="{BB962C8B-B14F-4D97-AF65-F5344CB8AC3E}">
        <p14:creationId xmlns:p14="http://schemas.microsoft.com/office/powerpoint/2010/main" val="2902122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Role Based Access Control</a:t>
            </a:r>
          </a:p>
        </p:txBody>
      </p:sp>
    </p:spTree>
    <p:extLst>
      <p:ext uri="{BB962C8B-B14F-4D97-AF65-F5344CB8AC3E}">
        <p14:creationId xmlns:p14="http://schemas.microsoft.com/office/powerpoint/2010/main" val="21738353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97C7DAF6-2110-4829-A8E1-747C9888969F}"/>
              </a:ext>
            </a:extLst>
          </p:cNvPr>
          <p:cNvSpPr>
            <a:spLocks noGrp="1"/>
          </p:cNvSpPr>
          <p:nvPr>
            <p:ph type="body" sz="quarter" idx="10"/>
          </p:nvPr>
        </p:nvSpPr>
        <p:spPr/>
        <p:txBody>
          <a:bodyPr/>
          <a:lstStyle/>
          <a:p>
            <a:endParaRPr lang="en-US"/>
          </a:p>
        </p:txBody>
      </p:sp>
      <p:sp>
        <p:nvSpPr>
          <p:cNvPr id="9" name="Text Placeholder 8">
            <a:extLst>
              <a:ext uri="{FF2B5EF4-FFF2-40B4-BE49-F238E27FC236}">
                <a16:creationId xmlns:a16="http://schemas.microsoft.com/office/drawing/2014/main" id="{E52B07F0-A38C-4B18-B589-CD03986D869C}"/>
              </a:ext>
            </a:extLst>
          </p:cNvPr>
          <p:cNvSpPr>
            <a:spLocks noGrp="1"/>
          </p:cNvSpPr>
          <p:nvPr>
            <p:ph type="body" sz="quarter" idx="11"/>
          </p:nvPr>
        </p:nvSpPr>
        <p:spPr/>
        <p:txBody>
          <a:bodyPr/>
          <a:lstStyle/>
          <a:p>
            <a:r>
              <a:rPr lang="en-US" dirty="0"/>
              <a:t>AUDIT LOGS</a:t>
            </a:r>
          </a:p>
        </p:txBody>
      </p:sp>
      <p:sp>
        <p:nvSpPr>
          <p:cNvPr id="2" name="Title 1"/>
          <p:cNvSpPr>
            <a:spLocks noGrp="1"/>
          </p:cNvSpPr>
          <p:nvPr>
            <p:ph type="title" idx="4294967295"/>
          </p:nvPr>
        </p:nvSpPr>
        <p:spPr/>
        <p:txBody>
          <a:bodyPr/>
          <a:lstStyle/>
          <a:p>
            <a:br>
              <a:rPr lang="en-US" dirty="0"/>
            </a:br>
            <a:br>
              <a:rPr lang="en-US" dirty="0"/>
            </a:br>
            <a:r>
              <a:rPr lang="en-US" dirty="0"/>
              <a:t>		</a:t>
            </a:r>
          </a:p>
        </p:txBody>
      </p:sp>
      <p:sp>
        <p:nvSpPr>
          <p:cNvPr id="4" name="Content Placeholder 2">
            <a:extLst>
              <a:ext uri="{FF2B5EF4-FFF2-40B4-BE49-F238E27FC236}">
                <a16:creationId xmlns:a16="http://schemas.microsoft.com/office/drawing/2014/main" id="{4D7BD1D0-81B8-4648-984F-72C9FB442F7D}"/>
              </a:ext>
            </a:extLst>
          </p:cNvPr>
          <p:cNvSpPr txBox="1">
            <a:spLocks/>
          </p:cNvSpPr>
          <p:nvPr/>
        </p:nvSpPr>
        <p:spPr>
          <a:xfrm>
            <a:off x="572043" y="1512331"/>
            <a:ext cx="11301996" cy="3447098"/>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latin typeface="Segoe UI Light" panose="020B0502040204020203" pitchFamily="34" charset="0"/>
                <a:cs typeface="Segoe UI Light" panose="020B0502040204020203" pitchFamily="34" charset="0"/>
              </a:rPr>
              <a:t>journals all write/delete/actions</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central location</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common format</a:t>
            </a:r>
          </a:p>
        </p:txBody>
      </p:sp>
    </p:spTree>
    <p:extLst>
      <p:ext uri="{BB962C8B-B14F-4D97-AF65-F5344CB8AC3E}">
        <p14:creationId xmlns:p14="http://schemas.microsoft.com/office/powerpoint/2010/main" val="3322905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2653989" y="440918"/>
            <a:ext cx="9343473" cy="5976165"/>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grpSp>
        <p:nvGrpSpPr>
          <p:cNvPr id="1196" name="Group 1195"/>
          <p:cNvGrpSpPr/>
          <p:nvPr/>
        </p:nvGrpSpPr>
        <p:grpSpPr>
          <a:xfrm>
            <a:off x="3077737" y="611430"/>
            <a:ext cx="8742101" cy="5610949"/>
            <a:chOff x="2805240" y="470794"/>
            <a:chExt cx="9450047" cy="5632077"/>
          </a:xfrm>
        </p:grpSpPr>
        <p:pic>
          <p:nvPicPr>
            <p:cNvPr id="460" name="Picture 459"/>
            <p:cNvPicPr>
              <a:picLocks noChangeAspect="1"/>
            </p:cNvPicPr>
            <p:nvPr/>
          </p:nvPicPr>
          <p:blipFill>
            <a:blip r:embed="rId3"/>
            <a:stretch>
              <a:fillRect/>
            </a:stretch>
          </p:blipFill>
          <p:spPr>
            <a:xfrm>
              <a:off x="2805240" y="470794"/>
              <a:ext cx="9450047" cy="5632077"/>
            </a:xfrm>
            <a:prstGeom prst="rect">
              <a:avLst/>
            </a:prstGeom>
          </p:spPr>
        </p:pic>
        <p:sp>
          <p:nvSpPr>
            <p:cNvPr id="1195" name="Rectangle 1194"/>
            <p:cNvSpPr/>
            <p:nvPr/>
          </p:nvSpPr>
          <p:spPr>
            <a:xfrm>
              <a:off x="2860952" y="1573117"/>
              <a:ext cx="3837607" cy="202920"/>
            </a:xfrm>
            <a:prstGeom prst="rect">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68" b="1" cap="all" dirty="0"/>
                <a:t>Azure Resource Manager API</a:t>
              </a:r>
            </a:p>
          </p:txBody>
        </p:sp>
      </p:grpSp>
      <p:sp>
        <p:nvSpPr>
          <p:cNvPr id="7" name="Subtitle 2">
            <a:extLst>
              <a:ext uri="{FF2B5EF4-FFF2-40B4-BE49-F238E27FC236}">
                <a16:creationId xmlns:a16="http://schemas.microsoft.com/office/drawing/2014/main" id="{057AD903-EBAD-447E-9147-6C05D00377CA}"/>
              </a:ext>
            </a:extLst>
          </p:cNvPr>
          <p:cNvSpPr>
            <a:spLocks noGrp="1"/>
          </p:cNvSpPr>
          <p:nvPr/>
        </p:nvSpPr>
        <p:spPr>
          <a:xfrm>
            <a:off x="109791" y="611431"/>
            <a:ext cx="2700316" cy="3084071"/>
          </a:xfrm>
          <a:prstGeom prst="rect">
            <a:avLst/>
          </a:prstGeom>
        </p:spPr>
        <p:txBody>
          <a:bodyPr vert="horz" wrap="square" lIns="146304" tIns="91440" rIns="146304" bIns="9144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600" dirty="0">
                <a:latin typeface="Arial Black" panose="020B0A04020102020204" pitchFamily="34" charset="0"/>
                <a:cs typeface="Segoe UI Light" panose="020B0502040204020203" pitchFamily="34" charset="0"/>
              </a:rPr>
              <a:t>Consistent Management Layer</a:t>
            </a:r>
          </a:p>
        </p:txBody>
      </p:sp>
    </p:spTree>
    <p:extLst>
      <p:ext uri="{BB962C8B-B14F-4D97-AF65-F5344CB8AC3E}">
        <p14:creationId xmlns:p14="http://schemas.microsoft.com/office/powerpoint/2010/main" val="2876438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Audit Logs</a:t>
            </a:r>
          </a:p>
        </p:txBody>
      </p:sp>
    </p:spTree>
    <p:extLst>
      <p:ext uri="{BB962C8B-B14F-4D97-AF65-F5344CB8AC3E}">
        <p14:creationId xmlns:p14="http://schemas.microsoft.com/office/powerpoint/2010/main" val="115766251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CB2924AF-DD73-4AD8-AA20-079C2E5FCA1A}"/>
              </a:ext>
            </a:extLst>
          </p:cNvPr>
          <p:cNvSpPr>
            <a:spLocks noGrp="1"/>
          </p:cNvSpPr>
          <p:nvPr>
            <p:ph type="body" sz="quarter" idx="10"/>
          </p:nvPr>
        </p:nvSpPr>
        <p:spPr/>
        <p:txBody>
          <a:bodyPr/>
          <a:lstStyle/>
          <a:p>
            <a:endParaRPr lang="en-US"/>
          </a:p>
        </p:txBody>
      </p:sp>
      <p:sp>
        <p:nvSpPr>
          <p:cNvPr id="9" name="Text Placeholder 8">
            <a:extLst>
              <a:ext uri="{FF2B5EF4-FFF2-40B4-BE49-F238E27FC236}">
                <a16:creationId xmlns:a16="http://schemas.microsoft.com/office/drawing/2014/main" id="{C9C8CF86-2108-47AB-893B-3F26D3FE1AE0}"/>
              </a:ext>
            </a:extLst>
          </p:cNvPr>
          <p:cNvSpPr>
            <a:spLocks noGrp="1"/>
          </p:cNvSpPr>
          <p:nvPr>
            <p:ph type="body" sz="quarter" idx="11"/>
          </p:nvPr>
        </p:nvSpPr>
        <p:spPr/>
        <p:txBody>
          <a:bodyPr/>
          <a:lstStyle/>
          <a:p>
            <a:r>
              <a:rPr lang="en-US" dirty="0"/>
              <a:t>RESOURCE LOCKS</a:t>
            </a:r>
          </a:p>
        </p:txBody>
      </p:sp>
      <p:sp>
        <p:nvSpPr>
          <p:cNvPr id="2" name="Title 1"/>
          <p:cNvSpPr>
            <a:spLocks noGrp="1"/>
          </p:cNvSpPr>
          <p:nvPr>
            <p:ph type="title" idx="4294967295"/>
          </p:nvPr>
        </p:nvSpPr>
        <p:spPr/>
        <p:txBody>
          <a:bodyPr/>
          <a:lstStyle/>
          <a:p>
            <a:br>
              <a:rPr lang="en-US" dirty="0"/>
            </a:br>
            <a:br>
              <a:rPr lang="en-US" dirty="0"/>
            </a:br>
            <a:r>
              <a:rPr lang="en-US" dirty="0"/>
              <a:t>		</a:t>
            </a:r>
          </a:p>
        </p:txBody>
      </p:sp>
      <p:sp>
        <p:nvSpPr>
          <p:cNvPr id="4" name="Content Placeholder 2">
            <a:extLst>
              <a:ext uri="{FF2B5EF4-FFF2-40B4-BE49-F238E27FC236}">
                <a16:creationId xmlns:a16="http://schemas.microsoft.com/office/drawing/2014/main" id="{65CE4236-C47B-4A73-8CEF-7D4044A75BFA}"/>
              </a:ext>
            </a:extLst>
          </p:cNvPr>
          <p:cNvSpPr txBox="1">
            <a:spLocks/>
          </p:cNvSpPr>
          <p:nvPr/>
        </p:nvSpPr>
        <p:spPr>
          <a:xfrm>
            <a:off x="572043" y="1512331"/>
            <a:ext cx="11301996" cy="3754874"/>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latin typeface="Segoe UI Light" panose="020B0502040204020203" pitchFamily="34" charset="0"/>
                <a:cs typeface="Segoe UI Light" panose="020B0502040204020203" pitchFamily="34" charset="0"/>
              </a:rPr>
              <a:t>Accidents happen.  Resource locks help prevent them :) </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Resource locks allow administrators to create policies which prevent write actions or prevent accidental deletion.</a:t>
            </a:r>
          </a:p>
        </p:txBody>
      </p:sp>
    </p:spTree>
    <p:extLst>
      <p:ext uri="{BB962C8B-B14F-4D97-AF65-F5344CB8AC3E}">
        <p14:creationId xmlns:p14="http://schemas.microsoft.com/office/powerpoint/2010/main" val="1936791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E484CB16-C556-4AE6-9097-834A8486B391}"/>
              </a:ext>
            </a:extLst>
          </p:cNvPr>
          <p:cNvSpPr>
            <a:spLocks noGrp="1"/>
          </p:cNvSpPr>
          <p:nvPr>
            <p:ph type="body" sz="quarter" idx="10"/>
          </p:nvPr>
        </p:nvSpPr>
        <p:spPr/>
        <p:txBody>
          <a:bodyPr/>
          <a:lstStyle/>
          <a:p>
            <a:endParaRPr lang="en-US"/>
          </a:p>
        </p:txBody>
      </p:sp>
      <p:sp>
        <p:nvSpPr>
          <p:cNvPr id="9" name="Text Placeholder 8">
            <a:extLst>
              <a:ext uri="{FF2B5EF4-FFF2-40B4-BE49-F238E27FC236}">
                <a16:creationId xmlns:a16="http://schemas.microsoft.com/office/drawing/2014/main" id="{6DAF60BC-8EE4-439E-B9CD-48F2718A9E72}"/>
              </a:ext>
            </a:extLst>
          </p:cNvPr>
          <p:cNvSpPr>
            <a:spLocks noGrp="1"/>
          </p:cNvSpPr>
          <p:nvPr>
            <p:ph type="body" sz="quarter" idx="11"/>
          </p:nvPr>
        </p:nvSpPr>
        <p:spPr/>
        <p:txBody>
          <a:bodyPr/>
          <a:lstStyle/>
          <a:p>
            <a:r>
              <a:rPr lang="en-US" dirty="0"/>
              <a:t>KEY CONCEPTS</a:t>
            </a:r>
          </a:p>
        </p:txBody>
      </p:sp>
      <p:sp>
        <p:nvSpPr>
          <p:cNvPr id="2" name="Title 1"/>
          <p:cNvSpPr>
            <a:spLocks noGrp="1"/>
          </p:cNvSpPr>
          <p:nvPr>
            <p:ph type="title" idx="4294967295"/>
          </p:nvPr>
        </p:nvSpPr>
        <p:spPr/>
        <p:txBody>
          <a:bodyPr/>
          <a:lstStyle/>
          <a:p>
            <a:br>
              <a:rPr lang="en-US" dirty="0"/>
            </a:br>
            <a:br>
              <a:rPr lang="en-US" dirty="0"/>
            </a:br>
            <a:r>
              <a:rPr lang="en-US" dirty="0"/>
              <a:t>		</a:t>
            </a:r>
          </a:p>
        </p:txBody>
      </p:sp>
      <p:sp>
        <p:nvSpPr>
          <p:cNvPr id="4" name="Content Placeholder 2">
            <a:extLst>
              <a:ext uri="{FF2B5EF4-FFF2-40B4-BE49-F238E27FC236}">
                <a16:creationId xmlns:a16="http://schemas.microsoft.com/office/drawing/2014/main" id="{3FFA97E1-EB35-43C8-ACF9-5DA651A436F3}"/>
              </a:ext>
            </a:extLst>
          </p:cNvPr>
          <p:cNvSpPr txBox="1">
            <a:spLocks/>
          </p:cNvSpPr>
          <p:nvPr/>
        </p:nvSpPr>
        <p:spPr>
          <a:xfrm>
            <a:off x="890004" y="1606962"/>
            <a:ext cx="11301996" cy="3644075"/>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latin typeface="Segoe UI Light" panose="020B0502040204020203" pitchFamily="34" charset="0"/>
                <a:cs typeface="Segoe UI Light" panose="020B0502040204020203" pitchFamily="34" charset="0"/>
              </a:rPr>
              <a:t>Resource lock</a:t>
            </a:r>
          </a:p>
          <a:p>
            <a:pPr lvl="1"/>
            <a:r>
              <a:rPr lang="en-US" sz="2400" dirty="0">
                <a:latin typeface="Segoe UI Light" panose="020B0502040204020203" pitchFamily="34" charset="0"/>
                <a:cs typeface="Segoe UI Light" panose="020B0502040204020203" pitchFamily="34" charset="0"/>
              </a:rPr>
              <a:t>Policy which enforces a "lock level" at a scope</a:t>
            </a:r>
          </a:p>
          <a:p>
            <a:r>
              <a:rPr lang="en-US" sz="2400" dirty="0">
                <a:latin typeface="Segoe UI Light" panose="020B0502040204020203" pitchFamily="34" charset="0"/>
                <a:cs typeface="Segoe UI Light" panose="020B0502040204020203" pitchFamily="34" charset="0"/>
              </a:rPr>
              <a:t>Lock level</a:t>
            </a:r>
          </a:p>
          <a:p>
            <a:pPr lvl="1"/>
            <a:r>
              <a:rPr lang="en-US" sz="2400" dirty="0">
                <a:latin typeface="Segoe UI Light" panose="020B0502040204020203" pitchFamily="34" charset="0"/>
                <a:cs typeface="Segoe UI Light" panose="020B0502040204020203" pitchFamily="34" charset="0"/>
              </a:rPr>
              <a:t>Type of enforcement; current values include </a:t>
            </a:r>
            <a:r>
              <a:rPr lang="en-US" sz="2400" dirty="0" err="1">
                <a:latin typeface="Segoe UI Light" panose="020B0502040204020203" pitchFamily="34" charset="0"/>
                <a:cs typeface="Segoe UI Light" panose="020B0502040204020203" pitchFamily="34" charset="0"/>
              </a:rPr>
              <a:t>CanNotDelete</a:t>
            </a:r>
            <a:r>
              <a:rPr lang="en-US" sz="2400" dirty="0">
                <a:latin typeface="Segoe UI Light" panose="020B0502040204020203" pitchFamily="34" charset="0"/>
                <a:cs typeface="Segoe UI Light" panose="020B0502040204020203" pitchFamily="34" charset="0"/>
              </a:rPr>
              <a:t> and </a:t>
            </a:r>
            <a:r>
              <a:rPr lang="en-US" sz="2400" dirty="0" err="1">
                <a:latin typeface="Segoe UI Light" panose="020B0502040204020203" pitchFamily="34" charset="0"/>
                <a:cs typeface="Segoe UI Light" panose="020B0502040204020203" pitchFamily="34" charset="0"/>
              </a:rPr>
              <a:t>ReadOnly</a:t>
            </a:r>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Scope: </a:t>
            </a:r>
          </a:p>
          <a:p>
            <a:pPr lvl="1"/>
            <a:r>
              <a:rPr lang="en-US" sz="2400" dirty="0">
                <a:latin typeface="Segoe UI Light" panose="020B0502040204020203" pitchFamily="34" charset="0"/>
                <a:cs typeface="Segoe UI Light" panose="020B0502040204020203" pitchFamily="34" charset="0"/>
              </a:rPr>
              <a:t>The realm to which the lock level is applied.  Expressed as a URI; can be set at the resource group, or resource scope.</a:t>
            </a:r>
          </a:p>
        </p:txBody>
      </p:sp>
    </p:spTree>
    <p:extLst>
      <p:ext uri="{BB962C8B-B14F-4D97-AF65-F5344CB8AC3E}">
        <p14:creationId xmlns:p14="http://schemas.microsoft.com/office/powerpoint/2010/main" val="180049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Resource Locks</a:t>
            </a:r>
          </a:p>
        </p:txBody>
      </p:sp>
    </p:spTree>
    <p:extLst>
      <p:ext uri="{BB962C8B-B14F-4D97-AF65-F5344CB8AC3E}">
        <p14:creationId xmlns:p14="http://schemas.microsoft.com/office/powerpoint/2010/main" val="120029477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fontScale="40000" lnSpcReduction="20000"/>
          </a:bodyPr>
          <a:lstStyle/>
          <a:p>
            <a:r>
              <a:rPr lang="en-US" dirty="0">
                <a:latin typeface="Segoe UI Light" panose="020B0502040204020203" pitchFamily="34" charset="0"/>
                <a:cs typeface="Segoe UI Light" panose="020B0502040204020203" pitchFamily="34" charset="0"/>
              </a:rPr>
              <a:t>Many examples available @ </a:t>
            </a:r>
            <a:r>
              <a:rPr lang="en-US" dirty="0">
                <a:latin typeface="Segoe UI Light" panose="020B0502040204020203" pitchFamily="34" charset="0"/>
                <a:cs typeface="Segoe UI Light" panose="020B0502040204020203" pitchFamily="34" charset="0"/>
                <a:hlinkClick r:id="rId2"/>
              </a:rPr>
              <a:t>https://github.com/Azure/azure-quickstart-templates</a:t>
            </a:r>
            <a:endParaRPr lang="en-US" dirty="0">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More examples available @  </a:t>
            </a:r>
            <a:r>
              <a:rPr lang="en-US"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hlinkClick r:id="rId3"/>
              </a:rPr>
              <a:t>https://github.com/rjmax/ArmExamples</a:t>
            </a:r>
            <a:r>
              <a:rPr lang="en-US"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 </a:t>
            </a:r>
          </a:p>
          <a:p>
            <a:endParaRPr lang="en-US"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r>
              <a:rPr lang="en-US"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Documentation available @ </a:t>
            </a:r>
            <a:r>
              <a:rPr lang="en-US"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hlinkClick r:id="rId4"/>
              </a:rPr>
              <a:t>http://azure.microsoft.com/en-us/documentation/articles/resource-group-overview/</a:t>
            </a:r>
            <a:r>
              <a:rPr lang="en-US"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 </a:t>
            </a:r>
          </a:p>
        </p:txBody>
      </p:sp>
      <p:sp>
        <p:nvSpPr>
          <p:cNvPr id="8" name="Content Placeholder 7">
            <a:extLst>
              <a:ext uri="{FF2B5EF4-FFF2-40B4-BE49-F238E27FC236}">
                <a16:creationId xmlns:a16="http://schemas.microsoft.com/office/drawing/2014/main" id="{4237F238-0F59-412C-A4D8-B719A139158D}"/>
              </a:ext>
            </a:extLst>
          </p:cNvPr>
          <p:cNvSpPr>
            <a:spLocks noGrp="1"/>
          </p:cNvSpPr>
          <p:nvPr>
            <p:ph idx="1"/>
          </p:nvPr>
        </p:nvSpPr>
        <p:spPr/>
        <p:txBody>
          <a:bodyPr>
            <a:normAutofit/>
          </a:bodyPr>
          <a:lstStyle/>
          <a:p>
            <a:pPr marL="285750" indent="-285750">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Many examples available @ </a:t>
            </a:r>
            <a:r>
              <a:rPr lang="en-US" sz="2400" dirty="0">
                <a:latin typeface="Segoe UI Light" panose="020B0502040204020203" pitchFamily="34" charset="0"/>
                <a:cs typeface="Segoe UI Light" panose="020B0502040204020203" pitchFamily="34" charset="0"/>
                <a:hlinkClick r:id="rId2"/>
              </a:rPr>
              <a:t>https://github.com/Azure/azure-quickstart-templates</a:t>
            </a:r>
            <a:endParaRPr lang="en-US" sz="2400"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sz="2400"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More examples available @  </a:t>
            </a:r>
            <a:r>
              <a:rPr lang="en-US"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hlinkClick r:id="rId3"/>
              </a:rPr>
              <a:t>https://github.com/rjmax/ArmExamples</a:t>
            </a:r>
            <a:r>
              <a:rPr lang="en-US"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 </a:t>
            </a:r>
          </a:p>
          <a:p>
            <a:pPr marL="285750" indent="-285750">
              <a:buFont typeface="Arial" panose="020B0604020202020204" pitchFamily="34" charset="0"/>
              <a:buChar char="•"/>
            </a:pPr>
            <a:endParaRPr lang="en-US"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Documentation available @ </a:t>
            </a:r>
            <a:r>
              <a:rPr lang="en-US"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hlinkClick r:id="rId4"/>
              </a:rPr>
              <a:t>http://azure.microsoft.com/en-us/documentation/articles/resource-group-overview/</a:t>
            </a:r>
            <a:r>
              <a:rPr lang="en-US"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 </a:t>
            </a:r>
          </a:p>
        </p:txBody>
      </p:sp>
      <p:sp>
        <p:nvSpPr>
          <p:cNvPr id="9" name="Text Placeholder 8">
            <a:extLst>
              <a:ext uri="{FF2B5EF4-FFF2-40B4-BE49-F238E27FC236}">
                <a16:creationId xmlns:a16="http://schemas.microsoft.com/office/drawing/2014/main" id="{26214E2F-DF0F-481D-BCA4-82D7CDA3EEF1}"/>
              </a:ext>
            </a:extLst>
          </p:cNvPr>
          <p:cNvSpPr>
            <a:spLocks noGrp="1"/>
          </p:cNvSpPr>
          <p:nvPr>
            <p:ph type="body" sz="quarter" idx="11"/>
          </p:nvPr>
        </p:nvSpPr>
        <p:spPr/>
        <p:txBody>
          <a:bodyPr/>
          <a:lstStyle/>
          <a:p>
            <a:r>
              <a:rPr lang="en-US" dirty="0"/>
              <a:t>DEPLOY A TEMPLATE TODAY!</a:t>
            </a:r>
          </a:p>
        </p:txBody>
      </p:sp>
      <p:sp>
        <p:nvSpPr>
          <p:cNvPr id="2" name="Title 1"/>
          <p:cNvSpPr>
            <a:spLocks noGrp="1"/>
          </p:cNvSpPr>
          <p:nvPr>
            <p:ph type="title" idx="4294967295"/>
          </p:nvPr>
        </p:nvSpPr>
        <p:spPr/>
        <p:txBody>
          <a:bodyPr/>
          <a:lstStyle/>
          <a:p>
            <a:br>
              <a:rPr lang="en-US" dirty="0"/>
            </a:br>
            <a:br>
              <a:rPr lang="en-US" dirty="0"/>
            </a:br>
            <a:r>
              <a:rPr lang="en-US" dirty="0"/>
              <a:t>		</a:t>
            </a:r>
          </a:p>
        </p:txBody>
      </p:sp>
    </p:spTree>
    <p:extLst>
      <p:ext uri="{BB962C8B-B14F-4D97-AF65-F5344CB8AC3E}">
        <p14:creationId xmlns:p14="http://schemas.microsoft.com/office/powerpoint/2010/main" val="888486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E9FA03F5-1400-4A89-A29B-F2AC4F6F6407}"/>
              </a:ext>
            </a:extLst>
          </p:cNvPr>
          <p:cNvSpPr>
            <a:spLocks noGrp="1"/>
          </p:cNvSpPr>
          <p:nvPr>
            <p:ph type="body" sz="quarter" idx="10"/>
          </p:nvPr>
        </p:nvSpPr>
        <p:spPr/>
        <p:txBody>
          <a:bodyPr/>
          <a:lstStyle/>
          <a:p>
            <a:endParaRPr lang="en-US"/>
          </a:p>
        </p:txBody>
      </p:sp>
      <p:sp>
        <p:nvSpPr>
          <p:cNvPr id="8" name="Content Placeholder 7">
            <a:extLst>
              <a:ext uri="{FF2B5EF4-FFF2-40B4-BE49-F238E27FC236}">
                <a16:creationId xmlns:a16="http://schemas.microsoft.com/office/drawing/2014/main" id="{D9F06E9F-E761-4619-B8DB-18F6899C31A4}"/>
              </a:ext>
            </a:extLst>
          </p:cNvPr>
          <p:cNvSpPr>
            <a:spLocks noGrp="1"/>
          </p:cNvSpPr>
          <p:nvPr>
            <p:ph idx="1"/>
          </p:nvPr>
        </p:nvSpPr>
        <p:spPr/>
        <p:txBody>
          <a:bodyPr>
            <a:normAutofit fontScale="85000" lnSpcReduction="20000"/>
          </a:bodyPr>
          <a:lstStyle/>
          <a:p>
            <a:r>
              <a:rPr lang="en-US" dirty="0">
                <a:latin typeface="Segoe UI Light" panose="020B0502040204020203" pitchFamily="34" charset="0"/>
                <a:cs typeface="Segoe UI Light" panose="020B0502040204020203" pitchFamily="34" charset="0"/>
              </a:rPr>
              <a:t>Getting Started</a:t>
            </a:r>
          </a:p>
          <a:p>
            <a:r>
              <a:rPr lang="en-US" u="sng" dirty="0">
                <a:latin typeface="Segoe UI Light" panose="020B0502040204020203" pitchFamily="34" charset="0"/>
                <a:cs typeface="Segoe UI Light" panose="020B0502040204020203" pitchFamily="34" charset="0"/>
                <a:hlinkClick r:id="rId2"/>
              </a:rPr>
              <a:t>Azure Resource Manager Overview</a:t>
            </a:r>
            <a:endParaRPr lang="en-US" dirty="0">
              <a:latin typeface="Segoe UI Light" panose="020B0502040204020203" pitchFamily="34" charset="0"/>
              <a:cs typeface="Segoe UI Light" panose="020B0502040204020203" pitchFamily="34" charset="0"/>
            </a:endParaRPr>
          </a:p>
          <a:p>
            <a:r>
              <a:rPr lang="en-US" u="sng" dirty="0">
                <a:latin typeface="Segoe UI Light" panose="020B0502040204020203" pitchFamily="34" charset="0"/>
                <a:cs typeface="Segoe UI Light" panose="020B0502040204020203" pitchFamily="34" charset="0"/>
                <a:hlinkClick r:id="rId3"/>
              </a:rPr>
              <a:t>Using Windows PowerShell with Resource Manager</a:t>
            </a:r>
            <a:endParaRPr lang="en-US" dirty="0">
              <a:latin typeface="Segoe UI Light" panose="020B0502040204020203" pitchFamily="34" charset="0"/>
              <a:cs typeface="Segoe UI Light" panose="020B0502040204020203" pitchFamily="34" charset="0"/>
            </a:endParaRPr>
          </a:p>
          <a:p>
            <a:r>
              <a:rPr lang="en-US" u="sng" dirty="0">
                <a:latin typeface="Segoe UI Light" panose="020B0502040204020203" pitchFamily="34" charset="0"/>
                <a:cs typeface="Segoe UI Light" panose="020B0502040204020203" pitchFamily="34" charset="0"/>
                <a:hlinkClick r:id="rId4"/>
              </a:rPr>
              <a:t>Using the Azure Cross-Platform Command-Line Interface with the Resource Manager</a:t>
            </a:r>
            <a:endParaRPr lang="en-US" dirty="0">
              <a:latin typeface="Segoe UI Light" panose="020B0502040204020203" pitchFamily="34" charset="0"/>
              <a:cs typeface="Segoe UI Light" panose="020B0502040204020203" pitchFamily="34" charset="0"/>
            </a:endParaRPr>
          </a:p>
          <a:p>
            <a:r>
              <a:rPr lang="en-US" u="sng" dirty="0">
                <a:latin typeface="Segoe UI Light" panose="020B0502040204020203" pitchFamily="34" charset="0"/>
                <a:cs typeface="Segoe UI Light" panose="020B0502040204020203" pitchFamily="34" charset="0"/>
                <a:hlinkClick r:id="rId5"/>
              </a:rPr>
              <a:t>Using the Azure Portal to manage your Azure resources</a:t>
            </a:r>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 </a:t>
            </a:r>
          </a:p>
          <a:p>
            <a:r>
              <a:rPr lang="en-US" dirty="0">
                <a:latin typeface="Segoe UI Light" panose="020B0502040204020203" pitchFamily="34" charset="0"/>
                <a:cs typeface="Segoe UI Light" panose="020B0502040204020203" pitchFamily="34" charset="0"/>
              </a:rPr>
              <a:t>Creating and Deploying Applications</a:t>
            </a:r>
          </a:p>
          <a:p>
            <a:r>
              <a:rPr lang="en-US" u="sng" dirty="0">
                <a:latin typeface="Segoe UI Light" panose="020B0502040204020203" pitchFamily="34" charset="0"/>
                <a:cs typeface="Segoe UI Light" panose="020B0502040204020203" pitchFamily="34" charset="0"/>
                <a:hlinkClick r:id="rId6"/>
              </a:rPr>
              <a:t>Authoring Azure Resource Manager Templates</a:t>
            </a:r>
            <a:endParaRPr lang="en-US" dirty="0">
              <a:latin typeface="Segoe UI Light" panose="020B0502040204020203" pitchFamily="34" charset="0"/>
              <a:cs typeface="Segoe UI Light" panose="020B0502040204020203" pitchFamily="34" charset="0"/>
            </a:endParaRPr>
          </a:p>
          <a:p>
            <a:r>
              <a:rPr lang="en-US" u="sng" dirty="0">
                <a:latin typeface="Segoe UI Light" panose="020B0502040204020203" pitchFamily="34" charset="0"/>
                <a:cs typeface="Segoe UI Light" panose="020B0502040204020203" pitchFamily="34" charset="0"/>
                <a:hlinkClick r:id="rId7"/>
              </a:rPr>
              <a:t>Deploy an application with Azure Resource Manager template</a:t>
            </a:r>
            <a:endParaRPr lang="en-US" dirty="0">
              <a:latin typeface="Segoe UI Light" panose="020B0502040204020203" pitchFamily="34" charset="0"/>
              <a:cs typeface="Segoe UI Light" panose="020B0502040204020203" pitchFamily="34" charset="0"/>
            </a:endParaRPr>
          </a:p>
          <a:p>
            <a:r>
              <a:rPr lang="en-US" u="sng" dirty="0">
                <a:latin typeface="Segoe UI Light" panose="020B0502040204020203" pitchFamily="34" charset="0"/>
                <a:cs typeface="Segoe UI Light" panose="020B0502040204020203" pitchFamily="34" charset="0"/>
                <a:hlinkClick r:id="rId8"/>
              </a:rPr>
              <a:t>Troubleshooting Resource Group Deployments in Azure</a:t>
            </a:r>
            <a:endParaRPr lang="en-US" dirty="0">
              <a:latin typeface="Segoe UI Light" panose="020B0502040204020203" pitchFamily="34" charset="0"/>
              <a:cs typeface="Segoe UI Light" panose="020B0502040204020203" pitchFamily="34" charset="0"/>
            </a:endParaRPr>
          </a:p>
          <a:p>
            <a:r>
              <a:rPr lang="en-US" u="sng" dirty="0">
                <a:latin typeface="Segoe UI Light" panose="020B0502040204020203" pitchFamily="34" charset="0"/>
                <a:cs typeface="Segoe UI Light" panose="020B0502040204020203" pitchFamily="34" charset="0"/>
                <a:hlinkClick r:id="rId9"/>
              </a:rPr>
              <a:t>Azure Resource Manager Template Functions</a:t>
            </a:r>
            <a:endParaRPr lang="en-US" dirty="0">
              <a:latin typeface="Segoe UI Light" panose="020B0502040204020203" pitchFamily="34" charset="0"/>
              <a:cs typeface="Segoe UI Light" panose="020B0502040204020203" pitchFamily="34" charset="0"/>
            </a:endParaRPr>
          </a:p>
          <a:p>
            <a:r>
              <a:rPr lang="en-US" u="sng" dirty="0">
                <a:latin typeface="Segoe UI Light" panose="020B0502040204020203" pitchFamily="34" charset="0"/>
                <a:cs typeface="Segoe UI Light" panose="020B0502040204020203" pitchFamily="34" charset="0"/>
                <a:hlinkClick r:id="rId10"/>
              </a:rPr>
              <a:t>Advanced Template Operations</a:t>
            </a:r>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 </a:t>
            </a:r>
          </a:p>
          <a:p>
            <a:r>
              <a:rPr lang="en-US" dirty="0">
                <a:latin typeface="Segoe UI Light" panose="020B0502040204020203" pitchFamily="34" charset="0"/>
                <a:cs typeface="Segoe UI Light" panose="020B0502040204020203" pitchFamily="34" charset="0"/>
              </a:rPr>
              <a:t>Organizing Resources</a:t>
            </a:r>
          </a:p>
          <a:p>
            <a:r>
              <a:rPr lang="en-US" dirty="0">
                <a:latin typeface="Segoe UI Light" panose="020B0502040204020203" pitchFamily="34" charset="0"/>
                <a:cs typeface="Segoe UI Light" panose="020B0502040204020203" pitchFamily="34" charset="0"/>
              </a:rPr>
              <a:t> </a:t>
            </a:r>
            <a:r>
              <a:rPr lang="en-US" u="sng" dirty="0">
                <a:latin typeface="Segoe UI Light" panose="020B0502040204020203" pitchFamily="34" charset="0"/>
                <a:cs typeface="Segoe UI Light" panose="020B0502040204020203" pitchFamily="34" charset="0"/>
                <a:hlinkClick r:id="rId11"/>
              </a:rPr>
              <a:t>Using tags to organize your Azure resources</a:t>
            </a:r>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 </a:t>
            </a:r>
          </a:p>
          <a:p>
            <a:r>
              <a:rPr lang="en-US" dirty="0">
                <a:latin typeface="Segoe UI Light" panose="020B0502040204020203" pitchFamily="34" charset="0"/>
                <a:cs typeface="Segoe UI Light" panose="020B0502040204020203" pitchFamily="34" charset="0"/>
              </a:rPr>
              <a:t>Managing and Auditing Access</a:t>
            </a:r>
          </a:p>
          <a:p>
            <a:r>
              <a:rPr lang="en-US" dirty="0">
                <a:latin typeface="Segoe UI Light" panose="020B0502040204020203" pitchFamily="34" charset="0"/>
                <a:cs typeface="Segoe UI Light" panose="020B0502040204020203" pitchFamily="34" charset="0"/>
              </a:rPr>
              <a:t> </a:t>
            </a:r>
            <a:r>
              <a:rPr lang="en-US" u="sng" dirty="0">
                <a:latin typeface="Segoe UI Light" panose="020B0502040204020203" pitchFamily="34" charset="0"/>
                <a:cs typeface="Segoe UI Light" panose="020B0502040204020203" pitchFamily="34" charset="0"/>
                <a:hlinkClick r:id="rId12"/>
              </a:rPr>
              <a:t>Managing and Auditing Access to Resources</a:t>
            </a:r>
            <a:endParaRPr lang="en-US" dirty="0">
              <a:latin typeface="Segoe UI Light" panose="020B0502040204020203" pitchFamily="34" charset="0"/>
              <a:cs typeface="Segoe UI Light" panose="020B0502040204020203" pitchFamily="34" charset="0"/>
            </a:endParaRPr>
          </a:p>
          <a:p>
            <a:r>
              <a:rPr lang="en-US" u="sng" dirty="0">
                <a:latin typeface="Segoe UI Light" panose="020B0502040204020203" pitchFamily="34" charset="0"/>
                <a:cs typeface="Segoe UI Light" panose="020B0502040204020203" pitchFamily="34" charset="0"/>
                <a:hlinkClick r:id="rId13"/>
              </a:rPr>
              <a:t>Authenticating a Service Principal with Azure Resource Manager</a:t>
            </a:r>
            <a:endParaRPr lang="en-US" dirty="0">
              <a:latin typeface="Segoe UI Light" panose="020B0502040204020203" pitchFamily="34" charset="0"/>
              <a:cs typeface="Segoe UI Light" panose="020B0502040204020203" pitchFamily="34" charset="0"/>
            </a:endParaRPr>
          </a:p>
          <a:p>
            <a:r>
              <a:rPr lang="en-US" u="sng" dirty="0">
                <a:latin typeface="Segoe UI Light" panose="020B0502040204020203" pitchFamily="34" charset="0"/>
                <a:cs typeface="Segoe UI Light" panose="020B0502040204020203" pitchFamily="34" charset="0"/>
                <a:hlinkClick r:id="rId14"/>
              </a:rPr>
              <a:t>Create a new Azure Service Principal using the Azure classic portal</a:t>
            </a:r>
            <a:endParaRPr lang="en-US" dirty="0">
              <a:latin typeface="Segoe UI Light" panose="020B0502040204020203" pitchFamily="34" charset="0"/>
              <a:cs typeface="Segoe UI Light" panose="020B0502040204020203" pitchFamily="34" charset="0"/>
            </a:endParaRPr>
          </a:p>
          <a:p>
            <a:endParaRPr lang="en-US" dirty="0"/>
          </a:p>
        </p:txBody>
      </p:sp>
      <p:sp>
        <p:nvSpPr>
          <p:cNvPr id="10" name="Text Placeholder 9">
            <a:extLst>
              <a:ext uri="{FF2B5EF4-FFF2-40B4-BE49-F238E27FC236}">
                <a16:creationId xmlns:a16="http://schemas.microsoft.com/office/drawing/2014/main" id="{88AE2F18-85E3-4E2B-9507-374883CB293F}"/>
              </a:ext>
            </a:extLst>
          </p:cNvPr>
          <p:cNvSpPr>
            <a:spLocks noGrp="1"/>
          </p:cNvSpPr>
          <p:nvPr>
            <p:ph type="body" sz="quarter" idx="11"/>
          </p:nvPr>
        </p:nvSpPr>
        <p:spPr/>
        <p:txBody>
          <a:bodyPr/>
          <a:lstStyle/>
          <a:p>
            <a:r>
              <a:rPr lang="en-US" dirty="0"/>
              <a:t>NEXT STEPS</a:t>
            </a:r>
          </a:p>
        </p:txBody>
      </p:sp>
      <p:sp>
        <p:nvSpPr>
          <p:cNvPr id="2" name="Title 1"/>
          <p:cNvSpPr>
            <a:spLocks noGrp="1"/>
          </p:cNvSpPr>
          <p:nvPr>
            <p:ph type="title" idx="4294967295"/>
          </p:nvPr>
        </p:nvSpPr>
        <p:spPr/>
        <p:txBody>
          <a:bodyPr/>
          <a:lstStyle/>
          <a:p>
            <a:br>
              <a:rPr lang="en-US" dirty="0"/>
            </a:br>
            <a:br>
              <a:rPr lang="en-US" dirty="0"/>
            </a:br>
            <a:r>
              <a:rPr lang="en-US" dirty="0"/>
              <a:t>		</a:t>
            </a:r>
          </a:p>
        </p:txBody>
      </p:sp>
    </p:spTree>
    <p:extLst>
      <p:ext uri="{BB962C8B-B14F-4D97-AF65-F5344CB8AC3E}">
        <p14:creationId xmlns:p14="http://schemas.microsoft.com/office/powerpoint/2010/main" val="425875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AAB5D37A-40F3-4B2F-8F96-25FD2F4A122F}"/>
              </a:ext>
            </a:extLst>
          </p:cNvPr>
          <p:cNvSpPr>
            <a:spLocks noGrp="1"/>
          </p:cNvSpPr>
          <p:nvPr>
            <p:ph idx="1"/>
          </p:nvPr>
        </p:nvSpPr>
        <p:spPr/>
        <p:txBody>
          <a:bodyPr>
            <a:normAutofit/>
          </a:bodyPr>
          <a:lstStyle/>
          <a:p>
            <a:pPr>
              <a:lnSpc>
                <a:spcPct val="150000"/>
              </a:lnSpc>
            </a:pPr>
            <a:r>
              <a:rPr lang="en-US" sz="2400" dirty="0">
                <a:latin typeface="Segoe UI Light" panose="020B0502040204020203" pitchFamily="34" charset="0"/>
                <a:cs typeface="Segoe UI Light" panose="020B0502040204020203" pitchFamily="34" charset="0"/>
              </a:rPr>
              <a:t>Resource</a:t>
            </a:r>
          </a:p>
          <a:p>
            <a:pPr>
              <a:lnSpc>
                <a:spcPct val="150000"/>
              </a:lnSpc>
            </a:pPr>
            <a:r>
              <a:rPr lang="en-US" sz="2400" dirty="0">
                <a:latin typeface="Segoe UI Light" panose="020B0502040204020203" pitchFamily="34" charset="0"/>
                <a:cs typeface="Segoe UI Light" panose="020B0502040204020203" pitchFamily="34" charset="0"/>
              </a:rPr>
              <a:t>Resource Group</a:t>
            </a:r>
          </a:p>
          <a:p>
            <a:pPr>
              <a:lnSpc>
                <a:spcPct val="150000"/>
              </a:lnSpc>
            </a:pPr>
            <a:r>
              <a:rPr lang="en-US" sz="2400" dirty="0">
                <a:latin typeface="Segoe UI Light" panose="020B0502040204020203" pitchFamily="34" charset="0"/>
                <a:cs typeface="Segoe UI Light" panose="020B0502040204020203" pitchFamily="34" charset="0"/>
              </a:rPr>
              <a:t>Resource Provider</a:t>
            </a:r>
          </a:p>
          <a:p>
            <a:pPr>
              <a:lnSpc>
                <a:spcPct val="150000"/>
              </a:lnSpc>
            </a:pPr>
            <a:r>
              <a:rPr lang="en-US" sz="2400" dirty="0">
                <a:latin typeface="Segoe UI Light" panose="020B0502040204020203" pitchFamily="34" charset="0"/>
                <a:cs typeface="Segoe UI Light" panose="020B0502040204020203" pitchFamily="34" charset="0"/>
              </a:rPr>
              <a:t>Resource Manager Template</a:t>
            </a:r>
          </a:p>
          <a:p>
            <a:pPr>
              <a:lnSpc>
                <a:spcPct val="150000"/>
              </a:lnSpc>
            </a:pPr>
            <a:r>
              <a:rPr lang="en-US" sz="2400" dirty="0">
                <a:latin typeface="Segoe UI Light" panose="020B0502040204020203" pitchFamily="34" charset="0"/>
                <a:cs typeface="Segoe UI Light" panose="020B0502040204020203" pitchFamily="34" charset="0"/>
              </a:rPr>
              <a:t>Declarative Syntax</a:t>
            </a:r>
          </a:p>
        </p:txBody>
      </p:sp>
      <p:sp>
        <p:nvSpPr>
          <p:cNvPr id="13" name="Text Placeholder 12">
            <a:extLst>
              <a:ext uri="{FF2B5EF4-FFF2-40B4-BE49-F238E27FC236}">
                <a16:creationId xmlns:a16="http://schemas.microsoft.com/office/drawing/2014/main" id="{23734210-73C5-48ED-A917-3939C81581FE}"/>
              </a:ext>
            </a:extLst>
          </p:cNvPr>
          <p:cNvSpPr>
            <a:spLocks noGrp="1"/>
          </p:cNvSpPr>
          <p:nvPr>
            <p:ph type="body" sz="quarter" idx="10"/>
          </p:nvPr>
        </p:nvSpPr>
        <p:spPr/>
        <p:txBody>
          <a:bodyPr/>
          <a:lstStyle/>
          <a:p>
            <a:r>
              <a:rPr lang="en-US" dirty="0"/>
              <a:t>TERMINOLOGIES</a:t>
            </a:r>
          </a:p>
        </p:txBody>
      </p:sp>
      <p:sp>
        <p:nvSpPr>
          <p:cNvPr id="2" name="Title 1"/>
          <p:cNvSpPr>
            <a:spLocks noGrp="1"/>
          </p:cNvSpPr>
          <p:nvPr>
            <p:ph type="title" idx="4294967295"/>
          </p:nvPr>
        </p:nvSpPr>
        <p:spPr/>
        <p:txBody>
          <a:bodyPr/>
          <a:lstStyle/>
          <a:p>
            <a:br>
              <a:rPr lang="en-US" dirty="0"/>
            </a:br>
            <a:br>
              <a:rPr lang="en-US" dirty="0"/>
            </a:br>
            <a:r>
              <a:rPr lang="en-US" dirty="0"/>
              <a:t>	</a:t>
            </a:r>
          </a:p>
        </p:txBody>
      </p:sp>
      <p:pic>
        <p:nvPicPr>
          <p:cNvPr id="20" name="Picture 19">
            <a:extLst>
              <a:ext uri="{FF2B5EF4-FFF2-40B4-BE49-F238E27FC236}">
                <a16:creationId xmlns:a16="http://schemas.microsoft.com/office/drawing/2014/main" id="{E3A60F21-2A0F-4274-BB0B-E4FFF7655C3E}"/>
              </a:ext>
            </a:extLst>
          </p:cNvPr>
          <p:cNvPicPr>
            <a:picLocks noChangeAspect="1"/>
          </p:cNvPicPr>
          <p:nvPr/>
        </p:nvPicPr>
        <p:blipFill>
          <a:blip r:embed="rId3"/>
          <a:stretch>
            <a:fillRect/>
          </a:stretch>
        </p:blipFill>
        <p:spPr>
          <a:xfrm>
            <a:off x="5368006" y="1439862"/>
            <a:ext cx="5730882" cy="3756606"/>
          </a:xfrm>
          <a:prstGeom prst="rect">
            <a:avLst/>
          </a:prstGeom>
        </p:spPr>
      </p:pic>
    </p:spTree>
    <p:extLst>
      <p:ext uri="{BB962C8B-B14F-4D97-AF65-F5344CB8AC3E}">
        <p14:creationId xmlns:p14="http://schemas.microsoft.com/office/powerpoint/2010/main" val="819142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BA39F22-81BC-4AA3-9BC4-837E5873A0F6}"/>
              </a:ext>
            </a:extLst>
          </p:cNvPr>
          <p:cNvSpPr>
            <a:spLocks noGrp="1"/>
          </p:cNvSpPr>
          <p:nvPr>
            <p:ph type="body" sz="quarter" idx="10"/>
          </p:nvPr>
        </p:nvSpPr>
        <p:spPr/>
        <p:txBody>
          <a:bodyPr/>
          <a:lstStyle/>
          <a:p>
            <a:endParaRPr lang="en-US"/>
          </a:p>
        </p:txBody>
      </p:sp>
      <p:sp>
        <p:nvSpPr>
          <p:cNvPr id="3" name="Subtitle 2"/>
          <p:cNvSpPr>
            <a:spLocks noGrp="1"/>
          </p:cNvSpPr>
          <p:nvPr>
            <p:ph idx="1"/>
          </p:nvPr>
        </p:nvSpPr>
        <p:spPr>
          <a:xfrm>
            <a:off x="5481720" y="2057790"/>
            <a:ext cx="5713277" cy="3602216"/>
          </a:xfrm>
        </p:spPr>
        <p:txBody>
          <a:bodyPr>
            <a:normAutofit/>
          </a:bodyPr>
          <a:lstStyle/>
          <a:p>
            <a:pPr marL="399973" indent="-399973">
              <a:lnSpc>
                <a:spcPct val="150000"/>
              </a:lnSpc>
              <a:buFont typeface="Wingdings" panose="05000000000000000000" pitchFamily="2" charset="2"/>
              <a:buChar char="à"/>
            </a:pPr>
            <a:r>
              <a:rPr lang="en-US" sz="2400" dirty="0">
                <a:solidFill>
                  <a:schemeClr val="tx1"/>
                </a:solidFill>
                <a:latin typeface="Segoe UI Light" panose="020B0502040204020203" pitchFamily="34" charset="0"/>
                <a:cs typeface="Segoe UI Light" panose="020B0502040204020203" pitchFamily="34" charset="0"/>
              </a:rPr>
              <a:t>container for multiple resources</a:t>
            </a:r>
          </a:p>
          <a:p>
            <a:pPr marL="399973" indent="-399973">
              <a:lnSpc>
                <a:spcPct val="150000"/>
              </a:lnSpc>
              <a:buFont typeface="Wingdings" panose="05000000000000000000" pitchFamily="2" charset="2"/>
              <a:buChar char="à"/>
            </a:pPr>
            <a:r>
              <a:rPr lang="en-US" sz="2400" dirty="0">
                <a:solidFill>
                  <a:schemeClr val="tx1"/>
                </a:solidFill>
                <a:latin typeface="Segoe UI Light" panose="020B0502040204020203" pitchFamily="34" charset="0"/>
                <a:cs typeface="Segoe UI Light" panose="020B0502040204020203" pitchFamily="34" charset="0"/>
              </a:rPr>
              <a:t>resources exist in one* resource group</a:t>
            </a:r>
          </a:p>
          <a:p>
            <a:pPr marL="399973" indent="-399973">
              <a:lnSpc>
                <a:spcPct val="150000"/>
              </a:lnSpc>
              <a:buFont typeface="Wingdings" panose="05000000000000000000" pitchFamily="2" charset="2"/>
              <a:buChar char="à"/>
            </a:pPr>
            <a:r>
              <a:rPr lang="en-US" sz="2400" dirty="0">
                <a:solidFill>
                  <a:schemeClr val="tx1"/>
                </a:solidFill>
                <a:latin typeface="Segoe UI Light" panose="020B0502040204020203" pitchFamily="34" charset="0"/>
                <a:cs typeface="Segoe UI Light" panose="020B0502040204020203" pitchFamily="34" charset="0"/>
              </a:rPr>
              <a:t>resource groups can span regions</a:t>
            </a:r>
          </a:p>
          <a:p>
            <a:pPr marL="399973" indent="-399973">
              <a:lnSpc>
                <a:spcPct val="150000"/>
              </a:lnSpc>
              <a:buFont typeface="Wingdings" panose="05000000000000000000" pitchFamily="2" charset="2"/>
              <a:buChar char="à"/>
            </a:pPr>
            <a:r>
              <a:rPr lang="en-US" sz="2400" dirty="0">
                <a:solidFill>
                  <a:schemeClr val="tx1"/>
                </a:solidFill>
                <a:latin typeface="Segoe UI Light" panose="020B0502040204020203" pitchFamily="34" charset="0"/>
                <a:cs typeface="Segoe UI Light" panose="020B0502040204020203" pitchFamily="34" charset="0"/>
              </a:rPr>
              <a:t>resource groups can span services</a:t>
            </a:r>
            <a:endParaRPr lang="en-US" dirty="0">
              <a:solidFill>
                <a:schemeClr val="tx1"/>
              </a:solidFill>
            </a:endParaRPr>
          </a:p>
        </p:txBody>
      </p:sp>
      <p:sp>
        <p:nvSpPr>
          <p:cNvPr id="6" name="Text Placeholder 5">
            <a:extLst>
              <a:ext uri="{FF2B5EF4-FFF2-40B4-BE49-F238E27FC236}">
                <a16:creationId xmlns:a16="http://schemas.microsoft.com/office/drawing/2014/main" id="{0A96D580-9D9E-4E18-80FD-98F69A55D663}"/>
              </a:ext>
            </a:extLst>
          </p:cNvPr>
          <p:cNvSpPr>
            <a:spLocks noGrp="1"/>
          </p:cNvSpPr>
          <p:nvPr>
            <p:ph type="body" sz="quarter" idx="11"/>
          </p:nvPr>
        </p:nvSpPr>
        <p:spPr/>
        <p:txBody>
          <a:bodyPr/>
          <a:lstStyle/>
          <a:p>
            <a:r>
              <a:rPr lang="en-US" dirty="0"/>
              <a:t>RESOURCE GROUP</a:t>
            </a:r>
          </a:p>
        </p:txBody>
      </p:sp>
      <p:sp>
        <p:nvSpPr>
          <p:cNvPr id="9" name="Freeform 7"/>
          <p:cNvSpPr>
            <a:spLocks/>
          </p:cNvSpPr>
          <p:nvPr/>
        </p:nvSpPr>
        <p:spPr bwMode="auto">
          <a:xfrm>
            <a:off x="1586551" y="1986168"/>
            <a:ext cx="3060262" cy="3058678"/>
          </a:xfrm>
          <a:custGeom>
            <a:avLst/>
            <a:gdLst>
              <a:gd name="T0" fmla="*/ 878 w 1647"/>
              <a:gd name="T1" fmla="*/ 19 h 1645"/>
              <a:gd name="T2" fmla="*/ 1628 w 1647"/>
              <a:gd name="T3" fmla="*/ 821 h 1645"/>
              <a:gd name="T4" fmla="*/ 1392 w 1647"/>
              <a:gd name="T5" fmla="*/ 1390 h 1645"/>
              <a:gd name="T6" fmla="*/ 823 w 1647"/>
              <a:gd name="T7" fmla="*/ 1626 h 1645"/>
              <a:gd name="T8" fmla="*/ 255 w 1647"/>
              <a:gd name="T9" fmla="*/ 1390 h 1645"/>
              <a:gd name="T10" fmla="*/ 19 w 1647"/>
              <a:gd name="T11" fmla="*/ 821 h 1645"/>
              <a:gd name="T12" fmla="*/ 54 w 1647"/>
              <a:gd name="T13" fmla="*/ 587 h 1645"/>
              <a:gd name="T14" fmla="*/ 35 w 1647"/>
              <a:gd name="T15" fmla="*/ 581 h 1645"/>
              <a:gd name="T16" fmla="*/ 0 w 1647"/>
              <a:gd name="T17" fmla="*/ 821 h 1645"/>
              <a:gd name="T18" fmla="*/ 823 w 1647"/>
              <a:gd name="T19" fmla="*/ 1645 h 1645"/>
              <a:gd name="T20" fmla="*/ 1647 w 1647"/>
              <a:gd name="T21" fmla="*/ 821 h 1645"/>
              <a:gd name="T22" fmla="*/ 879 w 1647"/>
              <a:gd name="T23" fmla="*/ 0 h 1645"/>
              <a:gd name="T24" fmla="*/ 878 w 1647"/>
              <a:gd name="T25" fmla="*/ 19 h 1645"/>
              <a:gd name="T26" fmla="*/ 878 w 1647"/>
              <a:gd name="T27" fmla="*/ 19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7" h="1645">
                <a:moveTo>
                  <a:pt x="878" y="19"/>
                </a:moveTo>
                <a:cubicBezTo>
                  <a:pt x="1297" y="46"/>
                  <a:pt x="1628" y="395"/>
                  <a:pt x="1628" y="821"/>
                </a:cubicBezTo>
                <a:cubicBezTo>
                  <a:pt x="1628" y="1043"/>
                  <a:pt x="1538" y="1245"/>
                  <a:pt x="1392" y="1390"/>
                </a:cubicBezTo>
                <a:cubicBezTo>
                  <a:pt x="1247" y="1536"/>
                  <a:pt x="1046" y="1626"/>
                  <a:pt x="823" y="1626"/>
                </a:cubicBezTo>
                <a:cubicBezTo>
                  <a:pt x="601" y="1626"/>
                  <a:pt x="400" y="1536"/>
                  <a:pt x="255" y="1390"/>
                </a:cubicBezTo>
                <a:cubicBezTo>
                  <a:pt x="109" y="1245"/>
                  <a:pt x="19" y="1043"/>
                  <a:pt x="19" y="821"/>
                </a:cubicBezTo>
                <a:cubicBezTo>
                  <a:pt x="19" y="740"/>
                  <a:pt x="31" y="661"/>
                  <a:pt x="54" y="587"/>
                </a:cubicBezTo>
                <a:cubicBezTo>
                  <a:pt x="35" y="581"/>
                  <a:pt x="35" y="581"/>
                  <a:pt x="35" y="581"/>
                </a:cubicBezTo>
                <a:cubicBezTo>
                  <a:pt x="12" y="657"/>
                  <a:pt x="0" y="738"/>
                  <a:pt x="0" y="821"/>
                </a:cubicBezTo>
                <a:cubicBezTo>
                  <a:pt x="0" y="1276"/>
                  <a:pt x="369" y="1645"/>
                  <a:pt x="823" y="1645"/>
                </a:cubicBezTo>
                <a:cubicBezTo>
                  <a:pt x="1278" y="1645"/>
                  <a:pt x="1647" y="1276"/>
                  <a:pt x="1647" y="821"/>
                </a:cubicBezTo>
                <a:cubicBezTo>
                  <a:pt x="1647" y="385"/>
                  <a:pt x="1308" y="28"/>
                  <a:pt x="879" y="0"/>
                </a:cubicBezTo>
                <a:cubicBezTo>
                  <a:pt x="878" y="19"/>
                  <a:pt x="878" y="19"/>
                  <a:pt x="878" y="19"/>
                </a:cubicBezTo>
                <a:cubicBezTo>
                  <a:pt x="878" y="19"/>
                  <a:pt x="878" y="19"/>
                  <a:pt x="878" y="19"/>
                </a:cubicBezTo>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10" name="Freeform 8"/>
          <p:cNvSpPr>
            <a:spLocks/>
          </p:cNvSpPr>
          <p:nvPr/>
        </p:nvSpPr>
        <p:spPr bwMode="auto">
          <a:xfrm>
            <a:off x="3115094" y="1935375"/>
            <a:ext cx="126982" cy="141267"/>
          </a:xfrm>
          <a:custGeom>
            <a:avLst/>
            <a:gdLst>
              <a:gd name="T0" fmla="*/ 76 w 80"/>
              <a:gd name="T1" fmla="*/ 89 h 89"/>
              <a:gd name="T2" fmla="*/ 0 w 80"/>
              <a:gd name="T3" fmla="*/ 41 h 89"/>
              <a:gd name="T4" fmla="*/ 80 w 80"/>
              <a:gd name="T5" fmla="*/ 0 h 89"/>
              <a:gd name="T6" fmla="*/ 76 w 80"/>
              <a:gd name="T7" fmla="*/ 89 h 89"/>
            </a:gdLst>
            <a:ahLst/>
            <a:cxnLst>
              <a:cxn ang="0">
                <a:pos x="T0" y="T1"/>
              </a:cxn>
              <a:cxn ang="0">
                <a:pos x="T2" y="T3"/>
              </a:cxn>
              <a:cxn ang="0">
                <a:pos x="T4" y="T5"/>
              </a:cxn>
              <a:cxn ang="0">
                <a:pos x="T6" y="T7"/>
              </a:cxn>
            </a:cxnLst>
            <a:rect l="0" t="0" r="r" b="b"/>
            <a:pathLst>
              <a:path w="80" h="89">
                <a:moveTo>
                  <a:pt x="76" y="89"/>
                </a:moveTo>
                <a:lnTo>
                  <a:pt x="0" y="41"/>
                </a:lnTo>
                <a:lnTo>
                  <a:pt x="80" y="0"/>
                </a:lnTo>
                <a:lnTo>
                  <a:pt x="76" y="89"/>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11" name="Freeform 9"/>
          <p:cNvSpPr>
            <a:spLocks/>
          </p:cNvSpPr>
          <p:nvPr/>
        </p:nvSpPr>
        <p:spPr bwMode="auto">
          <a:xfrm>
            <a:off x="1592900" y="3002024"/>
            <a:ext cx="149204" cy="147617"/>
          </a:xfrm>
          <a:custGeom>
            <a:avLst/>
            <a:gdLst>
              <a:gd name="T0" fmla="*/ 74 w 80"/>
              <a:gd name="T1" fmla="*/ 51 h 80"/>
              <a:gd name="T2" fmla="*/ 51 w 80"/>
              <a:gd name="T3" fmla="*/ 6 h 80"/>
              <a:gd name="T4" fmla="*/ 6 w 80"/>
              <a:gd name="T5" fmla="*/ 29 h 80"/>
              <a:gd name="T6" fmla="*/ 29 w 80"/>
              <a:gd name="T7" fmla="*/ 74 h 80"/>
              <a:gd name="T8" fmla="*/ 74 w 80"/>
              <a:gd name="T9" fmla="*/ 51 h 80"/>
            </a:gdLst>
            <a:ahLst/>
            <a:cxnLst>
              <a:cxn ang="0">
                <a:pos x="T0" y="T1"/>
              </a:cxn>
              <a:cxn ang="0">
                <a:pos x="T2" y="T3"/>
              </a:cxn>
              <a:cxn ang="0">
                <a:pos x="T4" y="T5"/>
              </a:cxn>
              <a:cxn ang="0">
                <a:pos x="T6" y="T7"/>
              </a:cxn>
              <a:cxn ang="0">
                <a:pos x="T8" y="T9"/>
              </a:cxn>
            </a:cxnLst>
            <a:rect l="0" t="0" r="r" b="b"/>
            <a:pathLst>
              <a:path w="80" h="80">
                <a:moveTo>
                  <a:pt x="74" y="51"/>
                </a:moveTo>
                <a:cubicBezTo>
                  <a:pt x="80" y="32"/>
                  <a:pt x="70" y="12"/>
                  <a:pt x="51" y="6"/>
                </a:cubicBezTo>
                <a:cubicBezTo>
                  <a:pt x="32" y="0"/>
                  <a:pt x="12" y="10"/>
                  <a:pt x="6" y="29"/>
                </a:cubicBezTo>
                <a:cubicBezTo>
                  <a:pt x="0" y="47"/>
                  <a:pt x="10" y="68"/>
                  <a:pt x="29" y="74"/>
                </a:cubicBezTo>
                <a:cubicBezTo>
                  <a:pt x="48" y="80"/>
                  <a:pt x="68" y="70"/>
                  <a:pt x="74" y="51"/>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12" name="Freeform 10"/>
          <p:cNvSpPr>
            <a:spLocks/>
          </p:cNvSpPr>
          <p:nvPr/>
        </p:nvSpPr>
        <p:spPr bwMode="auto">
          <a:xfrm>
            <a:off x="1202430" y="1786172"/>
            <a:ext cx="1307914" cy="1155536"/>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13" name="Freeform 11"/>
          <p:cNvSpPr>
            <a:spLocks/>
          </p:cNvSpPr>
          <p:nvPr/>
        </p:nvSpPr>
        <p:spPr bwMode="auto">
          <a:xfrm>
            <a:off x="1202430" y="1786172"/>
            <a:ext cx="1307914" cy="1155536"/>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14" name="Freeform 12"/>
          <p:cNvSpPr>
            <a:spLocks/>
          </p:cNvSpPr>
          <p:nvPr/>
        </p:nvSpPr>
        <p:spPr bwMode="auto">
          <a:xfrm>
            <a:off x="1361158" y="1959184"/>
            <a:ext cx="157140" cy="415866"/>
          </a:xfrm>
          <a:custGeom>
            <a:avLst/>
            <a:gdLst>
              <a:gd name="T0" fmla="*/ 54 w 85"/>
              <a:gd name="T1" fmla="*/ 224 h 224"/>
              <a:gd name="T2" fmla="*/ 85 w 85"/>
              <a:gd name="T3" fmla="*/ 172 h 224"/>
              <a:gd name="T4" fmla="*/ 44 w 85"/>
              <a:gd name="T5" fmla="*/ 0 h 224"/>
              <a:gd name="T6" fmla="*/ 10 w 85"/>
              <a:gd name="T7" fmla="*/ 41 h 224"/>
              <a:gd name="T8" fmla="*/ 54 w 85"/>
              <a:gd name="T9" fmla="*/ 224 h 224"/>
            </a:gdLst>
            <a:ahLst/>
            <a:cxnLst>
              <a:cxn ang="0">
                <a:pos x="T0" y="T1"/>
              </a:cxn>
              <a:cxn ang="0">
                <a:pos x="T2" y="T3"/>
              </a:cxn>
              <a:cxn ang="0">
                <a:pos x="T4" y="T5"/>
              </a:cxn>
              <a:cxn ang="0">
                <a:pos x="T6" y="T7"/>
              </a:cxn>
              <a:cxn ang="0">
                <a:pos x="T8" y="T9"/>
              </a:cxn>
            </a:cxnLst>
            <a:rect l="0" t="0" r="r" b="b"/>
            <a:pathLst>
              <a:path w="85" h="224">
                <a:moveTo>
                  <a:pt x="54" y="224"/>
                </a:moveTo>
                <a:cubicBezTo>
                  <a:pt x="63" y="207"/>
                  <a:pt x="73" y="189"/>
                  <a:pt x="85" y="172"/>
                </a:cubicBezTo>
                <a:cubicBezTo>
                  <a:pt x="36" y="94"/>
                  <a:pt x="38" y="30"/>
                  <a:pt x="44" y="0"/>
                </a:cubicBezTo>
                <a:cubicBezTo>
                  <a:pt x="31" y="13"/>
                  <a:pt x="20" y="27"/>
                  <a:pt x="10" y="41"/>
                </a:cubicBezTo>
                <a:cubicBezTo>
                  <a:pt x="0" y="81"/>
                  <a:pt x="0" y="146"/>
                  <a:pt x="54" y="2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15" name="Freeform 13"/>
          <p:cNvSpPr>
            <a:spLocks/>
          </p:cNvSpPr>
          <p:nvPr/>
        </p:nvSpPr>
        <p:spPr bwMode="auto">
          <a:xfrm>
            <a:off x="1556392" y="2394097"/>
            <a:ext cx="777764" cy="385708"/>
          </a:xfrm>
          <a:custGeom>
            <a:avLst/>
            <a:gdLst>
              <a:gd name="T0" fmla="*/ 88 w 419"/>
              <a:gd name="T1" fmla="*/ 54 h 208"/>
              <a:gd name="T2" fmla="*/ 29 w 419"/>
              <a:gd name="T3" fmla="*/ 0 h 208"/>
              <a:gd name="T4" fmla="*/ 0 w 419"/>
              <a:gd name="T5" fmla="*/ 49 h 208"/>
              <a:gd name="T6" fmla="*/ 54 w 419"/>
              <a:gd name="T7" fmla="*/ 97 h 208"/>
              <a:gd name="T8" fmla="*/ 379 w 419"/>
              <a:gd name="T9" fmla="*/ 208 h 208"/>
              <a:gd name="T10" fmla="*/ 419 w 419"/>
              <a:gd name="T11" fmla="*/ 159 h 208"/>
              <a:gd name="T12" fmla="*/ 88 w 419"/>
              <a:gd name="T13" fmla="*/ 54 h 208"/>
            </a:gdLst>
            <a:ahLst/>
            <a:cxnLst>
              <a:cxn ang="0">
                <a:pos x="T0" y="T1"/>
              </a:cxn>
              <a:cxn ang="0">
                <a:pos x="T2" y="T3"/>
              </a:cxn>
              <a:cxn ang="0">
                <a:pos x="T4" y="T5"/>
              </a:cxn>
              <a:cxn ang="0">
                <a:pos x="T6" y="T7"/>
              </a:cxn>
              <a:cxn ang="0">
                <a:pos x="T8" y="T9"/>
              </a:cxn>
              <a:cxn ang="0">
                <a:pos x="T10" y="T11"/>
              </a:cxn>
              <a:cxn ang="0">
                <a:pos x="T12" y="T13"/>
              </a:cxn>
            </a:cxnLst>
            <a:rect l="0" t="0" r="r" b="b"/>
            <a:pathLst>
              <a:path w="419" h="208">
                <a:moveTo>
                  <a:pt x="88" y="54"/>
                </a:moveTo>
                <a:cubicBezTo>
                  <a:pt x="65" y="36"/>
                  <a:pt x="46" y="17"/>
                  <a:pt x="29" y="0"/>
                </a:cubicBezTo>
                <a:cubicBezTo>
                  <a:pt x="18" y="16"/>
                  <a:pt x="8" y="33"/>
                  <a:pt x="0" y="49"/>
                </a:cubicBezTo>
                <a:cubicBezTo>
                  <a:pt x="15" y="65"/>
                  <a:pt x="33" y="81"/>
                  <a:pt x="54" y="97"/>
                </a:cubicBezTo>
                <a:cubicBezTo>
                  <a:pt x="181" y="198"/>
                  <a:pt x="308" y="208"/>
                  <a:pt x="379" y="208"/>
                </a:cubicBezTo>
                <a:cubicBezTo>
                  <a:pt x="384" y="208"/>
                  <a:pt x="406" y="177"/>
                  <a:pt x="419" y="159"/>
                </a:cubicBezTo>
                <a:cubicBezTo>
                  <a:pt x="387" y="165"/>
                  <a:pt x="251" y="183"/>
                  <a:pt x="8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16" name="Freeform 14"/>
          <p:cNvSpPr>
            <a:spLocks/>
          </p:cNvSpPr>
          <p:nvPr/>
        </p:nvSpPr>
        <p:spPr bwMode="auto">
          <a:xfrm>
            <a:off x="1865911" y="2102038"/>
            <a:ext cx="552371" cy="463484"/>
          </a:xfrm>
          <a:custGeom>
            <a:avLst/>
            <a:gdLst>
              <a:gd name="T0" fmla="*/ 0 w 297"/>
              <a:gd name="T1" fmla="*/ 26 h 249"/>
              <a:gd name="T2" fmla="*/ 289 w 297"/>
              <a:gd name="T3" fmla="*/ 249 h 249"/>
              <a:gd name="T4" fmla="*/ 297 w 297"/>
              <a:gd name="T5" fmla="*/ 223 h 249"/>
              <a:gd name="T6" fmla="*/ 43 w 297"/>
              <a:gd name="T7" fmla="*/ 0 h 249"/>
              <a:gd name="T8" fmla="*/ 0 w 297"/>
              <a:gd name="T9" fmla="*/ 26 h 249"/>
            </a:gdLst>
            <a:ahLst/>
            <a:cxnLst>
              <a:cxn ang="0">
                <a:pos x="T0" y="T1"/>
              </a:cxn>
              <a:cxn ang="0">
                <a:pos x="T2" y="T3"/>
              </a:cxn>
              <a:cxn ang="0">
                <a:pos x="T4" y="T5"/>
              </a:cxn>
              <a:cxn ang="0">
                <a:pos x="T6" y="T7"/>
              </a:cxn>
              <a:cxn ang="0">
                <a:pos x="T8" y="T9"/>
              </a:cxn>
            </a:cxnLst>
            <a:rect l="0" t="0" r="r" b="b"/>
            <a:pathLst>
              <a:path w="297" h="249">
                <a:moveTo>
                  <a:pt x="0" y="26"/>
                </a:moveTo>
                <a:cubicBezTo>
                  <a:pt x="116" y="134"/>
                  <a:pt x="254" y="225"/>
                  <a:pt x="289" y="249"/>
                </a:cubicBezTo>
                <a:cubicBezTo>
                  <a:pt x="293" y="240"/>
                  <a:pt x="295" y="232"/>
                  <a:pt x="297" y="223"/>
                </a:cubicBezTo>
                <a:cubicBezTo>
                  <a:pt x="260" y="195"/>
                  <a:pt x="161" y="118"/>
                  <a:pt x="43" y="0"/>
                </a:cubicBezTo>
                <a:cubicBezTo>
                  <a:pt x="29" y="8"/>
                  <a:pt x="15" y="16"/>
                  <a:pt x="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17" name="Freeform 15"/>
          <p:cNvSpPr>
            <a:spLocks/>
          </p:cNvSpPr>
          <p:nvPr/>
        </p:nvSpPr>
        <p:spPr bwMode="auto">
          <a:xfrm>
            <a:off x="1600836" y="1811568"/>
            <a:ext cx="238091" cy="230155"/>
          </a:xfrm>
          <a:custGeom>
            <a:avLst/>
            <a:gdLst>
              <a:gd name="T0" fmla="*/ 128 w 128"/>
              <a:gd name="T1" fmla="*/ 96 h 124"/>
              <a:gd name="T2" fmla="*/ 41 w 128"/>
              <a:gd name="T3" fmla="*/ 0 h 124"/>
              <a:gd name="T4" fmla="*/ 0 w 128"/>
              <a:gd name="T5" fmla="*/ 17 h 124"/>
              <a:gd name="T6" fmla="*/ 84 w 128"/>
              <a:gd name="T7" fmla="*/ 124 h 124"/>
              <a:gd name="T8" fmla="*/ 128 w 128"/>
              <a:gd name="T9" fmla="*/ 96 h 124"/>
            </a:gdLst>
            <a:ahLst/>
            <a:cxnLst>
              <a:cxn ang="0">
                <a:pos x="T0" y="T1"/>
              </a:cxn>
              <a:cxn ang="0">
                <a:pos x="T2" y="T3"/>
              </a:cxn>
              <a:cxn ang="0">
                <a:pos x="T4" y="T5"/>
              </a:cxn>
              <a:cxn ang="0">
                <a:pos x="T6" y="T7"/>
              </a:cxn>
              <a:cxn ang="0">
                <a:pos x="T8" y="T9"/>
              </a:cxn>
            </a:cxnLst>
            <a:rect l="0" t="0" r="r" b="b"/>
            <a:pathLst>
              <a:path w="128" h="124">
                <a:moveTo>
                  <a:pt x="128" y="96"/>
                </a:moveTo>
                <a:cubicBezTo>
                  <a:pt x="100" y="67"/>
                  <a:pt x="71" y="35"/>
                  <a:pt x="41" y="0"/>
                </a:cubicBezTo>
                <a:cubicBezTo>
                  <a:pt x="27" y="5"/>
                  <a:pt x="13" y="11"/>
                  <a:pt x="0" y="17"/>
                </a:cubicBezTo>
                <a:cubicBezTo>
                  <a:pt x="22" y="53"/>
                  <a:pt x="51" y="89"/>
                  <a:pt x="84" y="124"/>
                </a:cubicBezTo>
                <a:cubicBezTo>
                  <a:pt x="99" y="113"/>
                  <a:pt x="113" y="104"/>
                  <a:pt x="128"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18" name="Freeform 16"/>
          <p:cNvSpPr>
            <a:spLocks/>
          </p:cNvSpPr>
          <p:nvPr/>
        </p:nvSpPr>
        <p:spPr bwMode="auto">
          <a:xfrm>
            <a:off x="1381792" y="2375050"/>
            <a:ext cx="174600" cy="439675"/>
          </a:xfrm>
          <a:custGeom>
            <a:avLst/>
            <a:gdLst>
              <a:gd name="T0" fmla="*/ 43 w 94"/>
              <a:gd name="T1" fmla="*/ 0 h 236"/>
              <a:gd name="T2" fmla="*/ 0 w 94"/>
              <a:gd name="T3" fmla="*/ 173 h 236"/>
              <a:gd name="T4" fmla="*/ 6 w 94"/>
              <a:gd name="T5" fmla="*/ 185 h 236"/>
              <a:gd name="T6" fmla="*/ 58 w 94"/>
              <a:gd name="T7" fmla="*/ 236 h 236"/>
              <a:gd name="T8" fmla="*/ 94 w 94"/>
              <a:gd name="T9" fmla="*/ 59 h 236"/>
              <a:gd name="T10" fmla="*/ 43 w 94"/>
              <a:gd name="T11" fmla="*/ 0 h 236"/>
            </a:gdLst>
            <a:ahLst/>
            <a:cxnLst>
              <a:cxn ang="0">
                <a:pos x="T0" y="T1"/>
              </a:cxn>
              <a:cxn ang="0">
                <a:pos x="T2" y="T3"/>
              </a:cxn>
              <a:cxn ang="0">
                <a:pos x="T4" y="T5"/>
              </a:cxn>
              <a:cxn ang="0">
                <a:pos x="T6" y="T7"/>
              </a:cxn>
              <a:cxn ang="0">
                <a:pos x="T8" y="T9"/>
              </a:cxn>
              <a:cxn ang="0">
                <a:pos x="T10" y="T11"/>
              </a:cxn>
            </a:cxnLst>
            <a:rect l="0" t="0" r="r" b="b"/>
            <a:pathLst>
              <a:path w="94" h="236">
                <a:moveTo>
                  <a:pt x="43" y="0"/>
                </a:moveTo>
                <a:cubicBezTo>
                  <a:pt x="13" y="61"/>
                  <a:pt x="3" y="123"/>
                  <a:pt x="0" y="173"/>
                </a:cubicBezTo>
                <a:cubicBezTo>
                  <a:pt x="3" y="177"/>
                  <a:pt x="3" y="181"/>
                  <a:pt x="6" y="185"/>
                </a:cubicBezTo>
                <a:cubicBezTo>
                  <a:pt x="21" y="204"/>
                  <a:pt x="40" y="222"/>
                  <a:pt x="58" y="236"/>
                </a:cubicBezTo>
                <a:cubicBezTo>
                  <a:pt x="55" y="195"/>
                  <a:pt x="59" y="129"/>
                  <a:pt x="94" y="59"/>
                </a:cubicBezTo>
                <a:cubicBezTo>
                  <a:pt x="73" y="39"/>
                  <a:pt x="57" y="19"/>
                  <a:pt x="4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19" name="Freeform 17"/>
          <p:cNvSpPr>
            <a:spLocks/>
          </p:cNvSpPr>
          <p:nvPr/>
        </p:nvSpPr>
        <p:spPr bwMode="auto">
          <a:xfrm>
            <a:off x="1461156" y="2041723"/>
            <a:ext cx="404755" cy="442850"/>
          </a:xfrm>
          <a:custGeom>
            <a:avLst/>
            <a:gdLst>
              <a:gd name="T0" fmla="*/ 159 w 218"/>
              <a:gd name="T1" fmla="*/ 0 h 238"/>
              <a:gd name="T2" fmla="*/ 73 w 218"/>
              <a:gd name="T3" fmla="*/ 75 h 238"/>
              <a:gd name="T4" fmla="*/ 31 w 218"/>
              <a:gd name="T5" fmla="*/ 127 h 238"/>
              <a:gd name="T6" fmla="*/ 31 w 218"/>
              <a:gd name="T7" fmla="*/ 127 h 238"/>
              <a:gd name="T8" fmla="*/ 0 w 218"/>
              <a:gd name="T9" fmla="*/ 179 h 238"/>
              <a:gd name="T10" fmla="*/ 51 w 218"/>
              <a:gd name="T11" fmla="*/ 238 h 238"/>
              <a:gd name="T12" fmla="*/ 80 w 218"/>
              <a:gd name="T13" fmla="*/ 189 h 238"/>
              <a:gd name="T14" fmla="*/ 80 w 218"/>
              <a:gd name="T15" fmla="*/ 189 h 238"/>
              <a:gd name="T16" fmla="*/ 137 w 218"/>
              <a:gd name="T17" fmla="*/ 124 h 238"/>
              <a:gd name="T18" fmla="*/ 218 w 218"/>
              <a:gd name="T19" fmla="*/ 58 h 238"/>
              <a:gd name="T20" fmla="*/ 159 w 218"/>
              <a:gd name="T21"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238">
                <a:moveTo>
                  <a:pt x="159" y="0"/>
                </a:moveTo>
                <a:cubicBezTo>
                  <a:pt x="131" y="19"/>
                  <a:pt x="102" y="44"/>
                  <a:pt x="73" y="75"/>
                </a:cubicBezTo>
                <a:cubicBezTo>
                  <a:pt x="57" y="92"/>
                  <a:pt x="43" y="109"/>
                  <a:pt x="31" y="127"/>
                </a:cubicBezTo>
                <a:cubicBezTo>
                  <a:pt x="31" y="127"/>
                  <a:pt x="31" y="127"/>
                  <a:pt x="31" y="127"/>
                </a:cubicBezTo>
                <a:cubicBezTo>
                  <a:pt x="19" y="144"/>
                  <a:pt x="9" y="162"/>
                  <a:pt x="0" y="179"/>
                </a:cubicBezTo>
                <a:cubicBezTo>
                  <a:pt x="14" y="198"/>
                  <a:pt x="30" y="218"/>
                  <a:pt x="51" y="238"/>
                </a:cubicBezTo>
                <a:cubicBezTo>
                  <a:pt x="59" y="222"/>
                  <a:pt x="69" y="205"/>
                  <a:pt x="80" y="189"/>
                </a:cubicBezTo>
                <a:cubicBezTo>
                  <a:pt x="80" y="189"/>
                  <a:pt x="80" y="189"/>
                  <a:pt x="80" y="189"/>
                </a:cubicBezTo>
                <a:cubicBezTo>
                  <a:pt x="96" y="167"/>
                  <a:pt x="114" y="145"/>
                  <a:pt x="137" y="124"/>
                </a:cubicBezTo>
                <a:cubicBezTo>
                  <a:pt x="166" y="97"/>
                  <a:pt x="193" y="76"/>
                  <a:pt x="218" y="58"/>
                </a:cubicBezTo>
                <a:cubicBezTo>
                  <a:pt x="198" y="39"/>
                  <a:pt x="178" y="20"/>
                  <a:pt x="1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20" name="Freeform 18"/>
          <p:cNvSpPr>
            <a:spLocks/>
          </p:cNvSpPr>
          <p:nvPr/>
        </p:nvSpPr>
        <p:spPr bwMode="auto">
          <a:xfrm>
            <a:off x="1756389" y="1905217"/>
            <a:ext cx="552371" cy="244440"/>
          </a:xfrm>
          <a:custGeom>
            <a:avLst/>
            <a:gdLst>
              <a:gd name="T0" fmla="*/ 252 w 297"/>
              <a:gd name="T1" fmla="*/ 8 h 132"/>
              <a:gd name="T2" fmla="*/ 44 w 297"/>
              <a:gd name="T3" fmla="*/ 47 h 132"/>
              <a:gd name="T4" fmla="*/ 44 w 297"/>
              <a:gd name="T5" fmla="*/ 46 h 132"/>
              <a:gd name="T6" fmla="*/ 0 w 297"/>
              <a:gd name="T7" fmla="*/ 74 h 132"/>
              <a:gd name="T8" fmla="*/ 59 w 297"/>
              <a:gd name="T9" fmla="*/ 132 h 132"/>
              <a:gd name="T10" fmla="*/ 102 w 297"/>
              <a:gd name="T11" fmla="*/ 106 h 132"/>
              <a:gd name="T12" fmla="*/ 102 w 297"/>
              <a:gd name="T13" fmla="*/ 106 h 132"/>
              <a:gd name="T14" fmla="*/ 297 w 297"/>
              <a:gd name="T15" fmla="*/ 54 h 132"/>
              <a:gd name="T16" fmla="*/ 252 w 297"/>
              <a:gd name="T17"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32">
                <a:moveTo>
                  <a:pt x="252" y="8"/>
                </a:moveTo>
                <a:cubicBezTo>
                  <a:pt x="204" y="0"/>
                  <a:pt x="130" y="1"/>
                  <a:pt x="44" y="47"/>
                </a:cubicBezTo>
                <a:cubicBezTo>
                  <a:pt x="44" y="46"/>
                  <a:pt x="44" y="46"/>
                  <a:pt x="44" y="46"/>
                </a:cubicBezTo>
                <a:cubicBezTo>
                  <a:pt x="30" y="54"/>
                  <a:pt x="15" y="63"/>
                  <a:pt x="0" y="74"/>
                </a:cubicBezTo>
                <a:cubicBezTo>
                  <a:pt x="19" y="94"/>
                  <a:pt x="39" y="113"/>
                  <a:pt x="59" y="132"/>
                </a:cubicBezTo>
                <a:cubicBezTo>
                  <a:pt x="74" y="122"/>
                  <a:pt x="88" y="114"/>
                  <a:pt x="102" y="106"/>
                </a:cubicBezTo>
                <a:cubicBezTo>
                  <a:pt x="102" y="106"/>
                  <a:pt x="102" y="106"/>
                  <a:pt x="102" y="106"/>
                </a:cubicBezTo>
                <a:cubicBezTo>
                  <a:pt x="216" y="45"/>
                  <a:pt x="297" y="54"/>
                  <a:pt x="297" y="54"/>
                </a:cubicBezTo>
                <a:cubicBezTo>
                  <a:pt x="284" y="36"/>
                  <a:pt x="268" y="21"/>
                  <a:pt x="25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21" name="Freeform 19"/>
          <p:cNvSpPr>
            <a:spLocks/>
          </p:cNvSpPr>
          <p:nvPr/>
        </p:nvSpPr>
        <p:spPr bwMode="auto">
          <a:xfrm>
            <a:off x="2059558" y="2251243"/>
            <a:ext cx="280947" cy="279360"/>
          </a:xfrm>
          <a:custGeom>
            <a:avLst/>
            <a:gdLst>
              <a:gd name="T0" fmla="*/ 35 w 151"/>
              <a:gd name="T1" fmla="*/ 22 h 151"/>
              <a:gd name="T2" fmla="*/ 22 w 151"/>
              <a:gd name="T3" fmla="*/ 116 h 151"/>
              <a:gd name="T4" fmla="*/ 116 w 151"/>
              <a:gd name="T5" fmla="*/ 128 h 151"/>
              <a:gd name="T6" fmla="*/ 129 w 151"/>
              <a:gd name="T7" fmla="*/ 35 h 151"/>
              <a:gd name="T8" fmla="*/ 35 w 151"/>
              <a:gd name="T9" fmla="*/ 22 h 151"/>
            </a:gdLst>
            <a:ahLst/>
            <a:cxnLst>
              <a:cxn ang="0">
                <a:pos x="T0" y="T1"/>
              </a:cxn>
              <a:cxn ang="0">
                <a:pos x="T2" y="T3"/>
              </a:cxn>
              <a:cxn ang="0">
                <a:pos x="T4" y="T5"/>
              </a:cxn>
              <a:cxn ang="0">
                <a:pos x="T6" y="T7"/>
              </a:cxn>
              <a:cxn ang="0">
                <a:pos x="T8" y="T9"/>
              </a:cxn>
            </a:cxnLst>
            <a:rect l="0" t="0" r="r" b="b"/>
            <a:pathLst>
              <a:path w="151" h="151">
                <a:moveTo>
                  <a:pt x="35" y="22"/>
                </a:moveTo>
                <a:cubicBezTo>
                  <a:pt x="6" y="45"/>
                  <a:pt x="0" y="86"/>
                  <a:pt x="22" y="116"/>
                </a:cubicBezTo>
                <a:cubicBezTo>
                  <a:pt x="45" y="145"/>
                  <a:pt x="87" y="151"/>
                  <a:pt x="116" y="128"/>
                </a:cubicBezTo>
                <a:cubicBezTo>
                  <a:pt x="145" y="106"/>
                  <a:pt x="151" y="64"/>
                  <a:pt x="129" y="35"/>
                </a:cubicBezTo>
                <a:cubicBezTo>
                  <a:pt x="106" y="5"/>
                  <a:pt x="64" y="0"/>
                  <a:pt x="35"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22" name="Freeform 20"/>
          <p:cNvSpPr>
            <a:spLocks/>
          </p:cNvSpPr>
          <p:nvPr/>
        </p:nvSpPr>
        <p:spPr bwMode="auto">
          <a:xfrm>
            <a:off x="1808768" y="2562349"/>
            <a:ext cx="258726" cy="260313"/>
          </a:xfrm>
          <a:custGeom>
            <a:avLst/>
            <a:gdLst>
              <a:gd name="T0" fmla="*/ 32 w 139"/>
              <a:gd name="T1" fmla="*/ 21 h 140"/>
              <a:gd name="T2" fmla="*/ 20 w 139"/>
              <a:gd name="T3" fmla="*/ 108 h 140"/>
              <a:gd name="T4" fmla="*/ 107 w 139"/>
              <a:gd name="T5" fmla="*/ 119 h 140"/>
              <a:gd name="T6" fmla="*/ 119 w 139"/>
              <a:gd name="T7" fmla="*/ 33 h 140"/>
              <a:gd name="T8" fmla="*/ 32 w 139"/>
              <a:gd name="T9" fmla="*/ 21 h 140"/>
            </a:gdLst>
            <a:ahLst/>
            <a:cxnLst>
              <a:cxn ang="0">
                <a:pos x="T0" y="T1"/>
              </a:cxn>
              <a:cxn ang="0">
                <a:pos x="T2" y="T3"/>
              </a:cxn>
              <a:cxn ang="0">
                <a:pos x="T4" y="T5"/>
              </a:cxn>
              <a:cxn ang="0">
                <a:pos x="T6" y="T7"/>
              </a:cxn>
              <a:cxn ang="0">
                <a:pos x="T8" y="T9"/>
              </a:cxn>
            </a:cxnLst>
            <a:rect l="0" t="0" r="r" b="b"/>
            <a:pathLst>
              <a:path w="139" h="140">
                <a:moveTo>
                  <a:pt x="32" y="21"/>
                </a:moveTo>
                <a:cubicBezTo>
                  <a:pt x="5" y="42"/>
                  <a:pt x="0" y="81"/>
                  <a:pt x="20" y="108"/>
                </a:cubicBezTo>
                <a:cubicBezTo>
                  <a:pt x="41" y="135"/>
                  <a:pt x="80" y="140"/>
                  <a:pt x="107" y="119"/>
                </a:cubicBezTo>
                <a:cubicBezTo>
                  <a:pt x="134" y="98"/>
                  <a:pt x="139" y="60"/>
                  <a:pt x="119" y="33"/>
                </a:cubicBezTo>
                <a:cubicBezTo>
                  <a:pt x="98" y="5"/>
                  <a:pt x="59" y="0"/>
                  <a:pt x="32"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23" name="Freeform 21"/>
          <p:cNvSpPr>
            <a:spLocks/>
          </p:cNvSpPr>
          <p:nvPr/>
        </p:nvSpPr>
        <p:spPr bwMode="auto">
          <a:xfrm>
            <a:off x="1343697" y="2176641"/>
            <a:ext cx="395231" cy="395232"/>
          </a:xfrm>
          <a:custGeom>
            <a:avLst/>
            <a:gdLst>
              <a:gd name="T0" fmla="*/ 49 w 212"/>
              <a:gd name="T1" fmla="*/ 32 h 213"/>
              <a:gd name="T2" fmla="*/ 31 w 212"/>
              <a:gd name="T3" fmla="*/ 163 h 213"/>
              <a:gd name="T4" fmla="*/ 163 w 212"/>
              <a:gd name="T5" fmla="*/ 181 h 213"/>
              <a:gd name="T6" fmla="*/ 181 w 212"/>
              <a:gd name="T7" fmla="*/ 49 h 213"/>
              <a:gd name="T8" fmla="*/ 49 w 212"/>
              <a:gd name="T9" fmla="*/ 32 h 213"/>
            </a:gdLst>
            <a:ahLst/>
            <a:cxnLst>
              <a:cxn ang="0">
                <a:pos x="T0" y="T1"/>
              </a:cxn>
              <a:cxn ang="0">
                <a:pos x="T2" y="T3"/>
              </a:cxn>
              <a:cxn ang="0">
                <a:pos x="T4" y="T5"/>
              </a:cxn>
              <a:cxn ang="0">
                <a:pos x="T6" y="T7"/>
              </a:cxn>
              <a:cxn ang="0">
                <a:pos x="T8" y="T9"/>
              </a:cxn>
            </a:cxnLst>
            <a:rect l="0" t="0" r="r" b="b"/>
            <a:pathLst>
              <a:path w="212" h="213">
                <a:moveTo>
                  <a:pt x="49" y="32"/>
                </a:moveTo>
                <a:cubicBezTo>
                  <a:pt x="8" y="63"/>
                  <a:pt x="0" y="122"/>
                  <a:pt x="31" y="163"/>
                </a:cubicBezTo>
                <a:cubicBezTo>
                  <a:pt x="63" y="205"/>
                  <a:pt x="122" y="213"/>
                  <a:pt x="163" y="181"/>
                </a:cubicBezTo>
                <a:cubicBezTo>
                  <a:pt x="204" y="149"/>
                  <a:pt x="212" y="91"/>
                  <a:pt x="181" y="49"/>
                </a:cubicBezTo>
                <a:cubicBezTo>
                  <a:pt x="149" y="8"/>
                  <a:pt x="90" y="0"/>
                  <a:pt x="49"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24" name="Freeform 22"/>
          <p:cNvSpPr>
            <a:spLocks/>
          </p:cNvSpPr>
          <p:nvPr/>
        </p:nvSpPr>
        <p:spPr bwMode="auto">
          <a:xfrm>
            <a:off x="3854763" y="1949661"/>
            <a:ext cx="431739" cy="987285"/>
          </a:xfrm>
          <a:custGeom>
            <a:avLst/>
            <a:gdLst>
              <a:gd name="T0" fmla="*/ 0 w 232"/>
              <a:gd name="T1" fmla="*/ 0 h 531"/>
              <a:gd name="T2" fmla="*/ 0 w 232"/>
              <a:gd name="T3" fmla="*/ 447 h 531"/>
              <a:gd name="T4" fmla="*/ 232 w 232"/>
              <a:gd name="T5" fmla="*/ 531 h 531"/>
              <a:gd name="T6" fmla="*/ 232 w 232"/>
              <a:gd name="T7" fmla="*/ 0 h 531"/>
              <a:gd name="T8" fmla="*/ 0 w 232"/>
              <a:gd name="T9" fmla="*/ 0 h 531"/>
            </a:gdLst>
            <a:ahLst/>
            <a:cxnLst>
              <a:cxn ang="0">
                <a:pos x="T0" y="T1"/>
              </a:cxn>
              <a:cxn ang="0">
                <a:pos x="T2" y="T3"/>
              </a:cxn>
              <a:cxn ang="0">
                <a:pos x="T4" y="T5"/>
              </a:cxn>
              <a:cxn ang="0">
                <a:pos x="T6" y="T7"/>
              </a:cxn>
              <a:cxn ang="0">
                <a:pos x="T8" y="T9"/>
              </a:cxn>
            </a:cxnLst>
            <a:rect l="0" t="0" r="r" b="b"/>
            <a:pathLst>
              <a:path w="232" h="531">
                <a:moveTo>
                  <a:pt x="0" y="0"/>
                </a:moveTo>
                <a:cubicBezTo>
                  <a:pt x="0" y="447"/>
                  <a:pt x="0" y="447"/>
                  <a:pt x="0" y="447"/>
                </a:cubicBezTo>
                <a:cubicBezTo>
                  <a:pt x="0" y="493"/>
                  <a:pt x="104" y="531"/>
                  <a:pt x="232" y="531"/>
                </a:cubicBezTo>
                <a:cubicBezTo>
                  <a:pt x="232" y="0"/>
                  <a:pt x="232" y="0"/>
                  <a:pt x="232"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25" name="Freeform 23"/>
          <p:cNvSpPr>
            <a:spLocks/>
          </p:cNvSpPr>
          <p:nvPr/>
        </p:nvSpPr>
        <p:spPr bwMode="auto">
          <a:xfrm>
            <a:off x="4281740" y="1949661"/>
            <a:ext cx="436500" cy="987285"/>
          </a:xfrm>
          <a:custGeom>
            <a:avLst/>
            <a:gdLst>
              <a:gd name="T0" fmla="*/ 0 w 235"/>
              <a:gd name="T1" fmla="*/ 531 h 531"/>
              <a:gd name="T2" fmla="*/ 3 w 235"/>
              <a:gd name="T3" fmla="*/ 531 h 531"/>
              <a:gd name="T4" fmla="*/ 235 w 235"/>
              <a:gd name="T5" fmla="*/ 447 h 531"/>
              <a:gd name="T6" fmla="*/ 235 w 235"/>
              <a:gd name="T7" fmla="*/ 0 h 531"/>
              <a:gd name="T8" fmla="*/ 0 w 235"/>
              <a:gd name="T9" fmla="*/ 0 h 531"/>
              <a:gd name="T10" fmla="*/ 0 w 235"/>
              <a:gd name="T11" fmla="*/ 531 h 531"/>
            </a:gdLst>
            <a:ahLst/>
            <a:cxnLst>
              <a:cxn ang="0">
                <a:pos x="T0" y="T1"/>
              </a:cxn>
              <a:cxn ang="0">
                <a:pos x="T2" y="T3"/>
              </a:cxn>
              <a:cxn ang="0">
                <a:pos x="T4" y="T5"/>
              </a:cxn>
              <a:cxn ang="0">
                <a:pos x="T6" y="T7"/>
              </a:cxn>
              <a:cxn ang="0">
                <a:pos x="T8" y="T9"/>
              </a:cxn>
              <a:cxn ang="0">
                <a:pos x="T10" y="T11"/>
              </a:cxn>
            </a:cxnLst>
            <a:rect l="0" t="0" r="r" b="b"/>
            <a:pathLst>
              <a:path w="235" h="531">
                <a:moveTo>
                  <a:pt x="0" y="531"/>
                </a:moveTo>
                <a:cubicBezTo>
                  <a:pt x="3" y="531"/>
                  <a:pt x="3" y="531"/>
                  <a:pt x="3" y="531"/>
                </a:cubicBezTo>
                <a:cubicBezTo>
                  <a:pt x="131" y="531"/>
                  <a:pt x="235" y="493"/>
                  <a:pt x="235" y="447"/>
                </a:cubicBezTo>
                <a:cubicBezTo>
                  <a:pt x="235" y="0"/>
                  <a:pt x="235" y="0"/>
                  <a:pt x="235" y="0"/>
                </a:cubicBezTo>
                <a:cubicBezTo>
                  <a:pt x="0" y="0"/>
                  <a:pt x="0" y="0"/>
                  <a:pt x="0" y="0"/>
                </a:cubicBezTo>
                <a:lnTo>
                  <a:pt x="0" y="531"/>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26" name="Oval 24"/>
          <p:cNvSpPr>
            <a:spLocks noChangeArrowheads="1"/>
          </p:cNvSpPr>
          <p:nvPr/>
        </p:nvSpPr>
        <p:spPr bwMode="auto">
          <a:xfrm>
            <a:off x="3854764" y="1794107"/>
            <a:ext cx="863476" cy="31110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27" name="Oval 25"/>
          <p:cNvSpPr>
            <a:spLocks noChangeArrowheads="1"/>
          </p:cNvSpPr>
          <p:nvPr/>
        </p:nvSpPr>
        <p:spPr bwMode="auto">
          <a:xfrm>
            <a:off x="3942064" y="1835377"/>
            <a:ext cx="688877" cy="206345"/>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28" name="Freeform 26"/>
          <p:cNvSpPr>
            <a:spLocks/>
          </p:cNvSpPr>
          <p:nvPr/>
        </p:nvSpPr>
        <p:spPr bwMode="auto">
          <a:xfrm>
            <a:off x="3942064" y="1835377"/>
            <a:ext cx="688877" cy="168251"/>
          </a:xfrm>
          <a:custGeom>
            <a:avLst/>
            <a:gdLst>
              <a:gd name="T0" fmla="*/ 331 w 370"/>
              <a:gd name="T1" fmla="*/ 90 h 90"/>
              <a:gd name="T2" fmla="*/ 370 w 370"/>
              <a:gd name="T3" fmla="*/ 56 h 90"/>
              <a:gd name="T4" fmla="*/ 185 w 370"/>
              <a:gd name="T5" fmla="*/ 0 h 90"/>
              <a:gd name="T6" fmla="*/ 0 w 370"/>
              <a:gd name="T7" fmla="*/ 56 h 90"/>
              <a:gd name="T8" fmla="*/ 39 w 370"/>
              <a:gd name="T9" fmla="*/ 90 h 90"/>
              <a:gd name="T10" fmla="*/ 185 w 370"/>
              <a:gd name="T11" fmla="*/ 68 h 90"/>
              <a:gd name="T12" fmla="*/ 331 w 370"/>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370" h="90">
                <a:moveTo>
                  <a:pt x="331" y="90"/>
                </a:moveTo>
                <a:cubicBezTo>
                  <a:pt x="355" y="80"/>
                  <a:pt x="370" y="69"/>
                  <a:pt x="370" y="56"/>
                </a:cubicBezTo>
                <a:cubicBezTo>
                  <a:pt x="370" y="25"/>
                  <a:pt x="287" y="0"/>
                  <a:pt x="185" y="0"/>
                </a:cubicBezTo>
                <a:cubicBezTo>
                  <a:pt x="83" y="0"/>
                  <a:pt x="0" y="25"/>
                  <a:pt x="0" y="56"/>
                </a:cubicBezTo>
                <a:cubicBezTo>
                  <a:pt x="0" y="69"/>
                  <a:pt x="15" y="80"/>
                  <a:pt x="39" y="90"/>
                </a:cubicBezTo>
                <a:cubicBezTo>
                  <a:pt x="73" y="77"/>
                  <a:pt x="125" y="68"/>
                  <a:pt x="185" y="68"/>
                </a:cubicBezTo>
                <a:cubicBezTo>
                  <a:pt x="244" y="68"/>
                  <a:pt x="297" y="77"/>
                  <a:pt x="331" y="90"/>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29" name="Freeform 27"/>
          <p:cNvSpPr>
            <a:spLocks noEditPoints="1"/>
          </p:cNvSpPr>
          <p:nvPr/>
        </p:nvSpPr>
        <p:spPr bwMode="auto">
          <a:xfrm>
            <a:off x="3972222" y="2298861"/>
            <a:ext cx="628560" cy="353962"/>
          </a:xfrm>
          <a:custGeom>
            <a:avLst/>
            <a:gdLst>
              <a:gd name="T0" fmla="*/ 319 w 338"/>
              <a:gd name="T1" fmla="*/ 174 h 190"/>
              <a:gd name="T2" fmla="*/ 268 w 338"/>
              <a:gd name="T3" fmla="*/ 190 h 190"/>
              <a:gd name="T4" fmla="*/ 195 w 338"/>
              <a:gd name="T5" fmla="*/ 190 h 190"/>
              <a:gd name="T6" fmla="*/ 195 w 338"/>
              <a:gd name="T7" fmla="*/ 0 h 190"/>
              <a:gd name="T8" fmla="*/ 264 w 338"/>
              <a:gd name="T9" fmla="*/ 0 h 190"/>
              <a:gd name="T10" fmla="*/ 314 w 338"/>
              <a:gd name="T11" fmla="*/ 12 h 190"/>
              <a:gd name="T12" fmla="*/ 330 w 338"/>
              <a:gd name="T13" fmla="*/ 44 h 190"/>
              <a:gd name="T14" fmla="*/ 318 w 338"/>
              <a:gd name="T15" fmla="*/ 73 h 190"/>
              <a:gd name="T16" fmla="*/ 293 w 338"/>
              <a:gd name="T17" fmla="*/ 87 h 190"/>
              <a:gd name="T18" fmla="*/ 293 w 338"/>
              <a:gd name="T19" fmla="*/ 87 h 190"/>
              <a:gd name="T20" fmla="*/ 326 w 338"/>
              <a:gd name="T21" fmla="*/ 103 h 190"/>
              <a:gd name="T22" fmla="*/ 338 w 338"/>
              <a:gd name="T23" fmla="*/ 133 h 190"/>
              <a:gd name="T24" fmla="*/ 319 w 338"/>
              <a:gd name="T25" fmla="*/ 174 h 190"/>
              <a:gd name="T26" fmla="*/ 141 w 338"/>
              <a:gd name="T27" fmla="*/ 163 h 190"/>
              <a:gd name="T28" fmla="*/ 68 w 338"/>
              <a:gd name="T29" fmla="*/ 190 h 190"/>
              <a:gd name="T30" fmla="*/ 0 w 338"/>
              <a:gd name="T31" fmla="*/ 190 h 190"/>
              <a:gd name="T32" fmla="*/ 0 w 338"/>
              <a:gd name="T33" fmla="*/ 0 h 190"/>
              <a:gd name="T34" fmla="*/ 68 w 338"/>
              <a:gd name="T35" fmla="*/ 0 h 190"/>
              <a:gd name="T36" fmla="*/ 169 w 338"/>
              <a:gd name="T37" fmla="*/ 92 h 190"/>
              <a:gd name="T38" fmla="*/ 141 w 338"/>
              <a:gd name="T39" fmla="*/ 1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190">
                <a:moveTo>
                  <a:pt x="319" y="174"/>
                </a:moveTo>
                <a:cubicBezTo>
                  <a:pt x="306" y="185"/>
                  <a:pt x="290" y="190"/>
                  <a:pt x="268" y="190"/>
                </a:cubicBezTo>
                <a:cubicBezTo>
                  <a:pt x="195" y="190"/>
                  <a:pt x="195" y="190"/>
                  <a:pt x="195" y="190"/>
                </a:cubicBezTo>
                <a:cubicBezTo>
                  <a:pt x="195" y="0"/>
                  <a:pt x="195" y="0"/>
                  <a:pt x="195" y="0"/>
                </a:cubicBezTo>
                <a:cubicBezTo>
                  <a:pt x="264" y="0"/>
                  <a:pt x="264" y="0"/>
                  <a:pt x="264" y="0"/>
                </a:cubicBezTo>
                <a:cubicBezTo>
                  <a:pt x="286" y="0"/>
                  <a:pt x="302" y="3"/>
                  <a:pt x="314" y="12"/>
                </a:cubicBezTo>
                <a:cubicBezTo>
                  <a:pt x="325" y="19"/>
                  <a:pt x="330" y="30"/>
                  <a:pt x="330" y="44"/>
                </a:cubicBezTo>
                <a:cubicBezTo>
                  <a:pt x="330" y="55"/>
                  <a:pt x="326" y="64"/>
                  <a:pt x="318" y="73"/>
                </a:cubicBezTo>
                <a:cubicBezTo>
                  <a:pt x="311" y="79"/>
                  <a:pt x="303" y="84"/>
                  <a:pt x="293" y="87"/>
                </a:cubicBezTo>
                <a:cubicBezTo>
                  <a:pt x="293" y="87"/>
                  <a:pt x="293" y="87"/>
                  <a:pt x="293" y="87"/>
                </a:cubicBezTo>
                <a:cubicBezTo>
                  <a:pt x="307" y="89"/>
                  <a:pt x="318" y="94"/>
                  <a:pt x="326" y="103"/>
                </a:cubicBezTo>
                <a:cubicBezTo>
                  <a:pt x="334" y="111"/>
                  <a:pt x="338" y="121"/>
                  <a:pt x="338" y="133"/>
                </a:cubicBezTo>
                <a:cubicBezTo>
                  <a:pt x="338" y="150"/>
                  <a:pt x="331" y="164"/>
                  <a:pt x="319" y="174"/>
                </a:cubicBezTo>
                <a:close/>
                <a:moveTo>
                  <a:pt x="141" y="163"/>
                </a:moveTo>
                <a:cubicBezTo>
                  <a:pt x="123" y="181"/>
                  <a:pt x="98" y="190"/>
                  <a:pt x="68" y="190"/>
                </a:cubicBezTo>
                <a:cubicBezTo>
                  <a:pt x="0" y="190"/>
                  <a:pt x="0" y="190"/>
                  <a:pt x="0" y="190"/>
                </a:cubicBezTo>
                <a:cubicBezTo>
                  <a:pt x="0" y="0"/>
                  <a:pt x="0" y="0"/>
                  <a:pt x="0" y="0"/>
                </a:cubicBezTo>
                <a:cubicBezTo>
                  <a:pt x="68" y="0"/>
                  <a:pt x="68" y="0"/>
                  <a:pt x="68" y="0"/>
                </a:cubicBezTo>
                <a:cubicBezTo>
                  <a:pt x="135" y="0"/>
                  <a:pt x="169" y="30"/>
                  <a:pt x="169" y="92"/>
                </a:cubicBezTo>
                <a:cubicBezTo>
                  <a:pt x="169" y="122"/>
                  <a:pt x="160" y="145"/>
                  <a:pt x="141" y="1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30" name="Freeform 28"/>
          <p:cNvSpPr>
            <a:spLocks/>
          </p:cNvSpPr>
          <p:nvPr/>
        </p:nvSpPr>
        <p:spPr bwMode="auto">
          <a:xfrm>
            <a:off x="4051586" y="2362352"/>
            <a:ext cx="150791" cy="225393"/>
          </a:xfrm>
          <a:custGeom>
            <a:avLst/>
            <a:gdLst>
              <a:gd name="T0" fmla="*/ 21 w 81"/>
              <a:gd name="T1" fmla="*/ 0 h 121"/>
              <a:gd name="T2" fmla="*/ 0 w 81"/>
              <a:gd name="T3" fmla="*/ 0 h 121"/>
              <a:gd name="T4" fmla="*/ 0 w 81"/>
              <a:gd name="T5" fmla="*/ 121 h 121"/>
              <a:gd name="T6" fmla="*/ 21 w 81"/>
              <a:gd name="T7" fmla="*/ 121 h 121"/>
              <a:gd name="T8" fmla="*/ 65 w 81"/>
              <a:gd name="T9" fmla="*/ 104 h 121"/>
              <a:gd name="T10" fmla="*/ 81 w 81"/>
              <a:gd name="T11" fmla="*/ 59 h 121"/>
              <a:gd name="T12" fmla="*/ 66 w 81"/>
              <a:gd name="T13" fmla="*/ 16 h 121"/>
              <a:gd name="T14" fmla="*/ 21 w 81"/>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21">
                <a:moveTo>
                  <a:pt x="21" y="0"/>
                </a:moveTo>
                <a:cubicBezTo>
                  <a:pt x="0" y="0"/>
                  <a:pt x="0" y="0"/>
                  <a:pt x="0" y="0"/>
                </a:cubicBezTo>
                <a:cubicBezTo>
                  <a:pt x="0" y="121"/>
                  <a:pt x="0" y="121"/>
                  <a:pt x="0" y="121"/>
                </a:cubicBezTo>
                <a:cubicBezTo>
                  <a:pt x="21" y="121"/>
                  <a:pt x="21" y="121"/>
                  <a:pt x="21" y="121"/>
                </a:cubicBezTo>
                <a:cubicBezTo>
                  <a:pt x="40" y="121"/>
                  <a:pt x="55" y="115"/>
                  <a:pt x="65" y="104"/>
                </a:cubicBezTo>
                <a:cubicBezTo>
                  <a:pt x="76" y="93"/>
                  <a:pt x="81" y="78"/>
                  <a:pt x="81" y="59"/>
                </a:cubicBezTo>
                <a:cubicBezTo>
                  <a:pt x="81" y="41"/>
                  <a:pt x="76" y="27"/>
                  <a:pt x="66" y="16"/>
                </a:cubicBezTo>
                <a:cubicBezTo>
                  <a:pt x="55" y="6"/>
                  <a:pt x="40" y="0"/>
                  <a:pt x="21"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31" name="Freeform 29"/>
          <p:cNvSpPr>
            <a:spLocks/>
          </p:cNvSpPr>
          <p:nvPr/>
        </p:nvSpPr>
        <p:spPr bwMode="auto">
          <a:xfrm>
            <a:off x="4415072" y="2356003"/>
            <a:ext cx="87300" cy="84125"/>
          </a:xfrm>
          <a:custGeom>
            <a:avLst/>
            <a:gdLst>
              <a:gd name="T0" fmla="*/ 39 w 47"/>
              <a:gd name="T1" fmla="*/ 39 h 45"/>
              <a:gd name="T2" fmla="*/ 47 w 47"/>
              <a:gd name="T3" fmla="*/ 21 h 45"/>
              <a:gd name="T4" fmla="*/ 16 w 47"/>
              <a:gd name="T5" fmla="*/ 0 h 45"/>
              <a:gd name="T6" fmla="*/ 0 w 47"/>
              <a:gd name="T7" fmla="*/ 0 h 45"/>
              <a:gd name="T8" fmla="*/ 0 w 47"/>
              <a:gd name="T9" fmla="*/ 45 h 45"/>
              <a:gd name="T10" fmla="*/ 19 w 47"/>
              <a:gd name="T11" fmla="*/ 45 h 45"/>
              <a:gd name="T12" fmla="*/ 39 w 47"/>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47" h="45">
                <a:moveTo>
                  <a:pt x="39" y="39"/>
                </a:moveTo>
                <a:cubicBezTo>
                  <a:pt x="44" y="34"/>
                  <a:pt x="47" y="28"/>
                  <a:pt x="47" y="21"/>
                </a:cubicBezTo>
                <a:cubicBezTo>
                  <a:pt x="47" y="7"/>
                  <a:pt x="37" y="0"/>
                  <a:pt x="16" y="0"/>
                </a:cubicBezTo>
                <a:cubicBezTo>
                  <a:pt x="0" y="0"/>
                  <a:pt x="0" y="0"/>
                  <a:pt x="0" y="0"/>
                </a:cubicBezTo>
                <a:cubicBezTo>
                  <a:pt x="0" y="45"/>
                  <a:pt x="0" y="45"/>
                  <a:pt x="0" y="45"/>
                </a:cubicBezTo>
                <a:cubicBezTo>
                  <a:pt x="19" y="45"/>
                  <a:pt x="19" y="45"/>
                  <a:pt x="19" y="45"/>
                </a:cubicBezTo>
                <a:cubicBezTo>
                  <a:pt x="27" y="45"/>
                  <a:pt x="34" y="43"/>
                  <a:pt x="39" y="39"/>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32" name="Freeform 30"/>
          <p:cNvSpPr>
            <a:spLocks/>
          </p:cNvSpPr>
          <p:nvPr/>
        </p:nvSpPr>
        <p:spPr bwMode="auto">
          <a:xfrm>
            <a:off x="4413484" y="2500444"/>
            <a:ext cx="103173" cy="92062"/>
          </a:xfrm>
          <a:custGeom>
            <a:avLst/>
            <a:gdLst>
              <a:gd name="T0" fmla="*/ 47 w 56"/>
              <a:gd name="T1" fmla="*/ 6 h 50"/>
              <a:gd name="T2" fmla="*/ 24 w 56"/>
              <a:gd name="T3" fmla="*/ 0 h 50"/>
              <a:gd name="T4" fmla="*/ 0 w 56"/>
              <a:gd name="T5" fmla="*/ 0 h 50"/>
              <a:gd name="T6" fmla="*/ 0 w 56"/>
              <a:gd name="T7" fmla="*/ 50 h 50"/>
              <a:gd name="T8" fmla="*/ 24 w 56"/>
              <a:gd name="T9" fmla="*/ 50 h 50"/>
              <a:gd name="T10" fmla="*/ 47 w 56"/>
              <a:gd name="T11" fmla="*/ 43 h 50"/>
              <a:gd name="T12" fmla="*/ 56 w 56"/>
              <a:gd name="T13" fmla="*/ 24 h 50"/>
              <a:gd name="T14" fmla="*/ 47 w 56"/>
              <a:gd name="T15" fmla="*/ 6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0">
                <a:moveTo>
                  <a:pt x="47" y="6"/>
                </a:moveTo>
                <a:cubicBezTo>
                  <a:pt x="42" y="2"/>
                  <a:pt x="34" y="0"/>
                  <a:pt x="24" y="0"/>
                </a:cubicBezTo>
                <a:cubicBezTo>
                  <a:pt x="0" y="0"/>
                  <a:pt x="0" y="0"/>
                  <a:pt x="0" y="0"/>
                </a:cubicBezTo>
                <a:cubicBezTo>
                  <a:pt x="0" y="50"/>
                  <a:pt x="0" y="50"/>
                  <a:pt x="0" y="50"/>
                </a:cubicBezTo>
                <a:cubicBezTo>
                  <a:pt x="24" y="50"/>
                  <a:pt x="24" y="50"/>
                  <a:pt x="24" y="50"/>
                </a:cubicBezTo>
                <a:cubicBezTo>
                  <a:pt x="34" y="50"/>
                  <a:pt x="42" y="48"/>
                  <a:pt x="47" y="43"/>
                </a:cubicBezTo>
                <a:cubicBezTo>
                  <a:pt x="53" y="38"/>
                  <a:pt x="56" y="32"/>
                  <a:pt x="56" y="24"/>
                </a:cubicBezTo>
                <a:cubicBezTo>
                  <a:pt x="56" y="17"/>
                  <a:pt x="53" y="11"/>
                  <a:pt x="47" y="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33" name="Freeform 31"/>
          <p:cNvSpPr>
            <a:spLocks/>
          </p:cNvSpPr>
          <p:nvPr/>
        </p:nvSpPr>
        <p:spPr bwMode="auto">
          <a:xfrm>
            <a:off x="3905556" y="4467078"/>
            <a:ext cx="760304" cy="222218"/>
          </a:xfrm>
          <a:custGeom>
            <a:avLst/>
            <a:gdLst>
              <a:gd name="T0" fmla="*/ 298 w 409"/>
              <a:gd name="T1" fmla="*/ 0 h 120"/>
              <a:gd name="T2" fmla="*/ 283 w 409"/>
              <a:gd name="T3" fmla="*/ 0 h 120"/>
              <a:gd name="T4" fmla="*/ 135 w 409"/>
              <a:gd name="T5" fmla="*/ 0 h 120"/>
              <a:gd name="T6" fmla="*/ 128 w 409"/>
              <a:gd name="T7" fmla="*/ 0 h 120"/>
              <a:gd name="T8" fmla="*/ 0 w 409"/>
              <a:gd name="T9" fmla="*/ 82 h 120"/>
              <a:gd name="T10" fmla="*/ 0 w 409"/>
              <a:gd name="T11" fmla="*/ 120 h 120"/>
              <a:gd name="T12" fmla="*/ 153 w 409"/>
              <a:gd name="T13" fmla="*/ 120 h 120"/>
              <a:gd name="T14" fmla="*/ 265 w 409"/>
              <a:gd name="T15" fmla="*/ 120 h 120"/>
              <a:gd name="T16" fmla="*/ 409 w 409"/>
              <a:gd name="T17" fmla="*/ 120 h 120"/>
              <a:gd name="T18" fmla="*/ 409 w 409"/>
              <a:gd name="T19" fmla="*/ 82 h 120"/>
              <a:gd name="T20" fmla="*/ 298 w 409"/>
              <a:gd name="T2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20">
                <a:moveTo>
                  <a:pt x="298" y="0"/>
                </a:moveTo>
                <a:cubicBezTo>
                  <a:pt x="283" y="0"/>
                  <a:pt x="283" y="0"/>
                  <a:pt x="283" y="0"/>
                </a:cubicBezTo>
                <a:cubicBezTo>
                  <a:pt x="135" y="0"/>
                  <a:pt x="135" y="0"/>
                  <a:pt x="135" y="0"/>
                </a:cubicBezTo>
                <a:cubicBezTo>
                  <a:pt x="128" y="0"/>
                  <a:pt x="128" y="0"/>
                  <a:pt x="128" y="0"/>
                </a:cubicBezTo>
                <a:cubicBezTo>
                  <a:pt x="148" y="72"/>
                  <a:pt x="121" y="82"/>
                  <a:pt x="0" y="82"/>
                </a:cubicBezTo>
                <a:cubicBezTo>
                  <a:pt x="0" y="120"/>
                  <a:pt x="0" y="120"/>
                  <a:pt x="0" y="120"/>
                </a:cubicBezTo>
                <a:cubicBezTo>
                  <a:pt x="153" y="120"/>
                  <a:pt x="153" y="120"/>
                  <a:pt x="153" y="120"/>
                </a:cubicBezTo>
                <a:cubicBezTo>
                  <a:pt x="265" y="120"/>
                  <a:pt x="265" y="120"/>
                  <a:pt x="265" y="120"/>
                </a:cubicBezTo>
                <a:cubicBezTo>
                  <a:pt x="409" y="120"/>
                  <a:pt x="409" y="120"/>
                  <a:pt x="409" y="120"/>
                </a:cubicBezTo>
                <a:cubicBezTo>
                  <a:pt x="409" y="82"/>
                  <a:pt x="409" y="82"/>
                  <a:pt x="409" y="82"/>
                </a:cubicBezTo>
                <a:cubicBezTo>
                  <a:pt x="289" y="82"/>
                  <a:pt x="277" y="72"/>
                  <a:pt x="298"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34" name="Freeform 32"/>
          <p:cNvSpPr>
            <a:spLocks noEditPoints="1"/>
          </p:cNvSpPr>
          <p:nvPr/>
        </p:nvSpPr>
        <p:spPr bwMode="auto">
          <a:xfrm>
            <a:off x="3705561" y="3616299"/>
            <a:ext cx="1163471" cy="850779"/>
          </a:xfrm>
          <a:custGeom>
            <a:avLst/>
            <a:gdLst>
              <a:gd name="T0" fmla="*/ 588 w 626"/>
              <a:gd name="T1" fmla="*/ 0 h 457"/>
              <a:gd name="T2" fmla="*/ 34 w 626"/>
              <a:gd name="T3" fmla="*/ 0 h 457"/>
              <a:gd name="T4" fmla="*/ 0 w 626"/>
              <a:gd name="T5" fmla="*/ 35 h 457"/>
              <a:gd name="T6" fmla="*/ 0 w 626"/>
              <a:gd name="T7" fmla="*/ 422 h 457"/>
              <a:gd name="T8" fmla="*/ 34 w 626"/>
              <a:gd name="T9" fmla="*/ 457 h 457"/>
              <a:gd name="T10" fmla="*/ 588 w 626"/>
              <a:gd name="T11" fmla="*/ 457 h 457"/>
              <a:gd name="T12" fmla="*/ 626 w 626"/>
              <a:gd name="T13" fmla="*/ 422 h 457"/>
              <a:gd name="T14" fmla="*/ 626 w 626"/>
              <a:gd name="T15" fmla="*/ 35 h 457"/>
              <a:gd name="T16" fmla="*/ 588 w 626"/>
              <a:gd name="T17" fmla="*/ 0 h 457"/>
              <a:gd name="T18" fmla="*/ 578 w 626"/>
              <a:gd name="T19" fmla="*/ 48 h 457"/>
              <a:gd name="T20" fmla="*/ 578 w 626"/>
              <a:gd name="T21" fmla="*/ 409 h 457"/>
              <a:gd name="T22" fmla="*/ 48 w 626"/>
              <a:gd name="T23" fmla="*/ 409 h 457"/>
              <a:gd name="T24" fmla="*/ 48 w 626"/>
              <a:gd name="T25" fmla="*/ 48 h 457"/>
              <a:gd name="T26" fmla="*/ 579 w 626"/>
              <a:gd name="T27" fmla="*/ 47 h 457"/>
              <a:gd name="T28" fmla="*/ 578 w 626"/>
              <a:gd name="T29" fmla="*/ 4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6" h="457">
                <a:moveTo>
                  <a:pt x="588" y="0"/>
                </a:moveTo>
                <a:cubicBezTo>
                  <a:pt x="34" y="0"/>
                  <a:pt x="34" y="0"/>
                  <a:pt x="34" y="0"/>
                </a:cubicBezTo>
                <a:cubicBezTo>
                  <a:pt x="15" y="0"/>
                  <a:pt x="0" y="16"/>
                  <a:pt x="0" y="35"/>
                </a:cubicBezTo>
                <a:cubicBezTo>
                  <a:pt x="0" y="422"/>
                  <a:pt x="0" y="422"/>
                  <a:pt x="0" y="422"/>
                </a:cubicBezTo>
                <a:cubicBezTo>
                  <a:pt x="0" y="440"/>
                  <a:pt x="15" y="457"/>
                  <a:pt x="34" y="457"/>
                </a:cubicBezTo>
                <a:cubicBezTo>
                  <a:pt x="588" y="457"/>
                  <a:pt x="588" y="457"/>
                  <a:pt x="588" y="457"/>
                </a:cubicBezTo>
                <a:cubicBezTo>
                  <a:pt x="607" y="457"/>
                  <a:pt x="626" y="440"/>
                  <a:pt x="626" y="422"/>
                </a:cubicBezTo>
                <a:cubicBezTo>
                  <a:pt x="626" y="35"/>
                  <a:pt x="626" y="35"/>
                  <a:pt x="626" y="35"/>
                </a:cubicBezTo>
                <a:cubicBezTo>
                  <a:pt x="626" y="16"/>
                  <a:pt x="607" y="0"/>
                  <a:pt x="588" y="0"/>
                </a:cubicBezTo>
                <a:close/>
                <a:moveTo>
                  <a:pt x="578" y="48"/>
                </a:moveTo>
                <a:cubicBezTo>
                  <a:pt x="578" y="409"/>
                  <a:pt x="578" y="409"/>
                  <a:pt x="578" y="409"/>
                </a:cubicBezTo>
                <a:cubicBezTo>
                  <a:pt x="48" y="409"/>
                  <a:pt x="48" y="409"/>
                  <a:pt x="48" y="409"/>
                </a:cubicBezTo>
                <a:cubicBezTo>
                  <a:pt x="48" y="48"/>
                  <a:pt x="48" y="48"/>
                  <a:pt x="48" y="48"/>
                </a:cubicBezTo>
                <a:cubicBezTo>
                  <a:pt x="579" y="47"/>
                  <a:pt x="579" y="47"/>
                  <a:pt x="579" y="47"/>
                </a:cubicBezTo>
                <a:lnTo>
                  <a:pt x="578" y="48"/>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35" name="Freeform 33"/>
          <p:cNvSpPr>
            <a:spLocks/>
          </p:cNvSpPr>
          <p:nvPr/>
        </p:nvSpPr>
        <p:spPr bwMode="auto">
          <a:xfrm>
            <a:off x="3792860" y="3705186"/>
            <a:ext cx="985697" cy="671417"/>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36" name="Freeform 34"/>
          <p:cNvSpPr>
            <a:spLocks/>
          </p:cNvSpPr>
          <p:nvPr/>
        </p:nvSpPr>
        <p:spPr bwMode="auto">
          <a:xfrm>
            <a:off x="3792860" y="3705186"/>
            <a:ext cx="985697" cy="671417"/>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37" name="Freeform 35"/>
          <p:cNvSpPr>
            <a:spLocks/>
          </p:cNvSpPr>
          <p:nvPr/>
        </p:nvSpPr>
        <p:spPr bwMode="auto">
          <a:xfrm>
            <a:off x="3705560" y="3616299"/>
            <a:ext cx="1092044" cy="850779"/>
          </a:xfrm>
          <a:custGeom>
            <a:avLst/>
            <a:gdLst>
              <a:gd name="T0" fmla="*/ 48 w 588"/>
              <a:gd name="T1" fmla="*/ 409 h 457"/>
              <a:gd name="T2" fmla="*/ 47 w 588"/>
              <a:gd name="T3" fmla="*/ 409 h 457"/>
              <a:gd name="T4" fmla="*/ 47 w 588"/>
              <a:gd name="T5" fmla="*/ 48 h 457"/>
              <a:gd name="T6" fmla="*/ 532 w 588"/>
              <a:gd name="T7" fmla="*/ 47 h 457"/>
              <a:gd name="T8" fmla="*/ 588 w 588"/>
              <a:gd name="T9" fmla="*/ 0 h 457"/>
              <a:gd name="T10" fmla="*/ 588 w 588"/>
              <a:gd name="T11" fmla="*/ 0 h 457"/>
              <a:gd name="T12" fmla="*/ 34 w 588"/>
              <a:gd name="T13" fmla="*/ 0 h 457"/>
              <a:gd name="T14" fmla="*/ 0 w 588"/>
              <a:gd name="T15" fmla="*/ 35 h 457"/>
              <a:gd name="T16" fmla="*/ 0 w 588"/>
              <a:gd name="T17" fmla="*/ 422 h 457"/>
              <a:gd name="T18" fmla="*/ 34 w 588"/>
              <a:gd name="T19" fmla="*/ 457 h 457"/>
              <a:gd name="T20" fmla="*/ 47 w 588"/>
              <a:gd name="T21" fmla="*/ 457 h 457"/>
              <a:gd name="T22" fmla="*/ 104 w 588"/>
              <a:gd name="T23" fmla="*/ 409 h 457"/>
              <a:gd name="T24" fmla="*/ 48 w 588"/>
              <a:gd name="T25" fmla="*/ 409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457">
                <a:moveTo>
                  <a:pt x="48" y="409"/>
                </a:moveTo>
                <a:cubicBezTo>
                  <a:pt x="47" y="409"/>
                  <a:pt x="47" y="409"/>
                  <a:pt x="47" y="409"/>
                </a:cubicBezTo>
                <a:cubicBezTo>
                  <a:pt x="47" y="48"/>
                  <a:pt x="47" y="48"/>
                  <a:pt x="47" y="48"/>
                </a:cubicBezTo>
                <a:cubicBezTo>
                  <a:pt x="532" y="47"/>
                  <a:pt x="532" y="47"/>
                  <a:pt x="532" y="47"/>
                </a:cubicBezTo>
                <a:cubicBezTo>
                  <a:pt x="588" y="0"/>
                  <a:pt x="588" y="0"/>
                  <a:pt x="588" y="0"/>
                </a:cubicBezTo>
                <a:cubicBezTo>
                  <a:pt x="588" y="0"/>
                  <a:pt x="588" y="0"/>
                  <a:pt x="588" y="0"/>
                </a:cubicBezTo>
                <a:cubicBezTo>
                  <a:pt x="34" y="0"/>
                  <a:pt x="34" y="0"/>
                  <a:pt x="34" y="0"/>
                </a:cubicBezTo>
                <a:cubicBezTo>
                  <a:pt x="15" y="0"/>
                  <a:pt x="0" y="16"/>
                  <a:pt x="0" y="35"/>
                </a:cubicBezTo>
                <a:cubicBezTo>
                  <a:pt x="0" y="422"/>
                  <a:pt x="0" y="422"/>
                  <a:pt x="0" y="422"/>
                </a:cubicBezTo>
                <a:cubicBezTo>
                  <a:pt x="0" y="440"/>
                  <a:pt x="15" y="457"/>
                  <a:pt x="34" y="457"/>
                </a:cubicBezTo>
                <a:cubicBezTo>
                  <a:pt x="47" y="457"/>
                  <a:pt x="47" y="457"/>
                  <a:pt x="47" y="457"/>
                </a:cubicBezTo>
                <a:cubicBezTo>
                  <a:pt x="104" y="409"/>
                  <a:pt x="104" y="409"/>
                  <a:pt x="104" y="409"/>
                </a:cubicBezTo>
                <a:lnTo>
                  <a:pt x="48" y="40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38" name="Freeform 36"/>
          <p:cNvSpPr>
            <a:spLocks/>
          </p:cNvSpPr>
          <p:nvPr/>
        </p:nvSpPr>
        <p:spPr bwMode="auto">
          <a:xfrm>
            <a:off x="3792860" y="3705186"/>
            <a:ext cx="901572" cy="671417"/>
          </a:xfrm>
          <a:custGeom>
            <a:avLst/>
            <a:gdLst>
              <a:gd name="T0" fmla="*/ 0 w 568"/>
              <a:gd name="T1" fmla="*/ 423 h 423"/>
              <a:gd name="T2" fmla="*/ 1 w 568"/>
              <a:gd name="T3" fmla="*/ 423 h 423"/>
              <a:gd name="T4" fmla="*/ 1 w 568"/>
              <a:gd name="T5" fmla="*/ 1 h 423"/>
              <a:gd name="T6" fmla="*/ 568 w 568"/>
              <a:gd name="T7" fmla="*/ 0 h 423"/>
              <a:gd name="T8" fmla="*/ 568 w 568"/>
              <a:gd name="T9" fmla="*/ 0 h 423"/>
              <a:gd name="T10" fmla="*/ 0 w 568"/>
              <a:gd name="T11" fmla="*/ 1 h 423"/>
              <a:gd name="T12" fmla="*/ 0 w 568"/>
              <a:gd name="T13" fmla="*/ 423 h 423"/>
            </a:gdLst>
            <a:ahLst/>
            <a:cxnLst>
              <a:cxn ang="0">
                <a:pos x="T0" y="T1"/>
              </a:cxn>
              <a:cxn ang="0">
                <a:pos x="T2" y="T3"/>
              </a:cxn>
              <a:cxn ang="0">
                <a:pos x="T4" y="T5"/>
              </a:cxn>
              <a:cxn ang="0">
                <a:pos x="T6" y="T7"/>
              </a:cxn>
              <a:cxn ang="0">
                <a:pos x="T8" y="T9"/>
              </a:cxn>
              <a:cxn ang="0">
                <a:pos x="T10" y="T11"/>
              </a:cxn>
              <a:cxn ang="0">
                <a:pos x="T12" y="T13"/>
              </a:cxn>
            </a:cxnLst>
            <a:rect l="0" t="0" r="r" b="b"/>
            <a:pathLst>
              <a:path w="568" h="423">
                <a:moveTo>
                  <a:pt x="0" y="423"/>
                </a:moveTo>
                <a:lnTo>
                  <a:pt x="1" y="423"/>
                </a:lnTo>
                <a:lnTo>
                  <a:pt x="1" y="1"/>
                </a:lnTo>
                <a:lnTo>
                  <a:pt x="568" y="0"/>
                </a:lnTo>
                <a:lnTo>
                  <a:pt x="568" y="0"/>
                </a:lnTo>
                <a:lnTo>
                  <a:pt x="0" y="1"/>
                </a:lnTo>
                <a:lnTo>
                  <a:pt x="0" y="423"/>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39" name="Rectangle 37"/>
          <p:cNvSpPr>
            <a:spLocks noChangeArrowheads="1"/>
          </p:cNvSpPr>
          <p:nvPr/>
        </p:nvSpPr>
        <p:spPr bwMode="auto">
          <a:xfrm>
            <a:off x="3905556" y="4619456"/>
            <a:ext cx="760304" cy="69841"/>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40" name="Oval 38"/>
          <p:cNvSpPr>
            <a:spLocks noChangeArrowheads="1"/>
          </p:cNvSpPr>
          <p:nvPr/>
        </p:nvSpPr>
        <p:spPr bwMode="auto">
          <a:xfrm>
            <a:off x="4265867" y="3648045"/>
            <a:ext cx="31745" cy="33333"/>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41" name="Freeform 39"/>
          <p:cNvSpPr>
            <a:spLocks/>
          </p:cNvSpPr>
          <p:nvPr/>
        </p:nvSpPr>
        <p:spPr bwMode="auto">
          <a:xfrm>
            <a:off x="4075395" y="3782963"/>
            <a:ext cx="419040" cy="246028"/>
          </a:xfrm>
          <a:custGeom>
            <a:avLst/>
            <a:gdLst>
              <a:gd name="T0" fmla="*/ 113 w 226"/>
              <a:gd name="T1" fmla="*/ 0 h 133"/>
              <a:gd name="T2" fmla="*/ 111 w 226"/>
              <a:gd name="T3" fmla="*/ 0 h 133"/>
              <a:gd name="T4" fmla="*/ 2 w 226"/>
              <a:gd name="T5" fmla="*/ 63 h 133"/>
              <a:gd name="T6" fmla="*/ 0 w 226"/>
              <a:gd name="T7" fmla="*/ 66 h 133"/>
              <a:gd name="T8" fmla="*/ 2 w 226"/>
              <a:gd name="T9" fmla="*/ 69 h 133"/>
              <a:gd name="T10" fmla="*/ 112 w 226"/>
              <a:gd name="T11" fmla="*/ 133 h 133"/>
              <a:gd name="T12" fmla="*/ 114 w 226"/>
              <a:gd name="T13" fmla="*/ 133 h 133"/>
              <a:gd name="T14" fmla="*/ 115 w 226"/>
              <a:gd name="T15" fmla="*/ 133 h 133"/>
              <a:gd name="T16" fmla="*/ 225 w 226"/>
              <a:gd name="T17" fmla="*/ 69 h 133"/>
              <a:gd name="T18" fmla="*/ 226 w 226"/>
              <a:gd name="T19" fmla="*/ 67 h 133"/>
              <a:gd name="T20" fmla="*/ 225 w 226"/>
              <a:gd name="T21" fmla="*/ 64 h 133"/>
              <a:gd name="T22" fmla="*/ 115 w 226"/>
              <a:gd name="T23" fmla="*/ 0 h 133"/>
              <a:gd name="T24" fmla="*/ 113 w 226"/>
              <a:gd name="T2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33">
                <a:moveTo>
                  <a:pt x="113" y="0"/>
                </a:moveTo>
                <a:cubicBezTo>
                  <a:pt x="112" y="0"/>
                  <a:pt x="112" y="0"/>
                  <a:pt x="111" y="0"/>
                </a:cubicBezTo>
                <a:cubicBezTo>
                  <a:pt x="2" y="63"/>
                  <a:pt x="2" y="63"/>
                  <a:pt x="2" y="63"/>
                </a:cubicBezTo>
                <a:cubicBezTo>
                  <a:pt x="1" y="64"/>
                  <a:pt x="0" y="65"/>
                  <a:pt x="0" y="66"/>
                </a:cubicBezTo>
                <a:cubicBezTo>
                  <a:pt x="0" y="67"/>
                  <a:pt x="1" y="68"/>
                  <a:pt x="2" y="69"/>
                </a:cubicBezTo>
                <a:cubicBezTo>
                  <a:pt x="112" y="133"/>
                  <a:pt x="112" y="133"/>
                  <a:pt x="112" y="133"/>
                </a:cubicBezTo>
                <a:cubicBezTo>
                  <a:pt x="112" y="133"/>
                  <a:pt x="113" y="133"/>
                  <a:pt x="114" y="133"/>
                </a:cubicBezTo>
                <a:cubicBezTo>
                  <a:pt x="114" y="133"/>
                  <a:pt x="115" y="133"/>
                  <a:pt x="115" y="133"/>
                </a:cubicBezTo>
                <a:cubicBezTo>
                  <a:pt x="225" y="69"/>
                  <a:pt x="225" y="69"/>
                  <a:pt x="225" y="69"/>
                </a:cubicBezTo>
                <a:cubicBezTo>
                  <a:pt x="226" y="69"/>
                  <a:pt x="226" y="68"/>
                  <a:pt x="226" y="67"/>
                </a:cubicBezTo>
                <a:cubicBezTo>
                  <a:pt x="226" y="65"/>
                  <a:pt x="226" y="64"/>
                  <a:pt x="225" y="64"/>
                </a:cubicBezTo>
                <a:cubicBezTo>
                  <a:pt x="115" y="0"/>
                  <a:pt x="115" y="0"/>
                  <a:pt x="115" y="0"/>
                </a:cubicBezTo>
                <a:cubicBezTo>
                  <a:pt x="114" y="0"/>
                  <a:pt x="114" y="0"/>
                  <a:pt x="113"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42" name="Freeform 40"/>
          <p:cNvSpPr>
            <a:spLocks/>
          </p:cNvSpPr>
          <p:nvPr/>
        </p:nvSpPr>
        <p:spPr bwMode="auto">
          <a:xfrm>
            <a:off x="4046823" y="3949626"/>
            <a:ext cx="215869" cy="368248"/>
          </a:xfrm>
          <a:custGeom>
            <a:avLst/>
            <a:gdLst>
              <a:gd name="T0" fmla="*/ 3 w 116"/>
              <a:gd name="T1" fmla="*/ 0 h 198"/>
              <a:gd name="T2" fmla="*/ 1 w 116"/>
              <a:gd name="T3" fmla="*/ 1 h 198"/>
              <a:gd name="T4" fmla="*/ 0 w 116"/>
              <a:gd name="T5" fmla="*/ 4 h 198"/>
              <a:gd name="T6" fmla="*/ 0 w 116"/>
              <a:gd name="T7" fmla="*/ 131 h 198"/>
              <a:gd name="T8" fmla="*/ 1 w 116"/>
              <a:gd name="T9" fmla="*/ 134 h 198"/>
              <a:gd name="T10" fmla="*/ 111 w 116"/>
              <a:gd name="T11" fmla="*/ 197 h 198"/>
              <a:gd name="T12" fmla="*/ 113 w 116"/>
              <a:gd name="T13" fmla="*/ 198 h 198"/>
              <a:gd name="T14" fmla="*/ 114 w 116"/>
              <a:gd name="T15" fmla="*/ 197 h 198"/>
              <a:gd name="T16" fmla="*/ 116 w 116"/>
              <a:gd name="T17" fmla="*/ 194 h 198"/>
              <a:gd name="T18" fmla="*/ 116 w 116"/>
              <a:gd name="T19" fmla="*/ 67 h 198"/>
              <a:gd name="T20" fmla="*/ 114 w 116"/>
              <a:gd name="T21" fmla="*/ 64 h 198"/>
              <a:gd name="T22" fmla="*/ 5 w 116"/>
              <a:gd name="T23" fmla="*/ 1 h 198"/>
              <a:gd name="T24" fmla="*/ 3 w 116"/>
              <a:gd name="T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8">
                <a:moveTo>
                  <a:pt x="3" y="0"/>
                </a:moveTo>
                <a:cubicBezTo>
                  <a:pt x="2" y="0"/>
                  <a:pt x="2" y="0"/>
                  <a:pt x="1" y="1"/>
                </a:cubicBezTo>
                <a:cubicBezTo>
                  <a:pt x="0" y="1"/>
                  <a:pt x="0" y="2"/>
                  <a:pt x="0" y="4"/>
                </a:cubicBezTo>
                <a:cubicBezTo>
                  <a:pt x="0" y="131"/>
                  <a:pt x="0" y="131"/>
                  <a:pt x="0" y="131"/>
                </a:cubicBezTo>
                <a:cubicBezTo>
                  <a:pt x="0" y="132"/>
                  <a:pt x="0" y="133"/>
                  <a:pt x="1" y="134"/>
                </a:cubicBezTo>
                <a:cubicBezTo>
                  <a:pt x="111" y="197"/>
                  <a:pt x="111" y="197"/>
                  <a:pt x="111" y="197"/>
                </a:cubicBezTo>
                <a:cubicBezTo>
                  <a:pt x="112" y="197"/>
                  <a:pt x="112" y="198"/>
                  <a:pt x="113" y="198"/>
                </a:cubicBezTo>
                <a:cubicBezTo>
                  <a:pt x="113" y="198"/>
                  <a:pt x="114" y="197"/>
                  <a:pt x="114" y="197"/>
                </a:cubicBezTo>
                <a:cubicBezTo>
                  <a:pt x="115" y="197"/>
                  <a:pt x="116" y="196"/>
                  <a:pt x="116" y="194"/>
                </a:cubicBezTo>
                <a:cubicBezTo>
                  <a:pt x="116" y="67"/>
                  <a:pt x="116" y="67"/>
                  <a:pt x="116" y="67"/>
                </a:cubicBezTo>
                <a:cubicBezTo>
                  <a:pt x="116" y="66"/>
                  <a:pt x="115" y="65"/>
                  <a:pt x="114" y="64"/>
                </a:cubicBezTo>
                <a:cubicBezTo>
                  <a:pt x="5" y="1"/>
                  <a:pt x="5" y="1"/>
                  <a:pt x="5" y="1"/>
                </a:cubicBezTo>
                <a:cubicBezTo>
                  <a:pt x="4" y="0"/>
                  <a:pt x="3" y="0"/>
                  <a:pt x="3"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43" name="Freeform 41"/>
          <p:cNvSpPr>
            <a:spLocks/>
          </p:cNvSpPr>
          <p:nvPr/>
        </p:nvSpPr>
        <p:spPr bwMode="auto">
          <a:xfrm>
            <a:off x="4308724" y="3951214"/>
            <a:ext cx="215869" cy="366661"/>
          </a:xfrm>
          <a:custGeom>
            <a:avLst/>
            <a:gdLst>
              <a:gd name="T0" fmla="*/ 113 w 116"/>
              <a:gd name="T1" fmla="*/ 0 h 197"/>
              <a:gd name="T2" fmla="*/ 111 w 116"/>
              <a:gd name="T3" fmla="*/ 1 h 197"/>
              <a:gd name="T4" fmla="*/ 1 w 116"/>
              <a:gd name="T5" fmla="*/ 64 h 197"/>
              <a:gd name="T6" fmla="*/ 0 w 116"/>
              <a:gd name="T7" fmla="*/ 67 h 197"/>
              <a:gd name="T8" fmla="*/ 0 w 116"/>
              <a:gd name="T9" fmla="*/ 193 h 197"/>
              <a:gd name="T10" fmla="*/ 1 w 116"/>
              <a:gd name="T11" fmla="*/ 196 h 197"/>
              <a:gd name="T12" fmla="*/ 3 w 116"/>
              <a:gd name="T13" fmla="*/ 197 h 197"/>
              <a:gd name="T14" fmla="*/ 5 w 116"/>
              <a:gd name="T15" fmla="*/ 196 h 197"/>
              <a:gd name="T16" fmla="*/ 114 w 116"/>
              <a:gd name="T17" fmla="*/ 133 h 197"/>
              <a:gd name="T18" fmla="*/ 116 w 116"/>
              <a:gd name="T19" fmla="*/ 130 h 197"/>
              <a:gd name="T20" fmla="*/ 116 w 116"/>
              <a:gd name="T21" fmla="*/ 3 h 197"/>
              <a:gd name="T22" fmla="*/ 114 w 116"/>
              <a:gd name="T23" fmla="*/ 1 h 197"/>
              <a:gd name="T24" fmla="*/ 113 w 11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7">
                <a:moveTo>
                  <a:pt x="113" y="0"/>
                </a:moveTo>
                <a:cubicBezTo>
                  <a:pt x="112" y="0"/>
                  <a:pt x="112" y="0"/>
                  <a:pt x="111" y="1"/>
                </a:cubicBezTo>
                <a:cubicBezTo>
                  <a:pt x="1" y="64"/>
                  <a:pt x="1" y="64"/>
                  <a:pt x="1" y="64"/>
                </a:cubicBezTo>
                <a:cubicBezTo>
                  <a:pt x="0" y="65"/>
                  <a:pt x="0" y="66"/>
                  <a:pt x="0" y="67"/>
                </a:cubicBezTo>
                <a:cubicBezTo>
                  <a:pt x="0" y="193"/>
                  <a:pt x="0" y="193"/>
                  <a:pt x="0" y="193"/>
                </a:cubicBezTo>
                <a:cubicBezTo>
                  <a:pt x="0" y="195"/>
                  <a:pt x="0" y="196"/>
                  <a:pt x="1" y="196"/>
                </a:cubicBezTo>
                <a:cubicBezTo>
                  <a:pt x="2" y="196"/>
                  <a:pt x="2" y="197"/>
                  <a:pt x="3" y="197"/>
                </a:cubicBezTo>
                <a:cubicBezTo>
                  <a:pt x="3" y="197"/>
                  <a:pt x="4" y="196"/>
                  <a:pt x="5" y="196"/>
                </a:cubicBezTo>
                <a:cubicBezTo>
                  <a:pt x="114" y="133"/>
                  <a:pt x="114" y="133"/>
                  <a:pt x="114" y="133"/>
                </a:cubicBezTo>
                <a:cubicBezTo>
                  <a:pt x="115" y="132"/>
                  <a:pt x="116" y="131"/>
                  <a:pt x="116" y="130"/>
                </a:cubicBezTo>
                <a:cubicBezTo>
                  <a:pt x="116" y="3"/>
                  <a:pt x="116" y="3"/>
                  <a:pt x="116" y="3"/>
                </a:cubicBezTo>
                <a:cubicBezTo>
                  <a:pt x="116" y="2"/>
                  <a:pt x="115" y="1"/>
                  <a:pt x="114" y="1"/>
                </a:cubicBezTo>
                <a:cubicBezTo>
                  <a:pt x="114" y="0"/>
                  <a:pt x="113" y="0"/>
                  <a:pt x="113"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44" name="Freeform 42"/>
          <p:cNvSpPr>
            <a:spLocks/>
          </p:cNvSpPr>
          <p:nvPr/>
        </p:nvSpPr>
        <p:spPr bwMode="auto">
          <a:xfrm>
            <a:off x="1299254" y="3848041"/>
            <a:ext cx="1114266" cy="780940"/>
          </a:xfrm>
          <a:custGeom>
            <a:avLst/>
            <a:gdLst>
              <a:gd name="T0" fmla="*/ 0 w 599"/>
              <a:gd name="T1" fmla="*/ 398 h 420"/>
              <a:gd name="T2" fmla="*/ 22 w 599"/>
              <a:gd name="T3" fmla="*/ 420 h 420"/>
              <a:gd name="T4" fmla="*/ 577 w 599"/>
              <a:gd name="T5" fmla="*/ 420 h 420"/>
              <a:gd name="T6" fmla="*/ 599 w 599"/>
              <a:gd name="T7" fmla="*/ 398 h 420"/>
              <a:gd name="T8" fmla="*/ 599 w 599"/>
              <a:gd name="T9" fmla="*/ 0 h 420"/>
              <a:gd name="T10" fmla="*/ 0 w 599"/>
              <a:gd name="T11" fmla="*/ 0 h 420"/>
              <a:gd name="T12" fmla="*/ 0 w 599"/>
              <a:gd name="T13" fmla="*/ 398 h 420"/>
            </a:gdLst>
            <a:ahLst/>
            <a:cxnLst>
              <a:cxn ang="0">
                <a:pos x="T0" y="T1"/>
              </a:cxn>
              <a:cxn ang="0">
                <a:pos x="T2" y="T3"/>
              </a:cxn>
              <a:cxn ang="0">
                <a:pos x="T4" y="T5"/>
              </a:cxn>
              <a:cxn ang="0">
                <a:pos x="T6" y="T7"/>
              </a:cxn>
              <a:cxn ang="0">
                <a:pos x="T8" y="T9"/>
              </a:cxn>
              <a:cxn ang="0">
                <a:pos x="T10" y="T11"/>
              </a:cxn>
              <a:cxn ang="0">
                <a:pos x="T12" y="T13"/>
              </a:cxn>
            </a:cxnLst>
            <a:rect l="0" t="0" r="r" b="b"/>
            <a:pathLst>
              <a:path w="599" h="420">
                <a:moveTo>
                  <a:pt x="0" y="398"/>
                </a:moveTo>
                <a:cubicBezTo>
                  <a:pt x="0" y="410"/>
                  <a:pt x="10" y="420"/>
                  <a:pt x="22" y="420"/>
                </a:cubicBezTo>
                <a:cubicBezTo>
                  <a:pt x="577" y="420"/>
                  <a:pt x="577" y="420"/>
                  <a:pt x="577" y="420"/>
                </a:cubicBezTo>
                <a:cubicBezTo>
                  <a:pt x="589" y="420"/>
                  <a:pt x="599" y="410"/>
                  <a:pt x="599" y="398"/>
                </a:cubicBezTo>
                <a:cubicBezTo>
                  <a:pt x="599" y="0"/>
                  <a:pt x="599" y="0"/>
                  <a:pt x="599" y="0"/>
                </a:cubicBezTo>
                <a:cubicBezTo>
                  <a:pt x="0" y="0"/>
                  <a:pt x="0" y="0"/>
                  <a:pt x="0" y="0"/>
                </a:cubicBezTo>
                <a:cubicBezTo>
                  <a:pt x="0" y="398"/>
                  <a:pt x="0" y="398"/>
                  <a:pt x="0" y="39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45" name="Freeform 43"/>
          <p:cNvSpPr>
            <a:spLocks/>
          </p:cNvSpPr>
          <p:nvPr/>
        </p:nvSpPr>
        <p:spPr bwMode="auto">
          <a:xfrm>
            <a:off x="1299254" y="3678202"/>
            <a:ext cx="1114266" cy="169838"/>
          </a:xfrm>
          <a:custGeom>
            <a:avLst/>
            <a:gdLst>
              <a:gd name="T0" fmla="*/ 577 w 599"/>
              <a:gd name="T1" fmla="*/ 0 h 91"/>
              <a:gd name="T2" fmla="*/ 22 w 599"/>
              <a:gd name="T3" fmla="*/ 0 h 91"/>
              <a:gd name="T4" fmla="*/ 0 w 599"/>
              <a:gd name="T5" fmla="*/ 22 h 91"/>
              <a:gd name="T6" fmla="*/ 0 w 599"/>
              <a:gd name="T7" fmla="*/ 91 h 91"/>
              <a:gd name="T8" fmla="*/ 599 w 599"/>
              <a:gd name="T9" fmla="*/ 91 h 91"/>
              <a:gd name="T10" fmla="*/ 599 w 599"/>
              <a:gd name="T11" fmla="*/ 22 h 91"/>
              <a:gd name="T12" fmla="*/ 577 w 599"/>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99" h="91">
                <a:moveTo>
                  <a:pt x="577" y="0"/>
                </a:moveTo>
                <a:cubicBezTo>
                  <a:pt x="22" y="0"/>
                  <a:pt x="22" y="0"/>
                  <a:pt x="22" y="0"/>
                </a:cubicBezTo>
                <a:cubicBezTo>
                  <a:pt x="10" y="0"/>
                  <a:pt x="0" y="10"/>
                  <a:pt x="0" y="22"/>
                </a:cubicBezTo>
                <a:cubicBezTo>
                  <a:pt x="0" y="91"/>
                  <a:pt x="0" y="91"/>
                  <a:pt x="0" y="91"/>
                </a:cubicBezTo>
                <a:cubicBezTo>
                  <a:pt x="599" y="91"/>
                  <a:pt x="599" y="91"/>
                  <a:pt x="599" y="91"/>
                </a:cubicBezTo>
                <a:cubicBezTo>
                  <a:pt x="599" y="22"/>
                  <a:pt x="599" y="22"/>
                  <a:pt x="599" y="22"/>
                </a:cubicBezTo>
                <a:cubicBezTo>
                  <a:pt x="599" y="10"/>
                  <a:pt x="589" y="0"/>
                  <a:pt x="577" y="0"/>
                </a:cubicBezTo>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46" name="Rectangle 44"/>
          <p:cNvSpPr>
            <a:spLocks noChangeArrowheads="1"/>
          </p:cNvSpPr>
          <p:nvPr/>
        </p:nvSpPr>
        <p:spPr bwMode="auto">
          <a:xfrm>
            <a:off x="1627820" y="4090894"/>
            <a:ext cx="206345"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47" name="Rectangle 45"/>
          <p:cNvSpPr>
            <a:spLocks noChangeArrowheads="1"/>
          </p:cNvSpPr>
          <p:nvPr/>
        </p:nvSpPr>
        <p:spPr bwMode="auto">
          <a:xfrm>
            <a:off x="1627820" y="4090894"/>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48" name="Rectangle 46"/>
          <p:cNvSpPr>
            <a:spLocks noChangeArrowheads="1"/>
          </p:cNvSpPr>
          <p:nvPr/>
        </p:nvSpPr>
        <p:spPr bwMode="auto">
          <a:xfrm>
            <a:off x="1627820" y="392581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49" name="Rectangle 47"/>
          <p:cNvSpPr>
            <a:spLocks noChangeArrowheads="1"/>
          </p:cNvSpPr>
          <p:nvPr/>
        </p:nvSpPr>
        <p:spPr bwMode="auto">
          <a:xfrm>
            <a:off x="1627820" y="3925818"/>
            <a:ext cx="206345"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50" name="Rectangle 48"/>
          <p:cNvSpPr>
            <a:spLocks noChangeArrowheads="1"/>
          </p:cNvSpPr>
          <p:nvPr/>
        </p:nvSpPr>
        <p:spPr bwMode="auto">
          <a:xfrm>
            <a:off x="1627820" y="4255971"/>
            <a:ext cx="206345"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51" name="Rectangle 49"/>
          <p:cNvSpPr>
            <a:spLocks noChangeArrowheads="1"/>
          </p:cNvSpPr>
          <p:nvPr/>
        </p:nvSpPr>
        <p:spPr bwMode="auto">
          <a:xfrm>
            <a:off x="1627820" y="4255971"/>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52" name="Rectangle 50"/>
          <p:cNvSpPr>
            <a:spLocks noChangeArrowheads="1"/>
          </p:cNvSpPr>
          <p:nvPr/>
        </p:nvSpPr>
        <p:spPr bwMode="auto">
          <a:xfrm>
            <a:off x="1875435" y="4255971"/>
            <a:ext cx="206345"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53" name="Rectangle 51"/>
          <p:cNvSpPr>
            <a:spLocks noChangeArrowheads="1"/>
          </p:cNvSpPr>
          <p:nvPr/>
        </p:nvSpPr>
        <p:spPr bwMode="auto">
          <a:xfrm>
            <a:off x="1875435" y="4090894"/>
            <a:ext cx="206345"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54" name="Rectangle 52"/>
          <p:cNvSpPr>
            <a:spLocks noChangeArrowheads="1"/>
          </p:cNvSpPr>
          <p:nvPr/>
        </p:nvSpPr>
        <p:spPr bwMode="auto">
          <a:xfrm>
            <a:off x="1875435" y="4090894"/>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55" name="Rectangle 53"/>
          <p:cNvSpPr>
            <a:spLocks noChangeArrowheads="1"/>
          </p:cNvSpPr>
          <p:nvPr/>
        </p:nvSpPr>
        <p:spPr bwMode="auto">
          <a:xfrm>
            <a:off x="1875435" y="392581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56" name="Rectangle 54"/>
          <p:cNvSpPr>
            <a:spLocks noChangeArrowheads="1"/>
          </p:cNvSpPr>
          <p:nvPr/>
        </p:nvSpPr>
        <p:spPr bwMode="auto">
          <a:xfrm>
            <a:off x="1875435" y="3925818"/>
            <a:ext cx="206345"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57" name="Rectangle 55"/>
          <p:cNvSpPr>
            <a:spLocks noChangeArrowheads="1"/>
          </p:cNvSpPr>
          <p:nvPr/>
        </p:nvSpPr>
        <p:spPr bwMode="auto">
          <a:xfrm>
            <a:off x="1381792" y="392581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58" name="Rectangle 56"/>
          <p:cNvSpPr>
            <a:spLocks noChangeArrowheads="1"/>
          </p:cNvSpPr>
          <p:nvPr/>
        </p:nvSpPr>
        <p:spPr bwMode="auto">
          <a:xfrm>
            <a:off x="1381792" y="3925818"/>
            <a:ext cx="206345"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59" name="Rectangle 57"/>
          <p:cNvSpPr>
            <a:spLocks noChangeArrowheads="1"/>
          </p:cNvSpPr>
          <p:nvPr/>
        </p:nvSpPr>
        <p:spPr bwMode="auto">
          <a:xfrm>
            <a:off x="1381792" y="4090894"/>
            <a:ext cx="206345"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60" name="Rectangle 58"/>
          <p:cNvSpPr>
            <a:spLocks noChangeArrowheads="1"/>
          </p:cNvSpPr>
          <p:nvPr/>
        </p:nvSpPr>
        <p:spPr bwMode="auto">
          <a:xfrm>
            <a:off x="1381792" y="4090894"/>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61" name="Rectangle 59"/>
          <p:cNvSpPr>
            <a:spLocks noChangeArrowheads="1"/>
          </p:cNvSpPr>
          <p:nvPr/>
        </p:nvSpPr>
        <p:spPr bwMode="auto">
          <a:xfrm>
            <a:off x="1381792" y="4255971"/>
            <a:ext cx="206345"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62" name="Rectangle 60"/>
          <p:cNvSpPr>
            <a:spLocks noChangeArrowheads="1"/>
          </p:cNvSpPr>
          <p:nvPr/>
        </p:nvSpPr>
        <p:spPr bwMode="auto">
          <a:xfrm>
            <a:off x="1381792" y="4255971"/>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63" name="Rectangle 61"/>
          <p:cNvSpPr>
            <a:spLocks noChangeArrowheads="1"/>
          </p:cNvSpPr>
          <p:nvPr/>
        </p:nvSpPr>
        <p:spPr bwMode="auto">
          <a:xfrm>
            <a:off x="1381792" y="4422635"/>
            <a:ext cx="206345"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64" name="Rectangle 62"/>
          <p:cNvSpPr>
            <a:spLocks noChangeArrowheads="1"/>
          </p:cNvSpPr>
          <p:nvPr/>
        </p:nvSpPr>
        <p:spPr bwMode="auto">
          <a:xfrm>
            <a:off x="1381792" y="4422635"/>
            <a:ext cx="206345" cy="122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65" name="Rectangle 63"/>
          <p:cNvSpPr>
            <a:spLocks noChangeArrowheads="1"/>
          </p:cNvSpPr>
          <p:nvPr/>
        </p:nvSpPr>
        <p:spPr bwMode="auto">
          <a:xfrm>
            <a:off x="1627820" y="4422635"/>
            <a:ext cx="206345"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66" name="Rectangle 64"/>
          <p:cNvSpPr>
            <a:spLocks noChangeArrowheads="1"/>
          </p:cNvSpPr>
          <p:nvPr/>
        </p:nvSpPr>
        <p:spPr bwMode="auto">
          <a:xfrm>
            <a:off x="1875435" y="4422635"/>
            <a:ext cx="206345"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67" name="Rectangle 65"/>
          <p:cNvSpPr>
            <a:spLocks noChangeArrowheads="1"/>
          </p:cNvSpPr>
          <p:nvPr/>
        </p:nvSpPr>
        <p:spPr bwMode="auto">
          <a:xfrm>
            <a:off x="2124637" y="4255971"/>
            <a:ext cx="206345"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68" name="Rectangle 66"/>
          <p:cNvSpPr>
            <a:spLocks noChangeArrowheads="1"/>
          </p:cNvSpPr>
          <p:nvPr/>
        </p:nvSpPr>
        <p:spPr bwMode="auto">
          <a:xfrm>
            <a:off x="2124637" y="4090894"/>
            <a:ext cx="206345"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69" name="Rectangle 67"/>
          <p:cNvSpPr>
            <a:spLocks noChangeArrowheads="1"/>
          </p:cNvSpPr>
          <p:nvPr/>
        </p:nvSpPr>
        <p:spPr bwMode="auto">
          <a:xfrm>
            <a:off x="2124637" y="392581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70" name="Rectangle 68"/>
          <p:cNvSpPr>
            <a:spLocks noChangeArrowheads="1"/>
          </p:cNvSpPr>
          <p:nvPr/>
        </p:nvSpPr>
        <p:spPr bwMode="auto">
          <a:xfrm>
            <a:off x="2124637" y="4422635"/>
            <a:ext cx="206345"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71" name="Freeform 69"/>
          <p:cNvSpPr>
            <a:spLocks noEditPoints="1"/>
          </p:cNvSpPr>
          <p:nvPr/>
        </p:nvSpPr>
        <p:spPr bwMode="auto">
          <a:xfrm>
            <a:off x="1334174" y="3678202"/>
            <a:ext cx="938079" cy="0"/>
          </a:xfrm>
          <a:custGeom>
            <a:avLst/>
            <a:gdLst>
              <a:gd name="T0" fmla="*/ 140 w 504"/>
              <a:gd name="T1" fmla="*/ 5 w 504"/>
              <a:gd name="T2" fmla="*/ 0 w 504"/>
              <a:gd name="T3" fmla="*/ 3 w 504"/>
              <a:gd name="T4" fmla="*/ 140 w 504"/>
              <a:gd name="T5" fmla="*/ 140 w 504"/>
              <a:gd name="T6" fmla="*/ 504 w 504"/>
              <a:gd name="T7" fmla="*/ 159 w 504"/>
              <a:gd name="T8" fmla="*/ 159 w 504"/>
              <a:gd name="T9" fmla="*/ 503 w 504"/>
              <a:gd name="T10" fmla="*/ 504 w 50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504">
                <a:moveTo>
                  <a:pt x="140" y="0"/>
                </a:moveTo>
                <a:cubicBezTo>
                  <a:pt x="5" y="0"/>
                  <a:pt x="5" y="0"/>
                  <a:pt x="5" y="0"/>
                </a:cubicBezTo>
                <a:cubicBezTo>
                  <a:pt x="3" y="0"/>
                  <a:pt x="1" y="0"/>
                  <a:pt x="0" y="0"/>
                </a:cubicBezTo>
                <a:cubicBezTo>
                  <a:pt x="1" y="0"/>
                  <a:pt x="2" y="0"/>
                  <a:pt x="3" y="0"/>
                </a:cubicBezTo>
                <a:cubicBezTo>
                  <a:pt x="140" y="0"/>
                  <a:pt x="140" y="0"/>
                  <a:pt x="140" y="0"/>
                </a:cubicBezTo>
                <a:cubicBezTo>
                  <a:pt x="140" y="0"/>
                  <a:pt x="140" y="0"/>
                  <a:pt x="140" y="0"/>
                </a:cubicBezTo>
                <a:moveTo>
                  <a:pt x="504" y="0"/>
                </a:moveTo>
                <a:cubicBezTo>
                  <a:pt x="159" y="0"/>
                  <a:pt x="159" y="0"/>
                  <a:pt x="159" y="0"/>
                </a:cubicBezTo>
                <a:cubicBezTo>
                  <a:pt x="159" y="0"/>
                  <a:pt x="159" y="0"/>
                  <a:pt x="159" y="0"/>
                </a:cubicBezTo>
                <a:cubicBezTo>
                  <a:pt x="503" y="0"/>
                  <a:pt x="503" y="0"/>
                  <a:pt x="503" y="0"/>
                </a:cubicBezTo>
                <a:cubicBezTo>
                  <a:pt x="504" y="0"/>
                  <a:pt x="504" y="0"/>
                  <a:pt x="504"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72" name="Freeform 70"/>
          <p:cNvSpPr>
            <a:spLocks/>
          </p:cNvSpPr>
          <p:nvPr/>
        </p:nvSpPr>
        <p:spPr bwMode="auto">
          <a:xfrm>
            <a:off x="1594487" y="3678202"/>
            <a:ext cx="36507" cy="0"/>
          </a:xfrm>
          <a:custGeom>
            <a:avLst/>
            <a:gdLst>
              <a:gd name="T0" fmla="*/ 19 w 19"/>
              <a:gd name="T1" fmla="*/ 0 w 19"/>
              <a:gd name="T2" fmla="*/ 0 w 19"/>
              <a:gd name="T3" fmla="*/ 19 w 19"/>
              <a:gd name="T4" fmla="*/ 19 w 19"/>
            </a:gdLst>
            <a:ahLst/>
            <a:cxnLst>
              <a:cxn ang="0">
                <a:pos x="T0" y="0"/>
              </a:cxn>
              <a:cxn ang="0">
                <a:pos x="T1" y="0"/>
              </a:cxn>
              <a:cxn ang="0">
                <a:pos x="T2" y="0"/>
              </a:cxn>
              <a:cxn ang="0">
                <a:pos x="T3" y="0"/>
              </a:cxn>
              <a:cxn ang="0">
                <a:pos x="T4" y="0"/>
              </a:cxn>
            </a:cxnLst>
            <a:rect l="0" t="0" r="r" b="b"/>
            <a:pathLst>
              <a:path w="19">
                <a:moveTo>
                  <a:pt x="19" y="0"/>
                </a:moveTo>
                <a:cubicBezTo>
                  <a:pt x="0" y="0"/>
                  <a:pt x="0" y="0"/>
                  <a:pt x="0" y="0"/>
                </a:cubicBezTo>
                <a:cubicBezTo>
                  <a:pt x="0" y="0"/>
                  <a:pt x="0" y="0"/>
                  <a:pt x="0" y="0"/>
                </a:cubicBezTo>
                <a:cubicBezTo>
                  <a:pt x="19" y="0"/>
                  <a:pt x="19" y="0"/>
                  <a:pt x="19" y="0"/>
                </a:cubicBezTo>
                <a:cubicBezTo>
                  <a:pt x="19" y="0"/>
                  <a:pt x="19" y="0"/>
                  <a:pt x="19" y="0"/>
                </a:cubicBezTo>
              </a:path>
            </a:pathLst>
          </a:custGeom>
          <a:solidFill>
            <a:srgbClr val="89CF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73" name="Freeform 71"/>
          <p:cNvSpPr>
            <a:spLocks/>
          </p:cNvSpPr>
          <p:nvPr/>
        </p:nvSpPr>
        <p:spPr bwMode="auto">
          <a:xfrm>
            <a:off x="1337348" y="4628980"/>
            <a:ext cx="55555" cy="0"/>
          </a:xfrm>
          <a:custGeom>
            <a:avLst/>
            <a:gdLst>
              <a:gd name="T0" fmla="*/ 0 w 30"/>
              <a:gd name="T1" fmla="*/ 4 w 30"/>
              <a:gd name="T2" fmla="*/ 30 w 30"/>
              <a:gd name="T3" fmla="*/ 30 w 30"/>
              <a:gd name="T4" fmla="*/ 2 w 30"/>
              <a:gd name="T5" fmla="*/ 0 w 30"/>
            </a:gdLst>
            <a:ahLst/>
            <a:cxnLst>
              <a:cxn ang="0">
                <a:pos x="T0" y="0"/>
              </a:cxn>
              <a:cxn ang="0">
                <a:pos x="T1" y="0"/>
              </a:cxn>
              <a:cxn ang="0">
                <a:pos x="T2" y="0"/>
              </a:cxn>
              <a:cxn ang="0">
                <a:pos x="T3" y="0"/>
              </a:cxn>
              <a:cxn ang="0">
                <a:pos x="T4" y="0"/>
              </a:cxn>
              <a:cxn ang="0">
                <a:pos x="T5" y="0"/>
              </a:cxn>
            </a:cxnLst>
            <a:rect l="0" t="0" r="r" b="b"/>
            <a:pathLst>
              <a:path w="30">
                <a:moveTo>
                  <a:pt x="0" y="0"/>
                </a:moveTo>
                <a:cubicBezTo>
                  <a:pt x="1" y="0"/>
                  <a:pt x="2" y="0"/>
                  <a:pt x="4" y="0"/>
                </a:cubicBezTo>
                <a:cubicBezTo>
                  <a:pt x="30" y="0"/>
                  <a:pt x="30" y="0"/>
                  <a:pt x="30" y="0"/>
                </a:cubicBezTo>
                <a:cubicBezTo>
                  <a:pt x="30" y="0"/>
                  <a:pt x="30" y="0"/>
                  <a:pt x="30" y="0"/>
                </a:cubicBezTo>
                <a:cubicBezTo>
                  <a:pt x="2" y="0"/>
                  <a:pt x="2" y="0"/>
                  <a:pt x="2" y="0"/>
                </a:cubicBezTo>
                <a:cubicBezTo>
                  <a:pt x="1" y="0"/>
                  <a:pt x="0" y="0"/>
                  <a:pt x="0"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74" name="Freeform 72"/>
          <p:cNvSpPr>
            <a:spLocks noEditPoints="1"/>
          </p:cNvSpPr>
          <p:nvPr/>
        </p:nvSpPr>
        <p:spPr bwMode="auto">
          <a:xfrm>
            <a:off x="1299254" y="3848041"/>
            <a:ext cx="814271" cy="780940"/>
          </a:xfrm>
          <a:custGeom>
            <a:avLst/>
            <a:gdLst>
              <a:gd name="T0" fmla="*/ 44 w 438"/>
              <a:gd name="T1" fmla="*/ 287 h 420"/>
              <a:gd name="T2" fmla="*/ 44 w 438"/>
              <a:gd name="T3" fmla="*/ 220 h 420"/>
              <a:gd name="T4" fmla="*/ 155 w 438"/>
              <a:gd name="T5" fmla="*/ 220 h 420"/>
              <a:gd name="T6" fmla="*/ 155 w 438"/>
              <a:gd name="T7" fmla="*/ 287 h 420"/>
              <a:gd name="T8" fmla="*/ 44 w 438"/>
              <a:gd name="T9" fmla="*/ 287 h 420"/>
              <a:gd name="T10" fmla="*/ 44 w 438"/>
              <a:gd name="T11" fmla="*/ 198 h 420"/>
              <a:gd name="T12" fmla="*/ 44 w 438"/>
              <a:gd name="T13" fmla="*/ 131 h 420"/>
              <a:gd name="T14" fmla="*/ 155 w 438"/>
              <a:gd name="T15" fmla="*/ 131 h 420"/>
              <a:gd name="T16" fmla="*/ 155 w 438"/>
              <a:gd name="T17" fmla="*/ 198 h 420"/>
              <a:gd name="T18" fmla="*/ 44 w 438"/>
              <a:gd name="T19" fmla="*/ 198 h 420"/>
              <a:gd name="T20" fmla="*/ 44 w 438"/>
              <a:gd name="T21" fmla="*/ 109 h 420"/>
              <a:gd name="T22" fmla="*/ 44 w 438"/>
              <a:gd name="T23" fmla="*/ 42 h 420"/>
              <a:gd name="T24" fmla="*/ 155 w 438"/>
              <a:gd name="T25" fmla="*/ 42 h 420"/>
              <a:gd name="T26" fmla="*/ 155 w 438"/>
              <a:gd name="T27" fmla="*/ 109 h 420"/>
              <a:gd name="T28" fmla="*/ 44 w 438"/>
              <a:gd name="T29" fmla="*/ 109 h 420"/>
              <a:gd name="T30" fmla="*/ 177 w 438"/>
              <a:gd name="T31" fmla="*/ 109 h 420"/>
              <a:gd name="T32" fmla="*/ 177 w 438"/>
              <a:gd name="T33" fmla="*/ 42 h 420"/>
              <a:gd name="T34" fmla="*/ 288 w 438"/>
              <a:gd name="T35" fmla="*/ 42 h 420"/>
              <a:gd name="T36" fmla="*/ 288 w 438"/>
              <a:gd name="T37" fmla="*/ 109 h 420"/>
              <a:gd name="T38" fmla="*/ 177 w 438"/>
              <a:gd name="T39" fmla="*/ 109 h 420"/>
              <a:gd name="T40" fmla="*/ 438 w 438"/>
              <a:gd name="T41" fmla="*/ 0 h 420"/>
              <a:gd name="T42" fmla="*/ 0 w 438"/>
              <a:gd name="T43" fmla="*/ 0 h 420"/>
              <a:gd name="T44" fmla="*/ 0 w 438"/>
              <a:gd name="T45" fmla="*/ 20 h 420"/>
              <a:gd name="T46" fmla="*/ 0 w 438"/>
              <a:gd name="T47" fmla="*/ 60 h 420"/>
              <a:gd name="T48" fmla="*/ 0 w 438"/>
              <a:gd name="T49" fmla="*/ 396 h 420"/>
              <a:gd name="T50" fmla="*/ 20 w 438"/>
              <a:gd name="T51" fmla="*/ 420 h 420"/>
              <a:gd name="T52" fmla="*/ 22 w 438"/>
              <a:gd name="T53" fmla="*/ 420 h 420"/>
              <a:gd name="T54" fmla="*/ 50 w 438"/>
              <a:gd name="T55" fmla="*/ 420 h 420"/>
              <a:gd name="T56" fmla="*/ 91 w 438"/>
              <a:gd name="T57" fmla="*/ 375 h 420"/>
              <a:gd name="T58" fmla="*/ 44 w 438"/>
              <a:gd name="T59" fmla="*/ 375 h 420"/>
              <a:gd name="T60" fmla="*/ 44 w 438"/>
              <a:gd name="T61" fmla="*/ 309 h 420"/>
              <a:gd name="T62" fmla="*/ 153 w 438"/>
              <a:gd name="T63" fmla="*/ 309 h 420"/>
              <a:gd name="T64" fmla="*/ 177 w 438"/>
              <a:gd name="T65" fmla="*/ 282 h 420"/>
              <a:gd name="T66" fmla="*/ 177 w 438"/>
              <a:gd name="T67" fmla="*/ 220 h 420"/>
              <a:gd name="T68" fmla="*/ 235 w 438"/>
              <a:gd name="T69" fmla="*/ 220 h 420"/>
              <a:gd name="T70" fmla="*/ 255 w 438"/>
              <a:gd name="T71" fmla="*/ 198 h 420"/>
              <a:gd name="T72" fmla="*/ 177 w 438"/>
              <a:gd name="T73" fmla="*/ 198 h 420"/>
              <a:gd name="T74" fmla="*/ 177 w 438"/>
              <a:gd name="T75" fmla="*/ 131 h 420"/>
              <a:gd name="T76" fmla="*/ 288 w 438"/>
              <a:gd name="T77" fmla="*/ 131 h 420"/>
              <a:gd name="T78" fmla="*/ 288 w 438"/>
              <a:gd name="T79" fmla="*/ 162 h 420"/>
              <a:gd name="T80" fmla="*/ 310 w 438"/>
              <a:gd name="T81" fmla="*/ 138 h 420"/>
              <a:gd name="T82" fmla="*/ 310 w 438"/>
              <a:gd name="T83" fmla="*/ 131 h 420"/>
              <a:gd name="T84" fmla="*/ 317 w 438"/>
              <a:gd name="T85" fmla="*/ 131 h 420"/>
              <a:gd name="T86" fmla="*/ 338 w 438"/>
              <a:gd name="T87" fmla="*/ 109 h 420"/>
              <a:gd name="T88" fmla="*/ 310 w 438"/>
              <a:gd name="T89" fmla="*/ 109 h 420"/>
              <a:gd name="T90" fmla="*/ 310 w 438"/>
              <a:gd name="T91" fmla="*/ 42 h 420"/>
              <a:gd name="T92" fmla="*/ 399 w 438"/>
              <a:gd name="T93" fmla="*/ 42 h 420"/>
              <a:gd name="T94" fmla="*/ 438 w 438"/>
              <a:gd name="T9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8" h="420">
                <a:moveTo>
                  <a:pt x="44" y="287"/>
                </a:moveTo>
                <a:cubicBezTo>
                  <a:pt x="44" y="220"/>
                  <a:pt x="44" y="220"/>
                  <a:pt x="44" y="220"/>
                </a:cubicBezTo>
                <a:cubicBezTo>
                  <a:pt x="155" y="220"/>
                  <a:pt x="155" y="220"/>
                  <a:pt x="155" y="220"/>
                </a:cubicBezTo>
                <a:cubicBezTo>
                  <a:pt x="155" y="287"/>
                  <a:pt x="155" y="287"/>
                  <a:pt x="155" y="287"/>
                </a:cubicBezTo>
                <a:cubicBezTo>
                  <a:pt x="44" y="287"/>
                  <a:pt x="44" y="287"/>
                  <a:pt x="44" y="287"/>
                </a:cubicBezTo>
                <a:moveTo>
                  <a:pt x="44" y="198"/>
                </a:moveTo>
                <a:cubicBezTo>
                  <a:pt x="44" y="131"/>
                  <a:pt x="44" y="131"/>
                  <a:pt x="44" y="131"/>
                </a:cubicBezTo>
                <a:cubicBezTo>
                  <a:pt x="155" y="131"/>
                  <a:pt x="155" y="131"/>
                  <a:pt x="155" y="131"/>
                </a:cubicBezTo>
                <a:cubicBezTo>
                  <a:pt x="155" y="198"/>
                  <a:pt x="155" y="198"/>
                  <a:pt x="155" y="198"/>
                </a:cubicBezTo>
                <a:cubicBezTo>
                  <a:pt x="44" y="198"/>
                  <a:pt x="44" y="198"/>
                  <a:pt x="44" y="198"/>
                </a:cubicBezTo>
                <a:moveTo>
                  <a:pt x="44" y="109"/>
                </a:moveTo>
                <a:cubicBezTo>
                  <a:pt x="44" y="42"/>
                  <a:pt x="44" y="42"/>
                  <a:pt x="44" y="42"/>
                </a:cubicBezTo>
                <a:cubicBezTo>
                  <a:pt x="155" y="42"/>
                  <a:pt x="155" y="42"/>
                  <a:pt x="155" y="42"/>
                </a:cubicBezTo>
                <a:cubicBezTo>
                  <a:pt x="155" y="109"/>
                  <a:pt x="155" y="109"/>
                  <a:pt x="155" y="109"/>
                </a:cubicBezTo>
                <a:cubicBezTo>
                  <a:pt x="44" y="109"/>
                  <a:pt x="44" y="109"/>
                  <a:pt x="44" y="109"/>
                </a:cubicBezTo>
                <a:moveTo>
                  <a:pt x="177" y="109"/>
                </a:moveTo>
                <a:cubicBezTo>
                  <a:pt x="177" y="42"/>
                  <a:pt x="177" y="42"/>
                  <a:pt x="177" y="42"/>
                </a:cubicBezTo>
                <a:cubicBezTo>
                  <a:pt x="288" y="42"/>
                  <a:pt x="288" y="42"/>
                  <a:pt x="288" y="42"/>
                </a:cubicBezTo>
                <a:cubicBezTo>
                  <a:pt x="288" y="109"/>
                  <a:pt x="288" y="109"/>
                  <a:pt x="288" y="109"/>
                </a:cubicBezTo>
                <a:cubicBezTo>
                  <a:pt x="177" y="109"/>
                  <a:pt x="177" y="109"/>
                  <a:pt x="177" y="109"/>
                </a:cubicBezTo>
                <a:moveTo>
                  <a:pt x="438" y="0"/>
                </a:moveTo>
                <a:cubicBezTo>
                  <a:pt x="0" y="0"/>
                  <a:pt x="0" y="0"/>
                  <a:pt x="0" y="0"/>
                </a:cubicBezTo>
                <a:cubicBezTo>
                  <a:pt x="0" y="20"/>
                  <a:pt x="0" y="20"/>
                  <a:pt x="0" y="20"/>
                </a:cubicBezTo>
                <a:cubicBezTo>
                  <a:pt x="0" y="60"/>
                  <a:pt x="0" y="60"/>
                  <a:pt x="0" y="60"/>
                </a:cubicBezTo>
                <a:cubicBezTo>
                  <a:pt x="0" y="396"/>
                  <a:pt x="0" y="396"/>
                  <a:pt x="0" y="396"/>
                </a:cubicBezTo>
                <a:cubicBezTo>
                  <a:pt x="0" y="408"/>
                  <a:pt x="8" y="418"/>
                  <a:pt x="20" y="420"/>
                </a:cubicBezTo>
                <a:cubicBezTo>
                  <a:pt x="20" y="420"/>
                  <a:pt x="21" y="420"/>
                  <a:pt x="22" y="420"/>
                </a:cubicBezTo>
                <a:cubicBezTo>
                  <a:pt x="50" y="420"/>
                  <a:pt x="50" y="420"/>
                  <a:pt x="50" y="420"/>
                </a:cubicBezTo>
                <a:cubicBezTo>
                  <a:pt x="91" y="375"/>
                  <a:pt x="91" y="375"/>
                  <a:pt x="91" y="375"/>
                </a:cubicBezTo>
                <a:cubicBezTo>
                  <a:pt x="44" y="375"/>
                  <a:pt x="44" y="375"/>
                  <a:pt x="44" y="375"/>
                </a:cubicBezTo>
                <a:cubicBezTo>
                  <a:pt x="44" y="309"/>
                  <a:pt x="44" y="309"/>
                  <a:pt x="44" y="309"/>
                </a:cubicBezTo>
                <a:cubicBezTo>
                  <a:pt x="153" y="309"/>
                  <a:pt x="153" y="309"/>
                  <a:pt x="153" y="309"/>
                </a:cubicBezTo>
                <a:cubicBezTo>
                  <a:pt x="177" y="282"/>
                  <a:pt x="177" y="282"/>
                  <a:pt x="177" y="282"/>
                </a:cubicBezTo>
                <a:cubicBezTo>
                  <a:pt x="177" y="220"/>
                  <a:pt x="177" y="220"/>
                  <a:pt x="177" y="220"/>
                </a:cubicBezTo>
                <a:cubicBezTo>
                  <a:pt x="235" y="220"/>
                  <a:pt x="235" y="220"/>
                  <a:pt x="235" y="220"/>
                </a:cubicBezTo>
                <a:cubicBezTo>
                  <a:pt x="255" y="198"/>
                  <a:pt x="255" y="198"/>
                  <a:pt x="255" y="198"/>
                </a:cubicBezTo>
                <a:cubicBezTo>
                  <a:pt x="177" y="198"/>
                  <a:pt x="177" y="198"/>
                  <a:pt x="177" y="198"/>
                </a:cubicBezTo>
                <a:cubicBezTo>
                  <a:pt x="177" y="131"/>
                  <a:pt x="177" y="131"/>
                  <a:pt x="177" y="131"/>
                </a:cubicBezTo>
                <a:cubicBezTo>
                  <a:pt x="288" y="131"/>
                  <a:pt x="288" y="131"/>
                  <a:pt x="288" y="131"/>
                </a:cubicBezTo>
                <a:cubicBezTo>
                  <a:pt x="288" y="162"/>
                  <a:pt x="288" y="162"/>
                  <a:pt x="288" y="162"/>
                </a:cubicBezTo>
                <a:cubicBezTo>
                  <a:pt x="310" y="138"/>
                  <a:pt x="310" y="138"/>
                  <a:pt x="310" y="138"/>
                </a:cubicBezTo>
                <a:cubicBezTo>
                  <a:pt x="310" y="131"/>
                  <a:pt x="310" y="131"/>
                  <a:pt x="310" y="131"/>
                </a:cubicBezTo>
                <a:cubicBezTo>
                  <a:pt x="317" y="131"/>
                  <a:pt x="317" y="131"/>
                  <a:pt x="317" y="131"/>
                </a:cubicBezTo>
                <a:cubicBezTo>
                  <a:pt x="338" y="109"/>
                  <a:pt x="338" y="109"/>
                  <a:pt x="338" y="109"/>
                </a:cubicBezTo>
                <a:cubicBezTo>
                  <a:pt x="310" y="109"/>
                  <a:pt x="310" y="109"/>
                  <a:pt x="310" y="109"/>
                </a:cubicBezTo>
                <a:cubicBezTo>
                  <a:pt x="310" y="42"/>
                  <a:pt x="310" y="42"/>
                  <a:pt x="310" y="42"/>
                </a:cubicBezTo>
                <a:cubicBezTo>
                  <a:pt x="399" y="42"/>
                  <a:pt x="399" y="42"/>
                  <a:pt x="399" y="42"/>
                </a:cubicBezTo>
                <a:cubicBezTo>
                  <a:pt x="438" y="0"/>
                  <a:pt x="438" y="0"/>
                  <a:pt x="438"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75" name="Freeform 73"/>
          <p:cNvSpPr>
            <a:spLocks/>
          </p:cNvSpPr>
          <p:nvPr/>
        </p:nvSpPr>
        <p:spPr bwMode="auto">
          <a:xfrm>
            <a:off x="1299254" y="3678202"/>
            <a:ext cx="969824" cy="169838"/>
          </a:xfrm>
          <a:custGeom>
            <a:avLst/>
            <a:gdLst>
              <a:gd name="T0" fmla="*/ 522 w 522"/>
              <a:gd name="T1" fmla="*/ 0 h 91"/>
              <a:gd name="T2" fmla="*/ 178 w 522"/>
              <a:gd name="T3" fmla="*/ 0 h 91"/>
              <a:gd name="T4" fmla="*/ 159 w 522"/>
              <a:gd name="T5" fmla="*/ 0 h 91"/>
              <a:gd name="T6" fmla="*/ 22 w 522"/>
              <a:gd name="T7" fmla="*/ 0 h 91"/>
              <a:gd name="T8" fmla="*/ 19 w 522"/>
              <a:gd name="T9" fmla="*/ 0 h 91"/>
              <a:gd name="T10" fmla="*/ 0 w 522"/>
              <a:gd name="T11" fmla="*/ 24 h 91"/>
              <a:gd name="T12" fmla="*/ 0 w 522"/>
              <a:gd name="T13" fmla="*/ 91 h 91"/>
              <a:gd name="T14" fmla="*/ 438 w 522"/>
              <a:gd name="T15" fmla="*/ 91 h 91"/>
              <a:gd name="T16" fmla="*/ 522 w 522"/>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91">
                <a:moveTo>
                  <a:pt x="522" y="0"/>
                </a:moveTo>
                <a:cubicBezTo>
                  <a:pt x="178" y="0"/>
                  <a:pt x="178" y="0"/>
                  <a:pt x="178" y="0"/>
                </a:cubicBezTo>
                <a:cubicBezTo>
                  <a:pt x="159" y="0"/>
                  <a:pt x="159" y="0"/>
                  <a:pt x="159" y="0"/>
                </a:cubicBezTo>
                <a:cubicBezTo>
                  <a:pt x="22" y="0"/>
                  <a:pt x="22" y="0"/>
                  <a:pt x="22" y="0"/>
                </a:cubicBezTo>
                <a:cubicBezTo>
                  <a:pt x="21" y="0"/>
                  <a:pt x="20" y="0"/>
                  <a:pt x="19" y="0"/>
                </a:cubicBezTo>
                <a:cubicBezTo>
                  <a:pt x="8" y="3"/>
                  <a:pt x="0" y="12"/>
                  <a:pt x="0" y="24"/>
                </a:cubicBezTo>
                <a:cubicBezTo>
                  <a:pt x="0" y="91"/>
                  <a:pt x="0" y="91"/>
                  <a:pt x="0" y="91"/>
                </a:cubicBezTo>
                <a:cubicBezTo>
                  <a:pt x="438" y="91"/>
                  <a:pt x="438" y="91"/>
                  <a:pt x="438" y="91"/>
                </a:cubicBezTo>
                <a:cubicBezTo>
                  <a:pt x="522" y="0"/>
                  <a:pt x="522" y="0"/>
                  <a:pt x="522" y="0"/>
                </a:cubicBezTo>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76" name="Freeform 74"/>
          <p:cNvSpPr>
            <a:spLocks/>
          </p:cNvSpPr>
          <p:nvPr/>
        </p:nvSpPr>
        <p:spPr bwMode="auto">
          <a:xfrm>
            <a:off x="1627820" y="4090894"/>
            <a:ext cx="206345" cy="125395"/>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77" name="Freeform 75"/>
          <p:cNvSpPr>
            <a:spLocks/>
          </p:cNvSpPr>
          <p:nvPr/>
        </p:nvSpPr>
        <p:spPr bwMode="auto">
          <a:xfrm>
            <a:off x="1627820" y="4090894"/>
            <a:ext cx="206345" cy="125395"/>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78" name="Rectangle 76"/>
          <p:cNvSpPr>
            <a:spLocks noChangeArrowheads="1"/>
          </p:cNvSpPr>
          <p:nvPr/>
        </p:nvSpPr>
        <p:spPr bwMode="auto">
          <a:xfrm>
            <a:off x="1627820" y="392581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79" name="Rectangle 77"/>
          <p:cNvSpPr>
            <a:spLocks noChangeArrowheads="1"/>
          </p:cNvSpPr>
          <p:nvPr/>
        </p:nvSpPr>
        <p:spPr bwMode="auto">
          <a:xfrm>
            <a:off x="1627820" y="3925818"/>
            <a:ext cx="206345"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80" name="Freeform 78"/>
          <p:cNvSpPr>
            <a:spLocks/>
          </p:cNvSpPr>
          <p:nvPr/>
        </p:nvSpPr>
        <p:spPr bwMode="auto">
          <a:xfrm>
            <a:off x="1627820" y="4255971"/>
            <a:ext cx="107935" cy="115872"/>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81" name="Freeform 79"/>
          <p:cNvSpPr>
            <a:spLocks/>
          </p:cNvSpPr>
          <p:nvPr/>
        </p:nvSpPr>
        <p:spPr bwMode="auto">
          <a:xfrm>
            <a:off x="1627820" y="4255971"/>
            <a:ext cx="107935" cy="115872"/>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82" name="Freeform 80"/>
          <p:cNvSpPr>
            <a:spLocks/>
          </p:cNvSpPr>
          <p:nvPr/>
        </p:nvSpPr>
        <p:spPr bwMode="auto">
          <a:xfrm>
            <a:off x="1875435" y="4090894"/>
            <a:ext cx="12698" cy="1269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83" name="Freeform 81"/>
          <p:cNvSpPr>
            <a:spLocks/>
          </p:cNvSpPr>
          <p:nvPr/>
        </p:nvSpPr>
        <p:spPr bwMode="auto">
          <a:xfrm>
            <a:off x="1875435" y="4090894"/>
            <a:ext cx="12698" cy="1269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84" name="Freeform 82"/>
          <p:cNvSpPr>
            <a:spLocks/>
          </p:cNvSpPr>
          <p:nvPr/>
        </p:nvSpPr>
        <p:spPr bwMode="auto">
          <a:xfrm>
            <a:off x="1875435" y="3925818"/>
            <a:ext cx="165077" cy="123807"/>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85" name="Freeform 83"/>
          <p:cNvSpPr>
            <a:spLocks/>
          </p:cNvSpPr>
          <p:nvPr/>
        </p:nvSpPr>
        <p:spPr bwMode="auto">
          <a:xfrm>
            <a:off x="1875435" y="3925818"/>
            <a:ext cx="165077" cy="123807"/>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86" name="Rectangle 84"/>
          <p:cNvSpPr>
            <a:spLocks noChangeArrowheads="1"/>
          </p:cNvSpPr>
          <p:nvPr/>
        </p:nvSpPr>
        <p:spPr bwMode="auto">
          <a:xfrm>
            <a:off x="1381792" y="392581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87" name="Rectangle 85"/>
          <p:cNvSpPr>
            <a:spLocks noChangeArrowheads="1"/>
          </p:cNvSpPr>
          <p:nvPr/>
        </p:nvSpPr>
        <p:spPr bwMode="auto">
          <a:xfrm>
            <a:off x="1381792" y="3925818"/>
            <a:ext cx="206345"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88" name="Rectangle 86"/>
          <p:cNvSpPr>
            <a:spLocks noChangeArrowheads="1"/>
          </p:cNvSpPr>
          <p:nvPr/>
        </p:nvSpPr>
        <p:spPr bwMode="auto">
          <a:xfrm>
            <a:off x="1381792" y="4090894"/>
            <a:ext cx="206345"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89" name="Rectangle 87"/>
          <p:cNvSpPr>
            <a:spLocks noChangeArrowheads="1"/>
          </p:cNvSpPr>
          <p:nvPr/>
        </p:nvSpPr>
        <p:spPr bwMode="auto">
          <a:xfrm>
            <a:off x="1381792" y="4090894"/>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90" name="Rectangle 88"/>
          <p:cNvSpPr>
            <a:spLocks noChangeArrowheads="1"/>
          </p:cNvSpPr>
          <p:nvPr/>
        </p:nvSpPr>
        <p:spPr bwMode="auto">
          <a:xfrm>
            <a:off x="1381792" y="4255971"/>
            <a:ext cx="206345" cy="125395"/>
          </a:xfrm>
          <a:prstGeom prst="rect">
            <a:avLst/>
          </a:prstGeom>
          <a:solidFill>
            <a:srgbClr val="99CC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91" name="Rectangle 89"/>
          <p:cNvSpPr>
            <a:spLocks noChangeArrowheads="1"/>
          </p:cNvSpPr>
          <p:nvPr/>
        </p:nvSpPr>
        <p:spPr bwMode="auto">
          <a:xfrm>
            <a:off x="1381792" y="4255971"/>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92" name="Freeform 90"/>
          <p:cNvSpPr>
            <a:spLocks/>
          </p:cNvSpPr>
          <p:nvPr/>
        </p:nvSpPr>
        <p:spPr bwMode="auto">
          <a:xfrm>
            <a:off x="1381792" y="4422635"/>
            <a:ext cx="201584" cy="122220"/>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93" name="Freeform 91"/>
          <p:cNvSpPr>
            <a:spLocks/>
          </p:cNvSpPr>
          <p:nvPr/>
        </p:nvSpPr>
        <p:spPr bwMode="auto">
          <a:xfrm>
            <a:off x="1381792" y="4422635"/>
            <a:ext cx="201584" cy="122220"/>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94" name="Rectangle 92"/>
          <p:cNvSpPr>
            <a:spLocks noChangeArrowheads="1"/>
          </p:cNvSpPr>
          <p:nvPr/>
        </p:nvSpPr>
        <p:spPr bwMode="auto">
          <a:xfrm>
            <a:off x="2361140" y="3321065"/>
            <a:ext cx="573006"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dirty="0">
                <a:latin typeface="Segoe UI Semibold" panose="020B0702040204020203" pitchFamily="34" charset="0"/>
              </a:rPr>
              <a:t>RESOU</a:t>
            </a:r>
            <a:endParaRPr lang="en-US" altLang="en-US" dirty="0"/>
          </a:p>
        </p:txBody>
      </p:sp>
      <p:sp>
        <p:nvSpPr>
          <p:cNvPr id="95" name="Rectangle 93"/>
          <p:cNvSpPr>
            <a:spLocks noChangeArrowheads="1"/>
          </p:cNvSpPr>
          <p:nvPr/>
        </p:nvSpPr>
        <p:spPr bwMode="auto">
          <a:xfrm>
            <a:off x="2918273" y="3321065"/>
            <a:ext cx="114283"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dirty="0">
                <a:latin typeface="Segoe UI Semibold" panose="020B0702040204020203" pitchFamily="34" charset="0"/>
              </a:rPr>
              <a:t>R</a:t>
            </a:r>
            <a:endParaRPr lang="en-US" altLang="en-US" dirty="0"/>
          </a:p>
        </p:txBody>
      </p:sp>
      <p:sp>
        <p:nvSpPr>
          <p:cNvPr id="96" name="Rectangle 94"/>
          <p:cNvSpPr>
            <a:spLocks noChangeArrowheads="1"/>
          </p:cNvSpPr>
          <p:nvPr/>
        </p:nvSpPr>
        <p:spPr bwMode="auto">
          <a:xfrm>
            <a:off x="3026207" y="3321065"/>
            <a:ext cx="385708"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dirty="0">
                <a:latin typeface="Segoe UI Semibold" panose="020B0702040204020203" pitchFamily="34" charset="0"/>
              </a:rPr>
              <a:t>CE G</a:t>
            </a:r>
            <a:endParaRPr lang="en-US" altLang="en-US" dirty="0"/>
          </a:p>
        </p:txBody>
      </p:sp>
      <p:sp>
        <p:nvSpPr>
          <p:cNvPr id="97" name="Rectangle 95"/>
          <p:cNvSpPr>
            <a:spLocks noChangeArrowheads="1"/>
          </p:cNvSpPr>
          <p:nvPr/>
        </p:nvSpPr>
        <p:spPr bwMode="auto">
          <a:xfrm>
            <a:off x="3400804" y="3321065"/>
            <a:ext cx="114283"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dirty="0">
                <a:latin typeface="Segoe UI Semibold" panose="020B0702040204020203" pitchFamily="34" charset="0"/>
              </a:rPr>
              <a:t>R</a:t>
            </a:r>
            <a:endParaRPr lang="en-US" altLang="en-US" dirty="0"/>
          </a:p>
        </p:txBody>
      </p:sp>
      <p:sp>
        <p:nvSpPr>
          <p:cNvPr id="98" name="Rectangle 96"/>
          <p:cNvSpPr>
            <a:spLocks noChangeArrowheads="1"/>
          </p:cNvSpPr>
          <p:nvPr/>
        </p:nvSpPr>
        <p:spPr bwMode="auto">
          <a:xfrm>
            <a:off x="3508739" y="3321065"/>
            <a:ext cx="373009"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dirty="0">
                <a:latin typeface="Segoe UI Semibold" panose="020B0702040204020203" pitchFamily="34" charset="0"/>
              </a:rPr>
              <a:t>OUP</a:t>
            </a:r>
            <a:endParaRPr lang="en-US" altLang="en-US" dirty="0"/>
          </a:p>
        </p:txBody>
      </p:sp>
      <p:sp>
        <p:nvSpPr>
          <p:cNvPr id="99" name="Freeform 97"/>
          <p:cNvSpPr>
            <a:spLocks/>
          </p:cNvSpPr>
          <p:nvPr/>
        </p:nvSpPr>
        <p:spPr bwMode="auto">
          <a:xfrm>
            <a:off x="2754784" y="2025849"/>
            <a:ext cx="142854" cy="25397"/>
          </a:xfrm>
          <a:custGeom>
            <a:avLst/>
            <a:gdLst>
              <a:gd name="T0" fmla="*/ 7 w 77"/>
              <a:gd name="T1" fmla="*/ 14 h 14"/>
              <a:gd name="T2" fmla="*/ 0 w 77"/>
              <a:gd name="T3" fmla="*/ 7 h 14"/>
              <a:gd name="T4" fmla="*/ 7 w 77"/>
              <a:gd name="T5" fmla="*/ 0 h 14"/>
              <a:gd name="T6" fmla="*/ 70 w 77"/>
              <a:gd name="T7" fmla="*/ 0 h 14"/>
              <a:gd name="T8" fmla="*/ 77 w 77"/>
              <a:gd name="T9" fmla="*/ 7 h 14"/>
              <a:gd name="T10" fmla="*/ 70 w 77"/>
              <a:gd name="T11" fmla="*/ 14 h 14"/>
              <a:gd name="T12" fmla="*/ 7 w 7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77" h="14">
                <a:moveTo>
                  <a:pt x="7" y="14"/>
                </a:moveTo>
                <a:cubicBezTo>
                  <a:pt x="3" y="14"/>
                  <a:pt x="0" y="11"/>
                  <a:pt x="0" y="7"/>
                </a:cubicBezTo>
                <a:cubicBezTo>
                  <a:pt x="0" y="3"/>
                  <a:pt x="3" y="0"/>
                  <a:pt x="7" y="0"/>
                </a:cubicBezTo>
                <a:cubicBezTo>
                  <a:pt x="70" y="0"/>
                  <a:pt x="70" y="0"/>
                  <a:pt x="70" y="0"/>
                </a:cubicBezTo>
                <a:cubicBezTo>
                  <a:pt x="74" y="0"/>
                  <a:pt x="77" y="3"/>
                  <a:pt x="77" y="7"/>
                </a:cubicBezTo>
                <a:cubicBezTo>
                  <a:pt x="77" y="11"/>
                  <a:pt x="74" y="14"/>
                  <a:pt x="70" y="14"/>
                </a:cubicBezTo>
                <a:lnTo>
                  <a:pt x="7" y="14"/>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100" name="Freeform 98"/>
          <p:cNvSpPr>
            <a:spLocks/>
          </p:cNvSpPr>
          <p:nvPr/>
        </p:nvSpPr>
        <p:spPr bwMode="auto">
          <a:xfrm>
            <a:off x="2754784" y="2025849"/>
            <a:ext cx="44444" cy="25397"/>
          </a:xfrm>
          <a:custGeom>
            <a:avLst/>
            <a:gdLst>
              <a:gd name="T0" fmla="*/ 22 w 24"/>
              <a:gd name="T1" fmla="*/ 0 h 14"/>
              <a:gd name="T2" fmla="*/ 7 w 24"/>
              <a:gd name="T3" fmla="*/ 0 h 14"/>
              <a:gd name="T4" fmla="*/ 0 w 24"/>
              <a:gd name="T5" fmla="*/ 7 h 14"/>
              <a:gd name="T6" fmla="*/ 7 w 24"/>
              <a:gd name="T7" fmla="*/ 14 h 14"/>
              <a:gd name="T8" fmla="*/ 22 w 24"/>
              <a:gd name="T9" fmla="*/ 14 h 14"/>
              <a:gd name="T10" fmla="*/ 24 w 24"/>
              <a:gd name="T11" fmla="*/ 7 h 14"/>
              <a:gd name="T12" fmla="*/ 22 w 2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2" y="0"/>
                </a:moveTo>
                <a:cubicBezTo>
                  <a:pt x="7" y="0"/>
                  <a:pt x="7" y="0"/>
                  <a:pt x="7" y="0"/>
                </a:cubicBezTo>
                <a:cubicBezTo>
                  <a:pt x="3" y="0"/>
                  <a:pt x="0" y="3"/>
                  <a:pt x="0" y="7"/>
                </a:cubicBezTo>
                <a:cubicBezTo>
                  <a:pt x="0" y="11"/>
                  <a:pt x="3" y="14"/>
                  <a:pt x="7" y="14"/>
                </a:cubicBezTo>
                <a:cubicBezTo>
                  <a:pt x="22" y="14"/>
                  <a:pt x="22" y="14"/>
                  <a:pt x="22" y="14"/>
                </a:cubicBezTo>
                <a:cubicBezTo>
                  <a:pt x="23" y="12"/>
                  <a:pt x="24" y="10"/>
                  <a:pt x="24" y="7"/>
                </a:cubicBezTo>
                <a:cubicBezTo>
                  <a:pt x="24" y="5"/>
                  <a:pt x="23" y="2"/>
                  <a:pt x="2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101" name="Freeform 99"/>
          <p:cNvSpPr>
            <a:spLocks/>
          </p:cNvSpPr>
          <p:nvPr/>
        </p:nvSpPr>
        <p:spPr bwMode="auto">
          <a:xfrm>
            <a:off x="2819862" y="2025849"/>
            <a:ext cx="12698" cy="25397"/>
          </a:xfrm>
          <a:custGeom>
            <a:avLst/>
            <a:gdLst>
              <a:gd name="T0" fmla="*/ 7 w 7"/>
              <a:gd name="T1" fmla="*/ 0 h 14"/>
              <a:gd name="T2" fmla="*/ 0 w 7"/>
              <a:gd name="T3" fmla="*/ 0 h 14"/>
              <a:gd name="T4" fmla="*/ 1 w 7"/>
              <a:gd name="T5" fmla="*/ 7 h 14"/>
              <a:gd name="T6" fmla="*/ 0 w 7"/>
              <a:gd name="T7" fmla="*/ 14 h 14"/>
              <a:gd name="T8" fmla="*/ 7 w 7"/>
              <a:gd name="T9" fmla="*/ 14 h 14"/>
              <a:gd name="T10" fmla="*/ 6 w 7"/>
              <a:gd name="T11" fmla="*/ 7 h 14"/>
              <a:gd name="T12" fmla="*/ 7 w 7"/>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7" y="0"/>
                </a:moveTo>
                <a:cubicBezTo>
                  <a:pt x="0" y="0"/>
                  <a:pt x="0" y="0"/>
                  <a:pt x="0" y="0"/>
                </a:cubicBezTo>
                <a:cubicBezTo>
                  <a:pt x="1" y="2"/>
                  <a:pt x="1" y="5"/>
                  <a:pt x="1" y="7"/>
                </a:cubicBezTo>
                <a:cubicBezTo>
                  <a:pt x="1" y="10"/>
                  <a:pt x="1" y="12"/>
                  <a:pt x="0" y="14"/>
                </a:cubicBezTo>
                <a:cubicBezTo>
                  <a:pt x="7" y="14"/>
                  <a:pt x="7" y="14"/>
                  <a:pt x="7" y="14"/>
                </a:cubicBezTo>
                <a:cubicBezTo>
                  <a:pt x="6" y="12"/>
                  <a:pt x="6" y="10"/>
                  <a:pt x="6" y="7"/>
                </a:cubicBezTo>
                <a:cubicBezTo>
                  <a:pt x="6" y="5"/>
                  <a:pt x="6" y="2"/>
                  <a:pt x="7"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102" name="Freeform 100"/>
          <p:cNvSpPr>
            <a:spLocks/>
          </p:cNvSpPr>
          <p:nvPr/>
        </p:nvSpPr>
        <p:spPr bwMode="auto">
          <a:xfrm>
            <a:off x="2853194" y="2025849"/>
            <a:ext cx="44444" cy="25397"/>
          </a:xfrm>
          <a:custGeom>
            <a:avLst/>
            <a:gdLst>
              <a:gd name="T0" fmla="*/ 24 w 24"/>
              <a:gd name="T1" fmla="*/ 7 h 14"/>
              <a:gd name="T2" fmla="*/ 17 w 24"/>
              <a:gd name="T3" fmla="*/ 0 h 14"/>
              <a:gd name="T4" fmla="*/ 2 w 24"/>
              <a:gd name="T5" fmla="*/ 0 h 14"/>
              <a:gd name="T6" fmla="*/ 0 w 24"/>
              <a:gd name="T7" fmla="*/ 7 h 14"/>
              <a:gd name="T8" fmla="*/ 2 w 24"/>
              <a:gd name="T9" fmla="*/ 14 h 14"/>
              <a:gd name="T10" fmla="*/ 17 w 24"/>
              <a:gd name="T11" fmla="*/ 14 h 14"/>
              <a:gd name="T12" fmla="*/ 24 w 24"/>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4" y="7"/>
                </a:moveTo>
                <a:cubicBezTo>
                  <a:pt x="24" y="3"/>
                  <a:pt x="21" y="0"/>
                  <a:pt x="17" y="0"/>
                </a:cubicBezTo>
                <a:cubicBezTo>
                  <a:pt x="2" y="0"/>
                  <a:pt x="2" y="0"/>
                  <a:pt x="2" y="0"/>
                </a:cubicBezTo>
                <a:cubicBezTo>
                  <a:pt x="1" y="2"/>
                  <a:pt x="0" y="5"/>
                  <a:pt x="0" y="7"/>
                </a:cubicBezTo>
                <a:cubicBezTo>
                  <a:pt x="0" y="10"/>
                  <a:pt x="1" y="12"/>
                  <a:pt x="2" y="14"/>
                </a:cubicBezTo>
                <a:cubicBezTo>
                  <a:pt x="17" y="14"/>
                  <a:pt x="17" y="14"/>
                  <a:pt x="17" y="14"/>
                </a:cubicBezTo>
                <a:cubicBezTo>
                  <a:pt x="21" y="14"/>
                  <a:pt x="24" y="11"/>
                  <a:pt x="24" y="7"/>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103" name="Freeform 101"/>
          <p:cNvSpPr>
            <a:spLocks/>
          </p:cNvSpPr>
          <p:nvPr/>
        </p:nvSpPr>
        <p:spPr bwMode="auto">
          <a:xfrm>
            <a:off x="2796052" y="2025849"/>
            <a:ext cx="25397" cy="25397"/>
          </a:xfrm>
          <a:custGeom>
            <a:avLst/>
            <a:gdLst>
              <a:gd name="T0" fmla="*/ 13 w 14"/>
              <a:gd name="T1" fmla="*/ 0 h 14"/>
              <a:gd name="T2" fmla="*/ 0 w 14"/>
              <a:gd name="T3" fmla="*/ 0 h 14"/>
              <a:gd name="T4" fmla="*/ 2 w 14"/>
              <a:gd name="T5" fmla="*/ 7 h 14"/>
              <a:gd name="T6" fmla="*/ 0 w 14"/>
              <a:gd name="T7" fmla="*/ 14 h 14"/>
              <a:gd name="T8" fmla="*/ 13 w 14"/>
              <a:gd name="T9" fmla="*/ 14 h 14"/>
              <a:gd name="T10" fmla="*/ 14 w 14"/>
              <a:gd name="T11" fmla="*/ 7 h 14"/>
              <a:gd name="T12" fmla="*/ 13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3" y="0"/>
                </a:moveTo>
                <a:cubicBezTo>
                  <a:pt x="0" y="0"/>
                  <a:pt x="0" y="0"/>
                  <a:pt x="0" y="0"/>
                </a:cubicBezTo>
                <a:cubicBezTo>
                  <a:pt x="1" y="2"/>
                  <a:pt x="2" y="5"/>
                  <a:pt x="2" y="7"/>
                </a:cubicBezTo>
                <a:cubicBezTo>
                  <a:pt x="2" y="10"/>
                  <a:pt x="1" y="12"/>
                  <a:pt x="0" y="14"/>
                </a:cubicBezTo>
                <a:cubicBezTo>
                  <a:pt x="13" y="14"/>
                  <a:pt x="13" y="14"/>
                  <a:pt x="13" y="14"/>
                </a:cubicBezTo>
                <a:cubicBezTo>
                  <a:pt x="14" y="12"/>
                  <a:pt x="14" y="10"/>
                  <a:pt x="14" y="7"/>
                </a:cubicBezTo>
                <a:cubicBezTo>
                  <a:pt x="14" y="5"/>
                  <a:pt x="14" y="2"/>
                  <a:pt x="13"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104" name="Freeform 102"/>
          <p:cNvSpPr>
            <a:spLocks/>
          </p:cNvSpPr>
          <p:nvPr/>
        </p:nvSpPr>
        <p:spPr bwMode="auto">
          <a:xfrm>
            <a:off x="2696054" y="1995693"/>
            <a:ext cx="120633" cy="87300"/>
          </a:xfrm>
          <a:custGeom>
            <a:avLst/>
            <a:gdLst>
              <a:gd name="T0" fmla="*/ 45 w 65"/>
              <a:gd name="T1" fmla="*/ 35 h 47"/>
              <a:gd name="T2" fmla="*/ 23 w 65"/>
              <a:gd name="T3" fmla="*/ 35 h 47"/>
              <a:gd name="T4" fmla="*/ 12 w 65"/>
              <a:gd name="T5" fmla="*/ 23 h 47"/>
              <a:gd name="T6" fmla="*/ 23 w 65"/>
              <a:gd name="T7" fmla="*/ 12 h 47"/>
              <a:gd name="T8" fmla="*/ 45 w 65"/>
              <a:gd name="T9" fmla="*/ 12 h 47"/>
              <a:gd name="T10" fmla="*/ 46 w 65"/>
              <a:gd name="T11" fmla="*/ 12 h 47"/>
              <a:gd name="T12" fmla="*/ 65 w 65"/>
              <a:gd name="T13" fmla="*/ 12 h 47"/>
              <a:gd name="T14" fmla="*/ 45 w 65"/>
              <a:gd name="T15" fmla="*/ 0 h 47"/>
              <a:gd name="T16" fmla="*/ 23 w 65"/>
              <a:gd name="T17" fmla="*/ 0 h 47"/>
              <a:gd name="T18" fmla="*/ 0 w 65"/>
              <a:gd name="T19" fmla="*/ 23 h 47"/>
              <a:gd name="T20" fmla="*/ 23 w 65"/>
              <a:gd name="T21" fmla="*/ 47 h 47"/>
              <a:gd name="T22" fmla="*/ 45 w 65"/>
              <a:gd name="T23" fmla="*/ 47 h 47"/>
              <a:gd name="T24" fmla="*/ 65 w 65"/>
              <a:gd name="T25" fmla="*/ 35 h 47"/>
              <a:gd name="T26" fmla="*/ 46 w 65"/>
              <a:gd name="T27" fmla="*/ 35 h 47"/>
              <a:gd name="T28" fmla="*/ 45 w 65"/>
              <a:gd name="T29"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47">
                <a:moveTo>
                  <a:pt x="45" y="35"/>
                </a:moveTo>
                <a:cubicBezTo>
                  <a:pt x="23" y="35"/>
                  <a:pt x="23" y="35"/>
                  <a:pt x="23" y="35"/>
                </a:cubicBezTo>
                <a:cubicBezTo>
                  <a:pt x="17" y="35"/>
                  <a:pt x="12" y="30"/>
                  <a:pt x="12" y="23"/>
                </a:cubicBezTo>
                <a:cubicBezTo>
                  <a:pt x="12" y="17"/>
                  <a:pt x="17" y="12"/>
                  <a:pt x="23" y="12"/>
                </a:cubicBezTo>
                <a:cubicBezTo>
                  <a:pt x="45" y="12"/>
                  <a:pt x="45" y="12"/>
                  <a:pt x="45" y="12"/>
                </a:cubicBezTo>
                <a:cubicBezTo>
                  <a:pt x="45" y="12"/>
                  <a:pt x="46" y="12"/>
                  <a:pt x="46" y="12"/>
                </a:cubicBezTo>
                <a:cubicBezTo>
                  <a:pt x="65" y="12"/>
                  <a:pt x="65" y="12"/>
                  <a:pt x="65" y="12"/>
                </a:cubicBezTo>
                <a:cubicBezTo>
                  <a:pt x="61" y="5"/>
                  <a:pt x="54" y="0"/>
                  <a:pt x="45" y="0"/>
                </a:cubicBezTo>
                <a:cubicBezTo>
                  <a:pt x="23" y="0"/>
                  <a:pt x="23" y="0"/>
                  <a:pt x="23" y="0"/>
                </a:cubicBezTo>
                <a:cubicBezTo>
                  <a:pt x="10" y="0"/>
                  <a:pt x="0" y="10"/>
                  <a:pt x="0" y="23"/>
                </a:cubicBezTo>
                <a:cubicBezTo>
                  <a:pt x="0" y="36"/>
                  <a:pt x="10" y="47"/>
                  <a:pt x="23" y="47"/>
                </a:cubicBezTo>
                <a:cubicBezTo>
                  <a:pt x="45" y="47"/>
                  <a:pt x="45" y="47"/>
                  <a:pt x="45" y="47"/>
                </a:cubicBezTo>
                <a:cubicBezTo>
                  <a:pt x="54" y="47"/>
                  <a:pt x="61" y="42"/>
                  <a:pt x="65" y="35"/>
                </a:cubicBezTo>
                <a:cubicBezTo>
                  <a:pt x="46" y="35"/>
                  <a:pt x="46" y="35"/>
                  <a:pt x="46" y="35"/>
                </a:cubicBezTo>
                <a:cubicBezTo>
                  <a:pt x="46" y="35"/>
                  <a:pt x="45" y="35"/>
                  <a:pt x="45" y="35"/>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105" name="Freeform 103"/>
          <p:cNvSpPr>
            <a:spLocks/>
          </p:cNvSpPr>
          <p:nvPr/>
        </p:nvSpPr>
        <p:spPr bwMode="auto">
          <a:xfrm>
            <a:off x="2830973" y="2025849"/>
            <a:ext cx="26984" cy="25397"/>
          </a:xfrm>
          <a:custGeom>
            <a:avLst/>
            <a:gdLst>
              <a:gd name="T0" fmla="*/ 14 w 14"/>
              <a:gd name="T1" fmla="*/ 0 h 14"/>
              <a:gd name="T2" fmla="*/ 1 w 14"/>
              <a:gd name="T3" fmla="*/ 0 h 14"/>
              <a:gd name="T4" fmla="*/ 0 w 14"/>
              <a:gd name="T5" fmla="*/ 7 h 14"/>
              <a:gd name="T6" fmla="*/ 1 w 14"/>
              <a:gd name="T7" fmla="*/ 14 h 14"/>
              <a:gd name="T8" fmla="*/ 14 w 14"/>
              <a:gd name="T9" fmla="*/ 14 h 14"/>
              <a:gd name="T10" fmla="*/ 12 w 14"/>
              <a:gd name="T11" fmla="*/ 7 h 14"/>
              <a:gd name="T12" fmla="*/ 14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4" y="0"/>
                </a:moveTo>
                <a:cubicBezTo>
                  <a:pt x="1" y="0"/>
                  <a:pt x="1" y="0"/>
                  <a:pt x="1" y="0"/>
                </a:cubicBezTo>
                <a:cubicBezTo>
                  <a:pt x="0" y="2"/>
                  <a:pt x="0" y="5"/>
                  <a:pt x="0" y="7"/>
                </a:cubicBezTo>
                <a:cubicBezTo>
                  <a:pt x="0" y="10"/>
                  <a:pt x="0" y="12"/>
                  <a:pt x="1" y="14"/>
                </a:cubicBezTo>
                <a:cubicBezTo>
                  <a:pt x="14" y="14"/>
                  <a:pt x="14" y="14"/>
                  <a:pt x="14" y="14"/>
                </a:cubicBezTo>
                <a:cubicBezTo>
                  <a:pt x="13" y="12"/>
                  <a:pt x="12" y="10"/>
                  <a:pt x="12" y="7"/>
                </a:cubicBezTo>
                <a:cubicBezTo>
                  <a:pt x="12" y="5"/>
                  <a:pt x="13" y="2"/>
                  <a:pt x="14"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106" name="Freeform 104"/>
          <p:cNvSpPr>
            <a:spLocks/>
          </p:cNvSpPr>
          <p:nvPr/>
        </p:nvSpPr>
        <p:spPr bwMode="auto">
          <a:xfrm>
            <a:off x="2837322" y="1995693"/>
            <a:ext cx="122220" cy="87300"/>
          </a:xfrm>
          <a:custGeom>
            <a:avLst/>
            <a:gdLst>
              <a:gd name="T0" fmla="*/ 42 w 66"/>
              <a:gd name="T1" fmla="*/ 0 h 47"/>
              <a:gd name="T2" fmla="*/ 20 w 66"/>
              <a:gd name="T3" fmla="*/ 0 h 47"/>
              <a:gd name="T4" fmla="*/ 0 w 66"/>
              <a:gd name="T5" fmla="*/ 12 h 47"/>
              <a:gd name="T6" fmla="*/ 19 w 66"/>
              <a:gd name="T7" fmla="*/ 12 h 47"/>
              <a:gd name="T8" fmla="*/ 20 w 66"/>
              <a:gd name="T9" fmla="*/ 12 h 47"/>
              <a:gd name="T10" fmla="*/ 42 w 66"/>
              <a:gd name="T11" fmla="*/ 12 h 47"/>
              <a:gd name="T12" fmla="*/ 54 w 66"/>
              <a:gd name="T13" fmla="*/ 23 h 47"/>
              <a:gd name="T14" fmla="*/ 42 w 66"/>
              <a:gd name="T15" fmla="*/ 35 h 47"/>
              <a:gd name="T16" fmla="*/ 20 w 66"/>
              <a:gd name="T17" fmla="*/ 35 h 47"/>
              <a:gd name="T18" fmla="*/ 19 w 66"/>
              <a:gd name="T19" fmla="*/ 35 h 47"/>
              <a:gd name="T20" fmla="*/ 0 w 66"/>
              <a:gd name="T21" fmla="*/ 35 h 47"/>
              <a:gd name="T22" fmla="*/ 20 w 66"/>
              <a:gd name="T23" fmla="*/ 47 h 47"/>
              <a:gd name="T24" fmla="*/ 42 w 66"/>
              <a:gd name="T25" fmla="*/ 47 h 47"/>
              <a:gd name="T26" fmla="*/ 66 w 66"/>
              <a:gd name="T27" fmla="*/ 23 h 47"/>
              <a:gd name="T28" fmla="*/ 42 w 66"/>
              <a:gd name="T2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47">
                <a:moveTo>
                  <a:pt x="42" y="0"/>
                </a:moveTo>
                <a:cubicBezTo>
                  <a:pt x="20" y="0"/>
                  <a:pt x="20" y="0"/>
                  <a:pt x="20" y="0"/>
                </a:cubicBezTo>
                <a:cubicBezTo>
                  <a:pt x="11" y="0"/>
                  <a:pt x="4" y="5"/>
                  <a:pt x="0" y="12"/>
                </a:cubicBezTo>
                <a:cubicBezTo>
                  <a:pt x="19" y="12"/>
                  <a:pt x="19" y="12"/>
                  <a:pt x="19" y="12"/>
                </a:cubicBezTo>
                <a:cubicBezTo>
                  <a:pt x="19" y="12"/>
                  <a:pt x="20" y="12"/>
                  <a:pt x="20" y="12"/>
                </a:cubicBezTo>
                <a:cubicBezTo>
                  <a:pt x="42" y="12"/>
                  <a:pt x="42" y="12"/>
                  <a:pt x="42" y="12"/>
                </a:cubicBezTo>
                <a:cubicBezTo>
                  <a:pt x="48" y="12"/>
                  <a:pt x="54" y="17"/>
                  <a:pt x="54" y="23"/>
                </a:cubicBezTo>
                <a:cubicBezTo>
                  <a:pt x="54" y="30"/>
                  <a:pt x="48" y="35"/>
                  <a:pt x="42" y="35"/>
                </a:cubicBezTo>
                <a:cubicBezTo>
                  <a:pt x="20" y="35"/>
                  <a:pt x="20" y="35"/>
                  <a:pt x="20" y="35"/>
                </a:cubicBezTo>
                <a:cubicBezTo>
                  <a:pt x="20" y="35"/>
                  <a:pt x="19" y="35"/>
                  <a:pt x="19" y="35"/>
                </a:cubicBezTo>
                <a:cubicBezTo>
                  <a:pt x="0" y="35"/>
                  <a:pt x="0" y="35"/>
                  <a:pt x="0" y="35"/>
                </a:cubicBezTo>
                <a:cubicBezTo>
                  <a:pt x="4" y="42"/>
                  <a:pt x="11" y="47"/>
                  <a:pt x="20" y="47"/>
                </a:cubicBezTo>
                <a:cubicBezTo>
                  <a:pt x="42" y="47"/>
                  <a:pt x="42" y="47"/>
                  <a:pt x="42" y="47"/>
                </a:cubicBezTo>
                <a:cubicBezTo>
                  <a:pt x="55" y="47"/>
                  <a:pt x="66" y="36"/>
                  <a:pt x="66" y="23"/>
                </a:cubicBezTo>
                <a:cubicBezTo>
                  <a:pt x="66" y="10"/>
                  <a:pt x="55" y="0"/>
                  <a:pt x="4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107" name="Freeform 105"/>
          <p:cNvSpPr>
            <a:spLocks noEditPoints="1"/>
          </p:cNvSpPr>
          <p:nvPr/>
        </p:nvSpPr>
        <p:spPr bwMode="auto">
          <a:xfrm>
            <a:off x="2648436" y="1860773"/>
            <a:ext cx="357137" cy="357137"/>
          </a:xfrm>
          <a:custGeom>
            <a:avLst/>
            <a:gdLst>
              <a:gd name="T0" fmla="*/ 96 w 192"/>
              <a:gd name="T1" fmla="*/ 12 h 192"/>
              <a:gd name="T2" fmla="*/ 180 w 192"/>
              <a:gd name="T3" fmla="*/ 96 h 192"/>
              <a:gd name="T4" fmla="*/ 96 w 192"/>
              <a:gd name="T5" fmla="*/ 180 h 192"/>
              <a:gd name="T6" fmla="*/ 12 w 192"/>
              <a:gd name="T7" fmla="*/ 96 h 192"/>
              <a:gd name="T8" fmla="*/ 96 w 192"/>
              <a:gd name="T9" fmla="*/ 12 h 192"/>
              <a:gd name="T10" fmla="*/ 96 w 192"/>
              <a:gd name="T11" fmla="*/ 0 h 192"/>
              <a:gd name="T12" fmla="*/ 0 w 192"/>
              <a:gd name="T13" fmla="*/ 96 h 192"/>
              <a:gd name="T14" fmla="*/ 96 w 192"/>
              <a:gd name="T15" fmla="*/ 192 h 192"/>
              <a:gd name="T16" fmla="*/ 192 w 192"/>
              <a:gd name="T17" fmla="*/ 96 h 192"/>
              <a:gd name="T18" fmla="*/ 96 w 192"/>
              <a:gd name="T1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12"/>
                </a:moveTo>
                <a:cubicBezTo>
                  <a:pt x="142" y="12"/>
                  <a:pt x="180" y="50"/>
                  <a:pt x="180" y="96"/>
                </a:cubicBezTo>
                <a:cubicBezTo>
                  <a:pt x="180" y="143"/>
                  <a:pt x="142" y="180"/>
                  <a:pt x="96" y="180"/>
                </a:cubicBezTo>
                <a:cubicBezTo>
                  <a:pt x="49" y="180"/>
                  <a:pt x="12" y="143"/>
                  <a:pt x="12" y="96"/>
                </a:cubicBezTo>
                <a:cubicBezTo>
                  <a:pt x="12" y="50"/>
                  <a:pt x="49" y="12"/>
                  <a:pt x="96" y="12"/>
                </a:cubicBezTo>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00B0F0"/>
              </a:solidFill>
            </a:endParaRPr>
          </a:p>
        </p:txBody>
      </p:sp>
      <p:sp>
        <p:nvSpPr>
          <p:cNvPr id="4" name="TextBox 3"/>
          <p:cNvSpPr txBox="1"/>
          <p:nvPr/>
        </p:nvSpPr>
        <p:spPr>
          <a:xfrm>
            <a:off x="9794494" y="5869529"/>
            <a:ext cx="2205525" cy="622056"/>
          </a:xfrm>
          <a:prstGeom prst="rect">
            <a:avLst/>
          </a:prstGeom>
          <a:noFill/>
        </p:spPr>
        <p:txBody>
          <a:bodyPr wrap="square" lIns="179285" tIns="143428" rIns="179285" bIns="143428" rtlCol="0">
            <a:spAutoFit/>
          </a:bodyPr>
          <a:lstStyle/>
          <a:p>
            <a:pPr>
              <a:lnSpc>
                <a:spcPct val="90000"/>
              </a:lnSpc>
              <a:spcAft>
                <a:spcPts val="588"/>
              </a:spcAft>
            </a:pPr>
            <a:r>
              <a:rPr lang="en-US"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*and only one</a:t>
            </a:r>
          </a:p>
        </p:txBody>
      </p:sp>
    </p:spTree>
    <p:extLst>
      <p:ext uri="{BB962C8B-B14F-4D97-AF65-F5344CB8AC3E}">
        <p14:creationId xmlns:p14="http://schemas.microsoft.com/office/powerpoint/2010/main" val="1021813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F4C1641-4A34-45DC-BA05-10D70EBB5CB6}"/>
              </a:ext>
            </a:extLst>
          </p:cNvPr>
          <p:cNvSpPr>
            <a:spLocks noGrp="1"/>
          </p:cNvSpPr>
          <p:nvPr>
            <p:ph type="body" sz="quarter" idx="10"/>
          </p:nvPr>
        </p:nvSpPr>
        <p:spPr/>
        <p:txBody>
          <a:bodyPr/>
          <a:lstStyle/>
          <a:p>
            <a:endParaRPr lang="en-US"/>
          </a:p>
        </p:txBody>
      </p:sp>
      <p:sp>
        <p:nvSpPr>
          <p:cNvPr id="3" name="Subtitle 2"/>
          <p:cNvSpPr>
            <a:spLocks noGrp="1"/>
          </p:cNvSpPr>
          <p:nvPr>
            <p:ph idx="1"/>
          </p:nvPr>
        </p:nvSpPr>
        <p:spPr/>
        <p:txBody>
          <a:bodyPr>
            <a:noAutofit/>
          </a:bodyPr>
          <a:lstStyle/>
          <a:p>
            <a:pPr marL="800012" lvl="1" indent="-342900" algn="l">
              <a:spcBef>
                <a:spcPts val="1200"/>
              </a:spcBef>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Template Functions</a:t>
            </a:r>
          </a:p>
          <a:p>
            <a:pPr marL="1257125" lvl="2" indent="-342900" algn="l">
              <a:spcBef>
                <a:spcPts val="1200"/>
              </a:spcBef>
              <a:buFont typeface="Arial" panose="020B0604020202020204" pitchFamily="34" charset="0"/>
              <a:buChar char="•"/>
            </a:pPr>
            <a:r>
              <a:rPr lang="en-US" sz="2200" dirty="0" err="1">
                <a:latin typeface="Segoe UI Light" panose="020B0502040204020203" pitchFamily="34" charset="0"/>
                <a:cs typeface="Segoe UI Light" panose="020B0502040204020203" pitchFamily="34" charset="0"/>
              </a:rPr>
              <a:t>resourceGroup</a:t>
            </a:r>
            <a:r>
              <a:rPr lang="en-US" sz="2200" dirty="0">
                <a:latin typeface="Segoe UI Light" panose="020B0502040204020203" pitchFamily="34" charset="0"/>
                <a:cs typeface="Segoe UI Light" panose="020B0502040204020203" pitchFamily="34" charset="0"/>
              </a:rPr>
              <a:t>() properties</a:t>
            </a:r>
          </a:p>
          <a:p>
            <a:pPr marL="1257125" lvl="2" indent="-342900" algn="l">
              <a:spcBef>
                <a:spcPts val="1200"/>
              </a:spcBef>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Subscription() properties</a:t>
            </a:r>
          </a:p>
          <a:p>
            <a:pPr marL="800012" lvl="1" indent="-342900" algn="l">
              <a:spcBef>
                <a:spcPts val="1200"/>
              </a:spcBef>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Parameters</a:t>
            </a:r>
          </a:p>
          <a:p>
            <a:pPr marL="800012" lvl="1" indent="-342900" algn="l">
              <a:spcBef>
                <a:spcPts val="1200"/>
              </a:spcBef>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Variables</a:t>
            </a:r>
          </a:p>
          <a:p>
            <a:pPr marL="800012" lvl="1" indent="-342900" algn="l">
              <a:spcBef>
                <a:spcPts val="1200"/>
              </a:spcBef>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User-defined Functions</a:t>
            </a:r>
          </a:p>
          <a:p>
            <a:pPr marL="800012" lvl="1" indent="-342900" algn="l">
              <a:spcBef>
                <a:spcPts val="1200"/>
              </a:spcBef>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Resources</a:t>
            </a:r>
          </a:p>
          <a:p>
            <a:pPr marL="800012" lvl="1" indent="-342900" algn="l">
              <a:spcBef>
                <a:spcPts val="1200"/>
              </a:spcBef>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Outputs</a:t>
            </a:r>
          </a:p>
        </p:txBody>
      </p:sp>
      <p:sp>
        <p:nvSpPr>
          <p:cNvPr id="6" name="Text Placeholder 5">
            <a:extLst>
              <a:ext uri="{FF2B5EF4-FFF2-40B4-BE49-F238E27FC236}">
                <a16:creationId xmlns:a16="http://schemas.microsoft.com/office/drawing/2014/main" id="{2C4399C1-32C2-4F11-9472-5382A8DB92EB}"/>
              </a:ext>
            </a:extLst>
          </p:cNvPr>
          <p:cNvSpPr>
            <a:spLocks noGrp="1"/>
          </p:cNvSpPr>
          <p:nvPr>
            <p:ph type="body" sz="quarter" idx="11"/>
          </p:nvPr>
        </p:nvSpPr>
        <p:spPr/>
        <p:txBody>
          <a:bodyPr/>
          <a:lstStyle/>
          <a:p>
            <a:r>
              <a:rPr lang="en-US" dirty="0"/>
              <a:t>RESOURCE MANAGER TEMPLATE</a:t>
            </a:r>
          </a:p>
        </p:txBody>
      </p:sp>
      <p:sp>
        <p:nvSpPr>
          <p:cNvPr id="4" name="TextBox 3"/>
          <p:cNvSpPr txBox="1"/>
          <p:nvPr/>
        </p:nvSpPr>
        <p:spPr>
          <a:xfrm>
            <a:off x="9794494" y="5869529"/>
            <a:ext cx="2205525" cy="622056"/>
          </a:xfrm>
          <a:prstGeom prst="rect">
            <a:avLst/>
          </a:prstGeom>
          <a:noFill/>
        </p:spPr>
        <p:txBody>
          <a:bodyPr wrap="square" lIns="179285" tIns="143428" rIns="179285" bIns="143428" rtlCol="0">
            <a:spAutoFit/>
          </a:bodyPr>
          <a:lstStyle/>
          <a:p>
            <a:pPr>
              <a:lnSpc>
                <a:spcPct val="90000"/>
              </a:lnSpc>
              <a:spcAft>
                <a:spcPts val="588"/>
              </a:spcAft>
            </a:pPr>
            <a:r>
              <a:rPr lang="en-US"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*and only one</a:t>
            </a:r>
          </a:p>
        </p:txBody>
      </p:sp>
    </p:spTree>
    <p:extLst>
      <p:ext uri="{BB962C8B-B14F-4D97-AF65-F5344CB8AC3E}">
        <p14:creationId xmlns:p14="http://schemas.microsoft.com/office/powerpoint/2010/main" val="725133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25000" lnSpcReduction="20000"/>
          </a:bodyPr>
          <a:lstStyle/>
          <a:p>
            <a:pPr marL="0" indent="0">
              <a:buNone/>
            </a:pPr>
            <a:r>
              <a:rPr lang="en-US" sz="2000" dirty="0"/>
              <a:t>base64encode(‘</a:t>
            </a:r>
            <a:r>
              <a:rPr lang="en-US" sz="2000" dirty="0" err="1"/>
              <a:t>stringtoencode</a:t>
            </a:r>
            <a:r>
              <a:rPr lang="en-US" sz="2000" dirty="0"/>
              <a:t>’)</a:t>
            </a:r>
          </a:p>
          <a:p>
            <a:pPr marL="0" indent="0">
              <a:buNone/>
            </a:pPr>
            <a:r>
              <a:rPr lang="en-US" sz="2000" dirty="0" err="1"/>
              <a:t>concat</a:t>
            </a:r>
            <a:r>
              <a:rPr lang="en-US" sz="2000" dirty="0"/>
              <a:t>(‘</a:t>
            </a:r>
            <a:r>
              <a:rPr lang="en-US" sz="2000" dirty="0" err="1"/>
              <a:t>string’,’to’,’encode</a:t>
            </a:r>
            <a:r>
              <a:rPr lang="en-US" sz="2000" dirty="0"/>
              <a:t>’)</a:t>
            </a:r>
          </a:p>
          <a:p>
            <a:pPr marL="0" indent="0">
              <a:buNone/>
            </a:pPr>
            <a:r>
              <a:rPr lang="en-US" sz="2000" dirty="0" err="1"/>
              <a:t>copyIndex</a:t>
            </a:r>
            <a:r>
              <a:rPr lang="en-US" sz="2000" dirty="0"/>
              <a:t>(offset)</a:t>
            </a:r>
          </a:p>
          <a:p>
            <a:pPr marL="0" indent="0">
              <a:buNone/>
            </a:pPr>
            <a:r>
              <a:rPr lang="en-US" sz="2000" dirty="0" err="1"/>
              <a:t>listKeys</a:t>
            </a:r>
            <a:r>
              <a:rPr lang="en-US" sz="2000" dirty="0"/>
              <a:t>(</a:t>
            </a:r>
            <a:r>
              <a:rPr lang="en-US" sz="2000" dirty="0" err="1"/>
              <a:t>storageAccountResourceId</a:t>
            </a:r>
            <a:r>
              <a:rPr lang="en-US" sz="2000" dirty="0"/>
              <a:t>, </a:t>
            </a:r>
            <a:r>
              <a:rPr lang="en-US" sz="2000" dirty="0" err="1"/>
              <a:t>apiVersion</a:t>
            </a:r>
            <a:r>
              <a:rPr lang="en-US" sz="2000" dirty="0"/>
              <a:t>)</a:t>
            </a:r>
          </a:p>
          <a:p>
            <a:pPr marL="0" indent="0">
              <a:buNone/>
            </a:pPr>
            <a:r>
              <a:rPr lang="en-US" sz="2000" dirty="0" err="1"/>
              <a:t>padLeft</a:t>
            </a:r>
            <a:r>
              <a:rPr lang="en-US" sz="2000" dirty="0"/>
              <a:t>(</a:t>
            </a:r>
            <a:r>
              <a:rPr lang="en-US" sz="2000" dirty="0" err="1"/>
              <a:t>stringToPad,targetLength,paddingCharacter</a:t>
            </a:r>
            <a:r>
              <a:rPr lang="en-US" sz="2000" dirty="0"/>
              <a:t>)</a:t>
            </a:r>
          </a:p>
          <a:p>
            <a:pPr marL="0" indent="0">
              <a:buNone/>
            </a:pPr>
            <a:r>
              <a:rPr lang="en-US" sz="2000" dirty="0"/>
              <a:t>parameters(‘</a:t>
            </a:r>
            <a:r>
              <a:rPr lang="en-US" sz="2000" dirty="0" err="1"/>
              <a:t>parameterName</a:t>
            </a:r>
            <a:r>
              <a:rPr lang="en-US" sz="2000" dirty="0"/>
              <a:t>’)</a:t>
            </a:r>
          </a:p>
          <a:p>
            <a:pPr marL="0" indent="0">
              <a:buNone/>
            </a:pPr>
            <a:r>
              <a:rPr lang="en-US" sz="2000" dirty="0"/>
              <a:t>providers(namespace, </a:t>
            </a:r>
            <a:r>
              <a:rPr lang="en-US" sz="2000" dirty="0" err="1"/>
              <a:t>resourceType</a:t>
            </a:r>
            <a:r>
              <a:rPr lang="en-US" sz="2000" dirty="0"/>
              <a:t>)</a:t>
            </a:r>
          </a:p>
          <a:p>
            <a:pPr marL="0" indent="0">
              <a:buNone/>
            </a:pPr>
            <a:r>
              <a:rPr lang="en-US" sz="2000" dirty="0"/>
              <a:t>reference(</a:t>
            </a:r>
            <a:r>
              <a:rPr lang="en-US" sz="2000" dirty="0" err="1"/>
              <a:t>resourceId,apiVersion</a:t>
            </a:r>
            <a:r>
              <a:rPr lang="en-US" sz="2000" dirty="0"/>
              <a:t>)</a:t>
            </a:r>
          </a:p>
          <a:p>
            <a:pPr marL="0" indent="0">
              <a:buNone/>
            </a:pPr>
            <a:r>
              <a:rPr lang="en-US" sz="2000" dirty="0" err="1"/>
              <a:t>resourceGroup</a:t>
            </a:r>
            <a:r>
              <a:rPr lang="en-US" sz="2000" dirty="0"/>
              <a:t>()</a:t>
            </a:r>
          </a:p>
          <a:p>
            <a:pPr marL="0" indent="0">
              <a:buNone/>
            </a:pPr>
            <a:r>
              <a:rPr lang="en-US" sz="2000" dirty="0" err="1"/>
              <a:t>resourceId</a:t>
            </a:r>
            <a:r>
              <a:rPr lang="en-US" sz="2000" dirty="0"/>
              <a:t>(‘namespace/</a:t>
            </a:r>
            <a:r>
              <a:rPr lang="en-US" sz="2000" dirty="0" err="1"/>
              <a:t>resourceType</a:t>
            </a:r>
            <a:r>
              <a:rPr lang="en-US" sz="2000" dirty="0"/>
              <a:t>', ‘</a:t>
            </a:r>
            <a:r>
              <a:rPr lang="en-US" sz="2000" dirty="0" err="1"/>
              <a:t>resourceName</a:t>
            </a:r>
            <a:r>
              <a:rPr lang="en-US" sz="2000" dirty="0"/>
              <a:t>’)</a:t>
            </a:r>
          </a:p>
          <a:p>
            <a:pPr marL="0" indent="0">
              <a:buNone/>
            </a:pPr>
            <a:r>
              <a:rPr lang="en-US" sz="2000" dirty="0"/>
              <a:t>subscription()</a:t>
            </a:r>
          </a:p>
          <a:p>
            <a:pPr marL="0" indent="0">
              <a:buNone/>
            </a:pPr>
            <a:r>
              <a:rPr lang="en-US" sz="2000" dirty="0"/>
              <a:t>variables(‘variables’)</a:t>
            </a:r>
          </a:p>
        </p:txBody>
      </p:sp>
      <p:sp>
        <p:nvSpPr>
          <p:cNvPr id="4" name="Content Placeholder 3">
            <a:extLst>
              <a:ext uri="{FF2B5EF4-FFF2-40B4-BE49-F238E27FC236}">
                <a16:creationId xmlns:a16="http://schemas.microsoft.com/office/drawing/2014/main" id="{7419D0BA-2B99-480F-B17A-988F2D9B5C1C}"/>
              </a:ext>
            </a:extLst>
          </p:cNvPr>
          <p:cNvSpPr>
            <a:spLocks noGrp="1"/>
          </p:cNvSpPr>
          <p:nvPr>
            <p:ph idx="1"/>
          </p:nvPr>
        </p:nvSpPr>
        <p:spPr/>
        <p:txBody>
          <a:bodyPr>
            <a:normAutofit/>
          </a:bodyPr>
          <a:lstStyle/>
          <a:p>
            <a:r>
              <a:rPr lang="en-US" sz="2000" dirty="0"/>
              <a:t>base64encode(‘</a:t>
            </a:r>
            <a:r>
              <a:rPr lang="en-US" sz="2000" dirty="0" err="1"/>
              <a:t>stringtoencode</a:t>
            </a:r>
            <a:r>
              <a:rPr lang="en-US" sz="2000" dirty="0"/>
              <a:t>’)</a:t>
            </a:r>
          </a:p>
          <a:p>
            <a:r>
              <a:rPr lang="en-US" sz="2000" dirty="0" err="1"/>
              <a:t>concat</a:t>
            </a:r>
            <a:r>
              <a:rPr lang="en-US" sz="2000" dirty="0"/>
              <a:t>(‘</a:t>
            </a:r>
            <a:r>
              <a:rPr lang="en-US" sz="2000" dirty="0" err="1"/>
              <a:t>string’,’to’,’encode</a:t>
            </a:r>
            <a:r>
              <a:rPr lang="en-US" sz="2000" dirty="0"/>
              <a:t>’)</a:t>
            </a:r>
          </a:p>
          <a:p>
            <a:r>
              <a:rPr lang="en-US" sz="2000" dirty="0" err="1"/>
              <a:t>copyIndex</a:t>
            </a:r>
            <a:r>
              <a:rPr lang="en-US" sz="2000" dirty="0"/>
              <a:t>(offset)</a:t>
            </a:r>
          </a:p>
          <a:p>
            <a:r>
              <a:rPr lang="en-US" sz="2000" dirty="0" err="1"/>
              <a:t>listKeys</a:t>
            </a:r>
            <a:r>
              <a:rPr lang="en-US" sz="2000" dirty="0"/>
              <a:t>(</a:t>
            </a:r>
            <a:r>
              <a:rPr lang="en-US" sz="2000" dirty="0" err="1"/>
              <a:t>storageAccountResourceId</a:t>
            </a:r>
            <a:r>
              <a:rPr lang="en-US" sz="2000" dirty="0"/>
              <a:t>, </a:t>
            </a:r>
            <a:r>
              <a:rPr lang="en-US" sz="2000" dirty="0" err="1"/>
              <a:t>apiVersion</a:t>
            </a:r>
            <a:r>
              <a:rPr lang="en-US" sz="2000" dirty="0"/>
              <a:t>)</a:t>
            </a:r>
          </a:p>
          <a:p>
            <a:r>
              <a:rPr lang="en-US" sz="2000" dirty="0" err="1"/>
              <a:t>padLeft</a:t>
            </a:r>
            <a:r>
              <a:rPr lang="en-US" sz="2000" dirty="0"/>
              <a:t>(</a:t>
            </a:r>
            <a:r>
              <a:rPr lang="en-US" sz="2000" dirty="0" err="1"/>
              <a:t>stringToPad,targetLength,paddingCharacter</a:t>
            </a:r>
            <a:r>
              <a:rPr lang="en-US" sz="2000" dirty="0"/>
              <a:t>)</a:t>
            </a:r>
          </a:p>
          <a:p>
            <a:r>
              <a:rPr lang="en-US" sz="2000" dirty="0"/>
              <a:t>parameters(‘</a:t>
            </a:r>
            <a:r>
              <a:rPr lang="en-US" sz="2000" dirty="0" err="1"/>
              <a:t>parameterName</a:t>
            </a:r>
            <a:r>
              <a:rPr lang="en-US" sz="2000" dirty="0"/>
              <a:t>’)</a:t>
            </a:r>
          </a:p>
          <a:p>
            <a:r>
              <a:rPr lang="en-US" sz="2000" dirty="0"/>
              <a:t>providers(namespace, </a:t>
            </a:r>
            <a:r>
              <a:rPr lang="en-US" sz="2000" dirty="0" err="1"/>
              <a:t>resourceType</a:t>
            </a:r>
            <a:r>
              <a:rPr lang="en-US" sz="2000" dirty="0"/>
              <a:t>)</a:t>
            </a:r>
          </a:p>
          <a:p>
            <a:r>
              <a:rPr lang="en-US" sz="2000" dirty="0"/>
              <a:t>reference(</a:t>
            </a:r>
            <a:r>
              <a:rPr lang="en-US" sz="2000" dirty="0" err="1"/>
              <a:t>resourceId,apiVersion</a:t>
            </a:r>
            <a:r>
              <a:rPr lang="en-US" sz="2000" dirty="0"/>
              <a:t>)</a:t>
            </a:r>
          </a:p>
          <a:p>
            <a:r>
              <a:rPr lang="en-US" sz="2000" dirty="0" err="1"/>
              <a:t>resourceGroup</a:t>
            </a:r>
            <a:r>
              <a:rPr lang="en-US" sz="2000" dirty="0"/>
              <a:t>()</a:t>
            </a:r>
          </a:p>
          <a:p>
            <a:r>
              <a:rPr lang="en-US" sz="2000" dirty="0" err="1"/>
              <a:t>resourceId</a:t>
            </a:r>
            <a:r>
              <a:rPr lang="en-US" sz="2000" dirty="0"/>
              <a:t>(‘namespace/</a:t>
            </a:r>
            <a:r>
              <a:rPr lang="en-US" sz="2000" dirty="0" err="1"/>
              <a:t>resourceType</a:t>
            </a:r>
            <a:r>
              <a:rPr lang="en-US" sz="2000" dirty="0"/>
              <a:t>', ‘</a:t>
            </a:r>
            <a:r>
              <a:rPr lang="en-US" sz="2000" dirty="0" err="1"/>
              <a:t>resourceName</a:t>
            </a:r>
            <a:r>
              <a:rPr lang="en-US" sz="2000" dirty="0"/>
              <a:t>’)</a:t>
            </a:r>
          </a:p>
          <a:p>
            <a:r>
              <a:rPr lang="en-US" sz="2000" dirty="0"/>
              <a:t>subscription()</a:t>
            </a:r>
          </a:p>
          <a:p>
            <a:r>
              <a:rPr lang="en-US" sz="2000" dirty="0"/>
              <a:t>variables(‘variables’)</a:t>
            </a:r>
          </a:p>
        </p:txBody>
      </p:sp>
      <p:sp>
        <p:nvSpPr>
          <p:cNvPr id="5" name="Text Placeholder 4">
            <a:extLst>
              <a:ext uri="{FF2B5EF4-FFF2-40B4-BE49-F238E27FC236}">
                <a16:creationId xmlns:a16="http://schemas.microsoft.com/office/drawing/2014/main" id="{3C919600-D679-4855-B39F-76498B36EC63}"/>
              </a:ext>
            </a:extLst>
          </p:cNvPr>
          <p:cNvSpPr>
            <a:spLocks noGrp="1"/>
          </p:cNvSpPr>
          <p:nvPr>
            <p:ph type="body" sz="quarter" idx="11"/>
          </p:nvPr>
        </p:nvSpPr>
        <p:spPr/>
        <p:txBody>
          <a:bodyPr/>
          <a:lstStyle/>
          <a:p>
            <a:r>
              <a:rPr lang="en-US" dirty="0"/>
              <a:t>@ A GLANCE - TEMPLATE LANGUAGE EXPRESSIONS*</a:t>
            </a:r>
          </a:p>
        </p:txBody>
      </p:sp>
      <p:sp>
        <p:nvSpPr>
          <p:cNvPr id="3" name="Title 2"/>
          <p:cNvSpPr>
            <a:spLocks noGrp="1"/>
          </p:cNvSpPr>
          <p:nvPr>
            <p:ph type="title" idx="4294967295"/>
          </p:nvPr>
        </p:nvSpPr>
        <p:spPr/>
        <p:txBody>
          <a:bodyPr/>
          <a:lstStyle/>
          <a:p>
            <a:br>
              <a:rPr lang="en-US" dirty="0"/>
            </a:br>
            <a:r>
              <a:rPr lang="en-US" dirty="0"/>
              <a:t>	</a:t>
            </a:r>
          </a:p>
        </p:txBody>
      </p:sp>
      <p:sp>
        <p:nvSpPr>
          <p:cNvPr id="7" name="TextBox 6"/>
          <p:cNvSpPr txBox="1"/>
          <p:nvPr/>
        </p:nvSpPr>
        <p:spPr>
          <a:xfrm>
            <a:off x="96961" y="5952669"/>
            <a:ext cx="12475244" cy="566656"/>
          </a:xfrm>
          <a:prstGeom prst="rect">
            <a:avLst/>
          </a:prstGeom>
          <a:noFill/>
        </p:spPr>
        <p:txBody>
          <a:bodyPr wrap="square" lIns="179285" tIns="143428" rIns="179285" bIns="143428" rtlCol="0">
            <a:spAutoFit/>
          </a:bodyPr>
          <a:lstStyle/>
          <a:p>
            <a:pPr>
              <a:lnSpc>
                <a:spcPct val="90000"/>
              </a:lnSpc>
              <a:spcAft>
                <a:spcPts val="588"/>
              </a:spcAft>
            </a:pPr>
            <a:r>
              <a:rPr lang="en-US" sz="20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*Looking for examples?  See these in action @ https://github.com/rjmax/ArmExamples </a:t>
            </a:r>
          </a:p>
        </p:txBody>
      </p:sp>
    </p:spTree>
    <p:extLst>
      <p:ext uri="{BB962C8B-B14F-4D97-AF65-F5344CB8AC3E}">
        <p14:creationId xmlns:p14="http://schemas.microsoft.com/office/powerpoint/2010/main" val="2779114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032224D-BC15-42E5-B1FE-BFC9A53185E6}"/>
              </a:ext>
            </a:extLst>
          </p:cNvPr>
          <p:cNvSpPr>
            <a:spLocks noGrp="1"/>
          </p:cNvSpPr>
          <p:nvPr>
            <p:ph type="body" sz="quarter" idx="10"/>
          </p:nvPr>
        </p:nvSpPr>
        <p:spPr/>
        <p:txBody>
          <a:bodyPr/>
          <a:lstStyle/>
          <a:p>
            <a:endParaRPr lang="en-US"/>
          </a:p>
        </p:txBody>
      </p:sp>
      <p:sp>
        <p:nvSpPr>
          <p:cNvPr id="8" name="Content Placeholder 7">
            <a:extLst>
              <a:ext uri="{FF2B5EF4-FFF2-40B4-BE49-F238E27FC236}">
                <a16:creationId xmlns:a16="http://schemas.microsoft.com/office/drawing/2014/main" id="{5289735A-2453-4419-B3A8-D367CDECC861}"/>
              </a:ext>
            </a:extLst>
          </p:cNvPr>
          <p:cNvSpPr>
            <a:spLocks noGrp="1"/>
          </p:cNvSpPr>
          <p:nvPr>
            <p:ph idx="1"/>
          </p:nvPr>
        </p:nvSpPr>
        <p:spPr>
          <a:xfrm>
            <a:off x="475488" y="1435607"/>
            <a:ext cx="4542561" cy="4572000"/>
          </a:xfrm>
        </p:spPr>
        <p:txBody>
          <a:bodyPr>
            <a:normAutofit fontScale="92500" lnSpcReduction="10000"/>
          </a:bodyPr>
          <a:lstStyle/>
          <a:p>
            <a:pPr>
              <a:lnSpc>
                <a:spcPct val="150000"/>
              </a:lnSpc>
            </a:pPr>
            <a:r>
              <a:rPr lang="en-US" dirty="0">
                <a:latin typeface="Segoe UI Light" panose="020B0502040204020203" pitchFamily="34" charset="0"/>
                <a:cs typeface="Segoe UI Light" panose="020B0502040204020203" pitchFamily="34" charset="0"/>
              </a:rPr>
              <a:t>"resources": [</a:t>
            </a:r>
          </a:p>
          <a:p>
            <a:pPr>
              <a:lnSpc>
                <a:spcPct val="150000"/>
              </a:lnSpc>
            </a:pPr>
            <a:r>
              <a:rPr lang="en-US" dirty="0">
                <a:latin typeface="Segoe UI Light" panose="020B0502040204020203" pitchFamily="34" charset="0"/>
                <a:cs typeface="Segoe UI Light" panose="020B0502040204020203" pitchFamily="34" charset="0"/>
              </a:rPr>
              <a:t>  {</a:t>
            </a:r>
          </a:p>
          <a:p>
            <a:pPr>
              <a:lnSpc>
                <a:spcPct val="150000"/>
              </a:lnSpc>
            </a:pP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apiVersion</a:t>
            </a:r>
            <a:r>
              <a:rPr lang="en-US" dirty="0">
                <a:latin typeface="Segoe UI Light" panose="020B0502040204020203" pitchFamily="34" charset="0"/>
                <a:cs typeface="Segoe UI Light" panose="020B0502040204020203" pitchFamily="34" charset="0"/>
              </a:rPr>
              <a:t>": "2016-01-01",</a:t>
            </a:r>
          </a:p>
          <a:p>
            <a:pPr>
              <a:lnSpc>
                <a:spcPct val="150000"/>
              </a:lnSpc>
            </a:pPr>
            <a:r>
              <a:rPr lang="en-US" dirty="0">
                <a:latin typeface="Segoe UI Light" panose="020B0502040204020203" pitchFamily="34" charset="0"/>
                <a:cs typeface="Segoe UI Light" panose="020B0502040204020203" pitchFamily="34" charset="0"/>
              </a:rPr>
              <a:t>    "type": "</a:t>
            </a:r>
            <a:r>
              <a:rPr lang="en-US" dirty="0" err="1">
                <a:latin typeface="Segoe UI Light" panose="020B0502040204020203" pitchFamily="34" charset="0"/>
                <a:cs typeface="Segoe UI Light" panose="020B0502040204020203" pitchFamily="34" charset="0"/>
              </a:rPr>
              <a:t>Microsoft.Storage</a:t>
            </a:r>
            <a:r>
              <a:rPr lang="en-US" dirty="0">
                <a:latin typeface="Segoe UI Light" panose="020B0502040204020203" pitchFamily="34" charset="0"/>
                <a:cs typeface="Segoe UI Light" panose="020B0502040204020203" pitchFamily="34" charset="0"/>
              </a:rPr>
              <a:t>/</a:t>
            </a:r>
            <a:r>
              <a:rPr lang="en-US" dirty="0" err="1">
                <a:latin typeface="Segoe UI Light" panose="020B0502040204020203" pitchFamily="34" charset="0"/>
                <a:cs typeface="Segoe UI Light" panose="020B0502040204020203" pitchFamily="34" charset="0"/>
              </a:rPr>
              <a:t>storageAccounts</a:t>
            </a:r>
            <a:r>
              <a:rPr lang="en-US" dirty="0">
                <a:latin typeface="Segoe UI Light" panose="020B0502040204020203" pitchFamily="34" charset="0"/>
                <a:cs typeface="Segoe UI Light" panose="020B0502040204020203" pitchFamily="34" charset="0"/>
              </a:rPr>
              <a:t>",</a:t>
            </a:r>
          </a:p>
          <a:p>
            <a:pPr>
              <a:lnSpc>
                <a:spcPct val="150000"/>
              </a:lnSpc>
            </a:pPr>
            <a:r>
              <a:rPr lang="en-US" dirty="0">
                <a:latin typeface="Segoe UI Light" panose="020B0502040204020203" pitchFamily="34" charset="0"/>
                <a:cs typeface="Segoe UI Light" panose="020B0502040204020203" pitchFamily="34" charset="0"/>
              </a:rPr>
              <a:t>    "name": "</a:t>
            </a:r>
            <a:r>
              <a:rPr lang="en-US" dirty="0" err="1">
                <a:latin typeface="Segoe UI Light" panose="020B0502040204020203" pitchFamily="34" charset="0"/>
                <a:cs typeface="Segoe UI Light" panose="020B0502040204020203" pitchFamily="34" charset="0"/>
              </a:rPr>
              <a:t>mystorageaccount</a:t>
            </a:r>
            <a:r>
              <a:rPr lang="en-US" dirty="0">
                <a:latin typeface="Segoe UI Light" panose="020B0502040204020203" pitchFamily="34" charset="0"/>
                <a:cs typeface="Segoe UI Light" panose="020B0502040204020203" pitchFamily="34" charset="0"/>
              </a:rPr>
              <a:t>",</a:t>
            </a:r>
          </a:p>
          <a:p>
            <a:pPr>
              <a:lnSpc>
                <a:spcPct val="150000"/>
              </a:lnSpc>
            </a:pPr>
            <a:r>
              <a:rPr lang="en-US" dirty="0">
                <a:latin typeface="Segoe UI Light" panose="020B0502040204020203" pitchFamily="34" charset="0"/>
                <a:cs typeface="Segoe UI Light" panose="020B0502040204020203" pitchFamily="34" charset="0"/>
              </a:rPr>
              <a:t>    "location": "</a:t>
            </a:r>
            <a:r>
              <a:rPr lang="en-US" dirty="0" err="1">
                <a:latin typeface="Segoe UI Light" panose="020B0502040204020203" pitchFamily="34" charset="0"/>
                <a:cs typeface="Segoe UI Light" panose="020B0502040204020203" pitchFamily="34" charset="0"/>
              </a:rPr>
              <a:t>westus</a:t>
            </a:r>
            <a:r>
              <a:rPr lang="en-US" dirty="0">
                <a:latin typeface="Segoe UI Light" panose="020B0502040204020203" pitchFamily="34" charset="0"/>
                <a:cs typeface="Segoe UI Light" panose="020B0502040204020203" pitchFamily="34" charset="0"/>
              </a:rPr>
              <a:t>",</a:t>
            </a:r>
          </a:p>
          <a:p>
            <a:pPr>
              <a:lnSpc>
                <a:spcPct val="150000"/>
              </a:lnSpc>
            </a:pP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sku</a:t>
            </a:r>
            <a:r>
              <a:rPr lang="en-US" dirty="0">
                <a:latin typeface="Segoe UI Light" panose="020B0502040204020203" pitchFamily="34" charset="0"/>
                <a:cs typeface="Segoe UI Light" panose="020B0502040204020203" pitchFamily="34" charset="0"/>
              </a:rPr>
              <a:t>": {</a:t>
            </a:r>
          </a:p>
          <a:p>
            <a:pPr>
              <a:lnSpc>
                <a:spcPct val="150000"/>
              </a:lnSpc>
            </a:pPr>
            <a:r>
              <a:rPr lang="en-US" dirty="0">
                <a:latin typeface="Segoe UI Light" panose="020B0502040204020203" pitchFamily="34" charset="0"/>
                <a:cs typeface="Segoe UI Light" panose="020B0502040204020203" pitchFamily="34" charset="0"/>
              </a:rPr>
              <a:t>      "name": "</a:t>
            </a:r>
            <a:r>
              <a:rPr lang="en-US" dirty="0" err="1">
                <a:latin typeface="Segoe UI Light" panose="020B0502040204020203" pitchFamily="34" charset="0"/>
                <a:cs typeface="Segoe UI Light" panose="020B0502040204020203" pitchFamily="34" charset="0"/>
              </a:rPr>
              <a:t>Standard_LRS</a:t>
            </a:r>
            <a:r>
              <a:rPr lang="en-US" dirty="0">
                <a:latin typeface="Segoe UI Light" panose="020B0502040204020203" pitchFamily="34" charset="0"/>
                <a:cs typeface="Segoe UI Light" panose="020B0502040204020203" pitchFamily="34" charset="0"/>
              </a:rPr>
              <a:t>"</a:t>
            </a:r>
          </a:p>
          <a:p>
            <a:pPr>
              <a:lnSpc>
                <a:spcPct val="150000"/>
              </a:lnSpc>
            </a:pPr>
            <a:r>
              <a:rPr lang="en-US" dirty="0">
                <a:latin typeface="Segoe UI Light" panose="020B0502040204020203" pitchFamily="34" charset="0"/>
                <a:cs typeface="Segoe UI Light" panose="020B0502040204020203" pitchFamily="34" charset="0"/>
              </a:rPr>
              <a:t>    },</a:t>
            </a:r>
          </a:p>
          <a:p>
            <a:pPr>
              <a:lnSpc>
                <a:spcPct val="150000"/>
              </a:lnSpc>
            </a:pPr>
            <a:r>
              <a:rPr lang="en-US" dirty="0">
                <a:latin typeface="Segoe UI Light" panose="020B0502040204020203" pitchFamily="34" charset="0"/>
                <a:cs typeface="Segoe UI Light" panose="020B0502040204020203" pitchFamily="34" charset="0"/>
              </a:rPr>
              <a:t>    "kind": "Storage",</a:t>
            </a:r>
          </a:p>
          <a:p>
            <a:pPr>
              <a:lnSpc>
                <a:spcPct val="150000"/>
              </a:lnSpc>
            </a:pPr>
            <a:r>
              <a:rPr lang="en-US" dirty="0">
                <a:latin typeface="Segoe UI Light" panose="020B0502040204020203" pitchFamily="34" charset="0"/>
                <a:cs typeface="Segoe UI Light" panose="020B0502040204020203" pitchFamily="34" charset="0"/>
              </a:rPr>
              <a:t>    "properties": {</a:t>
            </a:r>
          </a:p>
          <a:p>
            <a:pPr>
              <a:lnSpc>
                <a:spcPct val="150000"/>
              </a:lnSpc>
            </a:pPr>
            <a:r>
              <a:rPr lang="en-US" dirty="0">
                <a:latin typeface="Segoe UI Light" panose="020B0502040204020203" pitchFamily="34" charset="0"/>
                <a:cs typeface="Segoe UI Light" panose="020B0502040204020203" pitchFamily="34" charset="0"/>
              </a:rPr>
              <a:t>    }</a:t>
            </a:r>
          </a:p>
          <a:p>
            <a:pPr>
              <a:lnSpc>
                <a:spcPct val="150000"/>
              </a:lnSpc>
            </a:pPr>
            <a:r>
              <a:rPr lang="en-US" dirty="0">
                <a:latin typeface="Segoe UI Light" panose="020B0502040204020203" pitchFamily="34" charset="0"/>
                <a:cs typeface="Segoe UI Light" panose="020B0502040204020203" pitchFamily="34" charset="0"/>
              </a:rPr>
              <a:t>  }</a:t>
            </a:r>
          </a:p>
          <a:p>
            <a:pPr>
              <a:lnSpc>
                <a:spcPct val="150000"/>
              </a:lnSpc>
            </a:pPr>
            <a:r>
              <a:rPr lang="en-US" dirty="0">
                <a:latin typeface="Segoe UI Light" panose="020B0502040204020203" pitchFamily="34" charset="0"/>
                <a:cs typeface="Segoe UI Light" panose="020B0502040204020203" pitchFamily="34" charset="0"/>
              </a:rPr>
              <a:t>]</a:t>
            </a:r>
          </a:p>
        </p:txBody>
      </p:sp>
      <p:sp>
        <p:nvSpPr>
          <p:cNvPr id="10" name="Text Placeholder 9">
            <a:extLst>
              <a:ext uri="{FF2B5EF4-FFF2-40B4-BE49-F238E27FC236}">
                <a16:creationId xmlns:a16="http://schemas.microsoft.com/office/drawing/2014/main" id="{F9DFFA35-2998-4003-A892-955B0CC1B5CC}"/>
              </a:ext>
            </a:extLst>
          </p:cNvPr>
          <p:cNvSpPr>
            <a:spLocks noGrp="1"/>
          </p:cNvSpPr>
          <p:nvPr>
            <p:ph type="body" sz="quarter" idx="11"/>
          </p:nvPr>
        </p:nvSpPr>
        <p:spPr/>
        <p:txBody>
          <a:bodyPr/>
          <a:lstStyle/>
          <a:p>
            <a:r>
              <a:rPr lang="en-US" dirty="0"/>
              <a:t>DEPLOYMENT PROCESS</a:t>
            </a:r>
          </a:p>
        </p:txBody>
      </p:sp>
      <p:sp>
        <p:nvSpPr>
          <p:cNvPr id="2" name="Title 1"/>
          <p:cNvSpPr>
            <a:spLocks noGrp="1"/>
          </p:cNvSpPr>
          <p:nvPr>
            <p:ph type="title" idx="4294967295"/>
          </p:nvPr>
        </p:nvSpPr>
        <p:spPr/>
        <p:txBody>
          <a:bodyPr/>
          <a:lstStyle/>
          <a:p>
            <a:br>
              <a:rPr lang="en-US" dirty="0"/>
            </a:br>
            <a:br>
              <a:rPr lang="en-US" dirty="0"/>
            </a:br>
            <a:r>
              <a:rPr lang="en-US" dirty="0"/>
              <a:t>	</a:t>
            </a:r>
          </a:p>
        </p:txBody>
      </p:sp>
      <p:sp>
        <p:nvSpPr>
          <p:cNvPr id="11" name="Content Placeholder 7">
            <a:extLst>
              <a:ext uri="{FF2B5EF4-FFF2-40B4-BE49-F238E27FC236}">
                <a16:creationId xmlns:a16="http://schemas.microsoft.com/office/drawing/2014/main" id="{6AD23831-F3D3-4367-9A22-4A3E1D052ED0}"/>
              </a:ext>
            </a:extLst>
          </p:cNvPr>
          <p:cNvSpPr txBox="1">
            <a:spLocks/>
          </p:cNvSpPr>
          <p:nvPr/>
        </p:nvSpPr>
        <p:spPr>
          <a:xfrm>
            <a:off x="5397190" y="1498799"/>
            <a:ext cx="6319321" cy="4572000"/>
          </a:xfrm>
          <a:prstGeom prst="rect">
            <a:avLst/>
          </a:prstGeom>
        </p:spPr>
        <p:txBody>
          <a:bodyPr vert="horz" lIns="91440" tIns="45720" rIns="91440" bIns="45720" rtlCol="0">
            <a:normAutofit fontScale="62500" lnSpcReduction="20000"/>
          </a:bodyPr>
          <a:lstStyle>
            <a:lvl1pPr marL="0" indent="0" algn="l" defTabSz="457200" rtl="0" eaLnBrk="1" latinLnBrk="0" hangingPunct="1">
              <a:lnSpc>
                <a:spcPct val="120000"/>
              </a:lnSpc>
              <a:spcBef>
                <a:spcPts val="0"/>
              </a:spcBef>
              <a:buClr>
                <a:schemeClr val="accent2"/>
              </a:buClr>
              <a:buFont typeface="Arial"/>
              <a:buNone/>
              <a:defRPr sz="16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6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4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50000"/>
              </a:lnSpc>
            </a:pPr>
            <a:r>
              <a:rPr lang="en-US" sz="2400" b="1" dirty="0">
                <a:latin typeface="Segoe UI Light" panose="020B0502040204020203" pitchFamily="34" charset="0"/>
                <a:cs typeface="Segoe UI Light" panose="020B0502040204020203" pitchFamily="34" charset="0"/>
              </a:rPr>
              <a:t>PUT</a:t>
            </a:r>
          </a:p>
          <a:p>
            <a:pPr>
              <a:lnSpc>
                <a:spcPct val="150000"/>
              </a:lnSpc>
            </a:pPr>
            <a:r>
              <a:rPr lang="en-US" sz="2400" dirty="0">
                <a:latin typeface="Segoe UI Light" panose="020B0502040204020203" pitchFamily="34" charset="0"/>
                <a:cs typeface="Segoe UI Light" panose="020B0502040204020203" pitchFamily="34" charset="0"/>
              </a:rPr>
              <a:t>https://management.azure.com/subscriptions/{subscriptionId}/resourceGroups/{resourceGroupName}/providers/Microsoft.Storage/storageAccounts/mystorageaccount?api-version=2016-01-01</a:t>
            </a:r>
          </a:p>
          <a:p>
            <a:pPr>
              <a:lnSpc>
                <a:spcPct val="150000"/>
              </a:lnSpc>
            </a:pPr>
            <a:endParaRPr lang="en-US" sz="2400" dirty="0">
              <a:latin typeface="Segoe UI Light" panose="020B0502040204020203" pitchFamily="34" charset="0"/>
              <a:cs typeface="Segoe UI Light" panose="020B0502040204020203" pitchFamily="34" charset="0"/>
            </a:endParaRPr>
          </a:p>
          <a:p>
            <a:pPr>
              <a:lnSpc>
                <a:spcPct val="150000"/>
              </a:lnSpc>
            </a:pPr>
            <a:r>
              <a:rPr lang="en-US" sz="2400" b="1" dirty="0">
                <a:latin typeface="Segoe UI Light" panose="020B0502040204020203" pitchFamily="34" charset="0"/>
                <a:cs typeface="Segoe UI Light" panose="020B0502040204020203" pitchFamily="34" charset="0"/>
              </a:rPr>
              <a:t>REQUEST BODY</a:t>
            </a:r>
          </a:p>
          <a:p>
            <a:pPr>
              <a:lnSpc>
                <a:spcPct val="150000"/>
              </a:lnSpc>
            </a:pPr>
            <a:r>
              <a:rPr lang="en-US" sz="2400" dirty="0">
                <a:latin typeface="Segoe UI Light" panose="020B0502040204020203" pitchFamily="34" charset="0"/>
                <a:cs typeface="Segoe UI Light" panose="020B0502040204020203" pitchFamily="34" charset="0"/>
              </a:rPr>
              <a:t>{</a:t>
            </a:r>
          </a:p>
          <a:p>
            <a:pPr>
              <a:lnSpc>
                <a:spcPct val="150000"/>
              </a:lnSpc>
            </a:pPr>
            <a:r>
              <a:rPr lang="en-US" sz="2400" dirty="0">
                <a:latin typeface="Segoe UI Light" panose="020B0502040204020203" pitchFamily="34" charset="0"/>
                <a:cs typeface="Segoe UI Light" panose="020B0502040204020203" pitchFamily="34" charset="0"/>
              </a:rPr>
              <a:t>  "location": "</a:t>
            </a:r>
            <a:r>
              <a:rPr lang="en-US" sz="2400" dirty="0" err="1">
                <a:latin typeface="Segoe UI Light" panose="020B0502040204020203" pitchFamily="34" charset="0"/>
                <a:cs typeface="Segoe UI Light" panose="020B0502040204020203" pitchFamily="34" charset="0"/>
              </a:rPr>
              <a:t>westus</a:t>
            </a:r>
            <a:r>
              <a:rPr lang="en-US" sz="2400" dirty="0">
                <a:latin typeface="Segoe UI Light" panose="020B0502040204020203" pitchFamily="34" charset="0"/>
                <a:cs typeface="Segoe UI Light" panose="020B0502040204020203" pitchFamily="34" charset="0"/>
              </a:rPr>
              <a:t>",</a:t>
            </a:r>
          </a:p>
          <a:p>
            <a:pPr>
              <a:lnSpc>
                <a:spcPct val="150000"/>
              </a:lnSpc>
            </a:pPr>
            <a:r>
              <a:rPr lang="en-US" sz="2400" dirty="0">
                <a:latin typeface="Segoe UI Light" panose="020B0502040204020203" pitchFamily="34" charset="0"/>
                <a:cs typeface="Segoe UI Light" panose="020B0502040204020203" pitchFamily="34" charset="0"/>
              </a:rPr>
              <a:t>  "properties": {</a:t>
            </a:r>
          </a:p>
          <a:p>
            <a:pPr>
              <a:lnSpc>
                <a:spcPct val="150000"/>
              </a:lnSpc>
            </a:pPr>
            <a:r>
              <a:rPr lang="en-US" sz="2400" dirty="0">
                <a:latin typeface="Segoe UI Light" panose="020B0502040204020203" pitchFamily="34" charset="0"/>
                <a:cs typeface="Segoe UI Light" panose="020B0502040204020203" pitchFamily="34" charset="0"/>
              </a:rPr>
              <a:t>  }</a:t>
            </a:r>
          </a:p>
          <a:p>
            <a:pPr>
              <a:lnSpc>
                <a:spcPct val="150000"/>
              </a:lnSpc>
            </a:pPr>
            <a:r>
              <a:rPr lang="en-US" sz="2400" dirty="0">
                <a:latin typeface="Segoe UI Light" panose="020B0502040204020203" pitchFamily="34" charset="0"/>
                <a:cs typeface="Segoe UI Light" panose="020B0502040204020203" pitchFamily="34" charset="0"/>
              </a:rPr>
              <a:t>  "</a:t>
            </a:r>
            <a:r>
              <a:rPr lang="en-US" sz="2400" dirty="0" err="1">
                <a:latin typeface="Segoe UI Light" panose="020B0502040204020203" pitchFamily="34" charset="0"/>
                <a:cs typeface="Segoe UI Light" panose="020B0502040204020203" pitchFamily="34" charset="0"/>
              </a:rPr>
              <a:t>sku</a:t>
            </a:r>
            <a:r>
              <a:rPr lang="en-US" sz="2400" dirty="0">
                <a:latin typeface="Segoe UI Light" panose="020B0502040204020203" pitchFamily="34" charset="0"/>
                <a:cs typeface="Segoe UI Light" panose="020B0502040204020203" pitchFamily="34" charset="0"/>
              </a:rPr>
              <a:t>": {</a:t>
            </a:r>
          </a:p>
          <a:p>
            <a:pPr>
              <a:lnSpc>
                <a:spcPct val="150000"/>
              </a:lnSpc>
            </a:pPr>
            <a:r>
              <a:rPr lang="en-US" sz="2400" dirty="0">
                <a:latin typeface="Segoe UI Light" panose="020B0502040204020203" pitchFamily="34" charset="0"/>
                <a:cs typeface="Segoe UI Light" panose="020B0502040204020203" pitchFamily="34" charset="0"/>
              </a:rPr>
              <a:t>    "name": "</a:t>
            </a:r>
            <a:r>
              <a:rPr lang="en-US" sz="2400" dirty="0" err="1">
                <a:latin typeface="Segoe UI Light" panose="020B0502040204020203" pitchFamily="34" charset="0"/>
                <a:cs typeface="Segoe UI Light" panose="020B0502040204020203" pitchFamily="34" charset="0"/>
              </a:rPr>
              <a:t>Standard_LRS</a:t>
            </a:r>
            <a:r>
              <a:rPr lang="en-US" sz="2400" dirty="0">
                <a:latin typeface="Segoe UI Light" panose="020B0502040204020203" pitchFamily="34" charset="0"/>
                <a:cs typeface="Segoe UI Light" panose="020B0502040204020203" pitchFamily="34" charset="0"/>
              </a:rPr>
              <a:t>"</a:t>
            </a:r>
          </a:p>
          <a:p>
            <a:pPr>
              <a:lnSpc>
                <a:spcPct val="150000"/>
              </a:lnSpc>
            </a:pPr>
            <a:r>
              <a:rPr lang="en-US" sz="2400" dirty="0">
                <a:latin typeface="Segoe UI Light" panose="020B0502040204020203" pitchFamily="34" charset="0"/>
                <a:cs typeface="Segoe UI Light" panose="020B0502040204020203" pitchFamily="34" charset="0"/>
              </a:rPr>
              <a:t>  },</a:t>
            </a:r>
          </a:p>
          <a:p>
            <a:pPr>
              <a:lnSpc>
                <a:spcPct val="150000"/>
              </a:lnSpc>
            </a:pPr>
            <a:r>
              <a:rPr lang="en-US" sz="2400" dirty="0">
                <a:latin typeface="Segoe UI Light" panose="020B0502040204020203" pitchFamily="34" charset="0"/>
                <a:cs typeface="Segoe UI Light" panose="020B0502040204020203" pitchFamily="34" charset="0"/>
              </a:rPr>
              <a:t>  "kind": "Storage"</a:t>
            </a:r>
          </a:p>
          <a:p>
            <a:pPr>
              <a:lnSpc>
                <a:spcPct val="150000"/>
              </a:lnSpc>
            </a:pPr>
            <a:r>
              <a:rPr lang="en-US" sz="24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832474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032224D-BC15-42E5-B1FE-BFC9A53185E6}"/>
              </a:ext>
            </a:extLst>
          </p:cNvPr>
          <p:cNvSpPr>
            <a:spLocks noGrp="1"/>
          </p:cNvSpPr>
          <p:nvPr>
            <p:ph type="body" sz="quarter" idx="10"/>
          </p:nvPr>
        </p:nvSpPr>
        <p:spPr/>
        <p:txBody>
          <a:bodyPr/>
          <a:lstStyle/>
          <a:p>
            <a:endParaRPr lang="en-US"/>
          </a:p>
        </p:txBody>
      </p:sp>
      <p:sp>
        <p:nvSpPr>
          <p:cNvPr id="8" name="Content Placeholder 7">
            <a:extLst>
              <a:ext uri="{FF2B5EF4-FFF2-40B4-BE49-F238E27FC236}">
                <a16:creationId xmlns:a16="http://schemas.microsoft.com/office/drawing/2014/main" id="{5289735A-2453-4419-B3A8-D367CDECC861}"/>
              </a:ext>
            </a:extLst>
          </p:cNvPr>
          <p:cNvSpPr>
            <a:spLocks noGrp="1"/>
          </p:cNvSpPr>
          <p:nvPr>
            <p:ph idx="1"/>
          </p:nvPr>
        </p:nvSpPr>
        <p:spPr>
          <a:xfrm>
            <a:off x="475488" y="1435607"/>
            <a:ext cx="4364141" cy="4572000"/>
          </a:xfrm>
        </p:spPr>
        <p:txBody>
          <a:bodyPr>
            <a:normAutofit/>
          </a:bodyPr>
          <a:lstStyle/>
          <a:p>
            <a:pPr marL="342900" indent="-342900">
              <a:lnSpc>
                <a:spcPct val="150000"/>
              </a:lnSpc>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Template-driven</a:t>
            </a:r>
          </a:p>
          <a:p>
            <a:pPr marL="342900" indent="-342900">
              <a:lnSpc>
                <a:spcPct val="150000"/>
              </a:lnSpc>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Declarative</a:t>
            </a:r>
          </a:p>
          <a:p>
            <a:pPr marL="342900" indent="-342900">
              <a:lnSpc>
                <a:spcPct val="150000"/>
              </a:lnSpc>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Idempotent</a:t>
            </a:r>
          </a:p>
          <a:p>
            <a:pPr marL="342900" indent="-342900">
              <a:lnSpc>
                <a:spcPct val="150000"/>
              </a:lnSpc>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Multi-Service</a:t>
            </a:r>
          </a:p>
          <a:p>
            <a:pPr marL="342900" indent="-342900">
              <a:lnSpc>
                <a:spcPct val="150000"/>
              </a:lnSpc>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Multi-Region</a:t>
            </a:r>
          </a:p>
          <a:p>
            <a:pPr marL="342900" indent="-342900">
              <a:lnSpc>
                <a:spcPct val="150000"/>
              </a:lnSpc>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Extensible</a:t>
            </a:r>
          </a:p>
        </p:txBody>
      </p:sp>
      <p:sp>
        <p:nvSpPr>
          <p:cNvPr id="10" name="Text Placeholder 9">
            <a:extLst>
              <a:ext uri="{FF2B5EF4-FFF2-40B4-BE49-F238E27FC236}">
                <a16:creationId xmlns:a16="http://schemas.microsoft.com/office/drawing/2014/main" id="{F9DFFA35-2998-4003-A892-955B0CC1B5CC}"/>
              </a:ext>
            </a:extLst>
          </p:cNvPr>
          <p:cNvSpPr>
            <a:spLocks noGrp="1"/>
          </p:cNvSpPr>
          <p:nvPr>
            <p:ph type="body" sz="quarter" idx="11"/>
          </p:nvPr>
        </p:nvSpPr>
        <p:spPr/>
        <p:txBody>
          <a:bodyPr>
            <a:normAutofit/>
          </a:bodyPr>
          <a:lstStyle/>
          <a:p>
            <a:r>
              <a:rPr lang="en-US" dirty="0"/>
              <a:t>DEPLOYING WITH AZURE RESOURCE MANAGER</a:t>
            </a:r>
          </a:p>
        </p:txBody>
      </p:sp>
      <p:sp>
        <p:nvSpPr>
          <p:cNvPr id="2" name="Title 1"/>
          <p:cNvSpPr>
            <a:spLocks noGrp="1"/>
          </p:cNvSpPr>
          <p:nvPr>
            <p:ph type="title" idx="4294967295"/>
          </p:nvPr>
        </p:nvSpPr>
        <p:spPr/>
        <p:txBody>
          <a:bodyPr/>
          <a:lstStyle/>
          <a:p>
            <a:br>
              <a:rPr lang="en-US" dirty="0"/>
            </a:br>
            <a:br>
              <a:rPr lang="en-US" dirty="0"/>
            </a:br>
            <a:r>
              <a:rPr lang="en-US" dirty="0"/>
              <a:t>	</a:t>
            </a:r>
          </a:p>
        </p:txBody>
      </p:sp>
    </p:spTree>
    <p:extLst>
      <p:ext uri="{BB962C8B-B14F-4D97-AF65-F5344CB8AC3E}">
        <p14:creationId xmlns:p14="http://schemas.microsoft.com/office/powerpoint/2010/main" val="2491078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ustom Design">
  <a:themeElements>
    <a:clrScheme name="EPAM">
      <a:dk1>
        <a:srgbClr val="464547"/>
      </a:dk1>
      <a:lt1>
        <a:sysClr val="window" lastClr="FFFFFF"/>
      </a:lt1>
      <a:dk2>
        <a:srgbClr val="666666"/>
      </a:dk2>
      <a:lt2>
        <a:srgbClr val="999999"/>
      </a:lt2>
      <a:accent1>
        <a:srgbClr val="CCCCCC"/>
      </a:accent1>
      <a:accent2>
        <a:srgbClr val="39C2D7"/>
      </a:accent2>
      <a:accent3>
        <a:srgbClr val="1A9CB0"/>
      </a:accent3>
      <a:accent4>
        <a:srgbClr val="A3C644"/>
      </a:accent4>
      <a:accent5>
        <a:srgbClr val="7F993A"/>
      </a:accent5>
      <a:accent6>
        <a:srgbClr val="B22746"/>
      </a:accent6>
      <a:hlink>
        <a:srgbClr val="FFFFFF"/>
      </a:hlink>
      <a:folHlink>
        <a:srgbClr val="FFFFF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EPAM_PPT_Template_Standard_20151203.pptx" id="{A431CA69-0945-46EF-95DA-E3B79D236B97}" vid="{92FFB665-8FC5-4C93-BB06-E90538102448}"/>
    </a:ext>
  </a:extLst>
</a:theme>
</file>

<file path=ppt/theme/theme2.xml><?xml version="1.0" encoding="utf-8"?>
<a:theme xmlns:a="http://schemas.openxmlformats.org/drawingml/2006/main" name="Epam_PPT_Template">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Slipstream">
      <a:majorFont>
        <a:latin typeface="Trebuchet MS"/>
        <a:ea typeface=""/>
        <a:cs typeface=""/>
        <a:font script="Jpan" typeface="ＭＳ ゴシック"/>
        <a:font script="Hang" typeface="HY그래픽B"/>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nSpc>
            <a:spcPct val="120000"/>
          </a:lnSpc>
          <a:defRPr dirty="0" err="1">
            <a:solidFill>
              <a:srgbClr val="444444"/>
            </a:solidFill>
            <a:latin typeface="Trebuchet MS"/>
            <a:cs typeface="Trebuchet MS"/>
          </a:defRPr>
        </a:defPPr>
      </a:lstStyle>
    </a:txDef>
  </a:objectDefaults>
  <a:extraClrSchemeLst/>
  <a:extLst>
    <a:ext uri="{05A4C25C-085E-4340-85A3-A5531E510DB2}">
      <thm15:themeFamily xmlns:thm15="http://schemas.microsoft.com/office/thememl/2012/main" name="EPAM_PPT_Template_Standard_20151203.pptx" id="{A431CA69-0945-46EF-95DA-E3B79D236B97}" vid="{5207FED3-AC43-4C12-A7EB-A42809329F7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3E4CD3B4CE9814FA4EB57F8E5E88223" ma:contentTypeVersion="3" ma:contentTypeDescription="Create a new document." ma:contentTypeScope="" ma:versionID="821eb83b8252dcbebbf5a8947c82dd28">
  <xsd:schema xmlns:xsd="http://www.w3.org/2001/XMLSchema" xmlns:xs="http://www.w3.org/2001/XMLSchema" xmlns:p="http://schemas.microsoft.com/office/2006/metadata/properties" xmlns:ns2="cc6d12de-4a50-4173-a95c-d9a51a2b9340" targetNamespace="http://schemas.microsoft.com/office/2006/metadata/properties" ma:root="true" ma:fieldsID="d2fc0f6ed2d37d321a64f61e82e8c1d0" ns2:_="">
    <xsd:import namespace="cc6d12de-4a50-4173-a95c-d9a51a2b9340"/>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6d12de-4a50-4173-a95c-d9a51a2b93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CAAC48E-8C12-4B8A-9CE2-D322E5EF8F50}">
  <ds:schemaRefs>
    <ds:schemaRef ds:uri="http://schemas.microsoft.com/sharepoint/v3/contenttype/forms"/>
  </ds:schemaRefs>
</ds:datastoreItem>
</file>

<file path=customXml/itemProps2.xml><?xml version="1.0" encoding="utf-8"?>
<ds:datastoreItem xmlns:ds="http://schemas.openxmlformats.org/officeDocument/2006/customXml" ds:itemID="{5C501B85-C02E-4110-9182-56BA7E28D0D8}"/>
</file>

<file path=customXml/itemProps3.xml><?xml version="1.0" encoding="utf-8"?>
<ds:datastoreItem xmlns:ds="http://schemas.openxmlformats.org/officeDocument/2006/customXml" ds:itemID="{CC196EBD-15D9-448B-9D22-AE951691C7F6}">
  <ds:schemaRefs>
    <ds:schemaRef ds:uri="http://schemas.microsoft.com/office/infopath/2007/PartnerControls"/>
    <ds:schemaRef ds:uri="http://schemas.microsoft.com/office/2006/documentManagement/types"/>
    <ds:schemaRef ds:uri="http://purl.org/dc/terms/"/>
    <ds:schemaRef ds:uri="http://purl.org/dc/elements/1.1/"/>
    <ds:schemaRef ds:uri="http://purl.org/dc/dcmitype/"/>
    <ds:schemaRef ds:uri="http://schemas.openxmlformats.org/package/2006/metadata/core-properties"/>
    <ds:schemaRef ds:uri="http://schemas.microsoft.com/office/2006/metadata/properties"/>
    <ds:schemaRef ds:uri="3e4541fd-e023-4f51-8468-7e17c07f5f65"/>
    <ds:schemaRef ds:uri="9cea0a21-32d3-45d6-9030-81f8c7e6277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EPAM_PPT_Template_Standard_20151203</Template>
  <TotalTime>1050</TotalTime>
  <Words>2230</Words>
  <Application>Microsoft Office PowerPoint</Application>
  <PresentationFormat>Widescreen</PresentationFormat>
  <Paragraphs>394</Paragraphs>
  <Slides>35</Slides>
  <Notes>19</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35</vt:i4>
      </vt:variant>
    </vt:vector>
  </HeadingPairs>
  <TitlesOfParts>
    <vt:vector size="48" baseType="lpstr">
      <vt:lpstr>Arial</vt:lpstr>
      <vt:lpstr>Arial Black</vt:lpstr>
      <vt:lpstr>Calibri</vt:lpstr>
      <vt:lpstr>Consolas</vt:lpstr>
      <vt:lpstr>Lucida Grande</vt:lpstr>
      <vt:lpstr>Segoe Pro Display Light</vt:lpstr>
      <vt:lpstr>Segoe UI</vt:lpstr>
      <vt:lpstr>Segoe UI Light</vt:lpstr>
      <vt:lpstr>Segoe UI Semibold</vt:lpstr>
      <vt:lpstr>Trebuchet MS</vt:lpstr>
      <vt:lpstr>Wingdings</vt:lpstr>
      <vt:lpstr>Custom Design</vt:lpstr>
      <vt:lpstr>Epam_PPT_Template</vt:lpstr>
      <vt:lpstr>Azure Storage</vt:lpstr>
      <vt:lpstr>   </vt:lpstr>
      <vt:lpstr>PowerPoint Presentation</vt:lpstr>
      <vt:lpstr>   </vt:lpstr>
      <vt:lpstr>PowerPoint Presentation</vt:lpstr>
      <vt:lpstr>PowerPoint Presentation</vt:lpstr>
      <vt:lpstr>  </vt:lpstr>
      <vt:lpstr>   </vt:lpstr>
      <vt:lpstr>   </vt:lpstr>
      <vt:lpstr>imperative                  or   declarative</vt:lpstr>
      <vt:lpstr>Deployment</vt:lpstr>
      <vt:lpstr>Demo: PowerShell + Hello World</vt:lpstr>
      <vt:lpstr>Demo: Azure CLI + Storage Account</vt:lpstr>
      <vt:lpstr>     </vt:lpstr>
      <vt:lpstr>     </vt:lpstr>
      <vt:lpstr>  </vt:lpstr>
      <vt:lpstr>  </vt:lpstr>
      <vt:lpstr>  </vt:lpstr>
      <vt:lpstr>   </vt:lpstr>
      <vt:lpstr>PowerPoint Presentation</vt:lpstr>
      <vt:lpstr>PowerPoint Presentation</vt:lpstr>
      <vt:lpstr>Demo: Azure CLI and tags</vt:lpstr>
      <vt:lpstr>    </vt:lpstr>
      <vt:lpstr>    </vt:lpstr>
      <vt:lpstr>   </vt:lpstr>
      <vt:lpstr>  </vt:lpstr>
      <vt:lpstr>   </vt:lpstr>
      <vt:lpstr>Demo: Role Based Access Control</vt:lpstr>
      <vt:lpstr>    </vt:lpstr>
      <vt:lpstr>Demo: Audit Logs</vt:lpstr>
      <vt:lpstr>    </vt:lpstr>
      <vt:lpstr>    </vt:lpstr>
      <vt:lpstr>Demo: Resource Locks</vt:lpstr>
      <vt:lpstr>    </vt:lpstr>
      <vt:lpstr>    </vt:lpstr>
    </vt:vector>
  </TitlesOfParts>
  <Company>EPAM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Storage</dc:title>
  <dc:creator>Oleksiy Pashkovskiy</dc:creator>
  <cp:lastModifiedBy>Manikanta Sami</cp:lastModifiedBy>
  <cp:revision>90</cp:revision>
  <dcterms:created xsi:type="dcterms:W3CDTF">2017-12-11T14:56:23Z</dcterms:created>
  <dcterms:modified xsi:type="dcterms:W3CDTF">2019-09-30T02:16:55Z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0x01010013E4CD3B4CE9814FA4EB57F8E5E88223</vt:lpwstr>
  </property>
  <property fmtid="{D5CDD505-2E9C-101B-9397-08002B2CF9AE}" pid="3" name="Order">
    <vt:r8>86200</vt:r8>
  </property>
  <property fmtid="{D5CDD505-2E9C-101B-9397-08002B2CF9AE}" pid="4" name="xd_Signature">
    <vt:bool>false</vt:bool>
  </property>
  <property fmtid="{D5CDD505-2E9C-101B-9397-08002B2CF9AE}" pid="5" name="xd_ProgID">
    <vt:lpwstr/>
  </property>
  <property fmtid="{D5CDD505-2E9C-101B-9397-08002B2CF9AE}" pid="6" name="ComplianceAssetId">
    <vt:lpwstr/>
  </property>
  <property fmtid="{D5CDD505-2E9C-101B-9397-08002B2CF9AE}" pid="7" name="TemplateUrl">
    <vt:lpwstr/>
  </property>
</Properties>
</file>