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7</a:t>
            </a:fld>
            <a:endParaRPr lang="en-US"/>
          </a:p>
        </p:txBody>
      </p:sp>
    </p:spTree>
    <p:extLst>
      <p:ext uri="{BB962C8B-B14F-4D97-AF65-F5344CB8AC3E}">
        <p14:creationId xmlns:p14="http://schemas.microsoft.com/office/powerpoint/2010/main" val="14852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OUTPASS MANAGEMENT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PROJECT</a:t>
            </a:r>
          </a:p>
        </p:txBody>
      </p:sp>
      <p:sp>
        <p:nvSpPr>
          <p:cNvPr id="4" name="TextBox 3"/>
          <p:cNvSpPr txBox="1"/>
          <p:nvPr/>
        </p:nvSpPr>
        <p:spPr>
          <a:xfrm>
            <a:off x="1723871" y="3252865"/>
            <a:ext cx="9039066"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J Dhanalakshmi</a:t>
            </a:r>
          </a:p>
          <a:p>
            <a:r>
              <a:rPr lang="en-US" sz="2000" b="1" dirty="0">
                <a:solidFill>
                  <a:schemeClr val="accent1">
                    <a:lumMod val="75000"/>
                  </a:schemeClr>
                </a:solidFill>
                <a:latin typeface="Arial" pitchFamily="34" charset="0"/>
                <a:cs typeface="Arial" pitchFamily="34" charset="0"/>
              </a:rPr>
              <a:t>2. K </a:t>
            </a:r>
            <a:r>
              <a:rPr lang="en-US" sz="2000" b="1" dirty="0" err="1">
                <a:solidFill>
                  <a:schemeClr val="accent1">
                    <a:lumMod val="75000"/>
                  </a:schemeClr>
                </a:solidFill>
                <a:latin typeface="Arial" pitchFamily="34" charset="0"/>
                <a:cs typeface="Arial" pitchFamily="34" charset="0"/>
              </a:rPr>
              <a:t>Mounasree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3. S </a:t>
            </a:r>
            <a:r>
              <a:rPr lang="en-US" sz="2000" b="1" dirty="0" err="1">
                <a:solidFill>
                  <a:schemeClr val="accent1">
                    <a:lumMod val="75000"/>
                  </a:schemeClr>
                </a:solidFill>
                <a:latin typeface="Arial" pitchFamily="34" charset="0"/>
                <a:cs typeface="Arial" pitchFamily="34" charset="0"/>
              </a:rPr>
              <a:t>Sravya</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dirty="0" err="1">
                <a:solidFill>
                  <a:schemeClr val="accent1">
                    <a:lumMod val="75000"/>
                  </a:schemeClr>
                </a:solidFill>
                <a:latin typeface="Arial" pitchFamily="34" charset="0"/>
                <a:cs typeface="Arial" pitchFamily="34" charset="0"/>
              </a:rPr>
              <a:t>By:Mr</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Poova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Ragavan</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err="1">
                <a:latin typeface="Arial" panose="020B0604020202020204" pitchFamily="34" charset="0"/>
                <a:cs typeface="Arial" panose="020B0604020202020204" pitchFamily="34" charset="0"/>
              </a:rPr>
              <a:t>Outpass</a:t>
            </a:r>
            <a:r>
              <a:rPr lang="en-US" dirty="0">
                <a:latin typeface="Arial" panose="020B0604020202020204" pitchFamily="34" charset="0"/>
                <a:cs typeface="Arial" panose="020B0604020202020204" pitchFamily="34" charset="0"/>
              </a:rPr>
              <a:t> is a permission that is given to students to go out of hostel mainly in </a:t>
            </a:r>
            <a:r>
              <a:rPr lang="en-US" dirty="0" err="1">
                <a:latin typeface="Arial" panose="020B0604020202020204" pitchFamily="34" charset="0"/>
                <a:cs typeface="Arial" panose="020B0604020202020204" pitchFamily="34" charset="0"/>
              </a:rPr>
              <a:t>instistutions.Currently</a:t>
            </a:r>
            <a:r>
              <a:rPr lang="en-US" dirty="0">
                <a:latin typeface="Arial" panose="020B0604020202020204" pitchFamily="34" charset="0"/>
                <a:cs typeface="Arial" panose="020B0604020202020204" pitchFamily="34" charset="0"/>
              </a:rPr>
              <a:t> many hostels are following manual work i.e., Students need to visit the warden/care taker office by in </a:t>
            </a:r>
            <a:r>
              <a:rPr lang="en-US" dirty="0" err="1">
                <a:latin typeface="Arial" panose="020B0604020202020204" pitchFamily="34" charset="0"/>
                <a:cs typeface="Arial" panose="020B0604020202020204" pitchFamily="34" charset="0"/>
              </a:rPr>
              <a:t>person.Our</a:t>
            </a:r>
            <a:r>
              <a:rPr lang="en-US" dirty="0">
                <a:latin typeface="Arial" panose="020B0604020202020204" pitchFamily="34" charset="0"/>
                <a:cs typeface="Arial" panose="020B0604020202020204" pitchFamily="34" charset="0"/>
              </a:rPr>
              <a:t> project is to reduce that manual work and paper usage by providing an online environment where students can apply for </a:t>
            </a:r>
            <a:r>
              <a:rPr lang="en-US" dirty="0" err="1">
                <a:latin typeface="Arial" panose="020B0604020202020204" pitchFamily="34" charset="0"/>
                <a:cs typeface="Arial" panose="020B0604020202020204" pitchFamily="34" charset="0"/>
              </a:rPr>
              <a:t>outpass</a:t>
            </a:r>
            <a:r>
              <a:rPr lang="en-US" dirty="0">
                <a:latin typeface="Arial" panose="020B0604020202020204" pitchFamily="34" charset="0"/>
                <a:cs typeface="Arial" panose="020B0604020202020204" pitchFamily="34" charset="0"/>
              </a:rPr>
              <a:t> and wardens and care takers can also easily accept or reject  students </a:t>
            </a:r>
            <a:r>
              <a:rPr lang="en-US" dirty="0" err="1">
                <a:latin typeface="Arial" panose="020B0604020202020204" pitchFamily="34" charset="0"/>
                <a:cs typeface="Arial" panose="020B0604020202020204" pitchFamily="34" charset="0"/>
              </a:rPr>
              <a:t>outpass</a:t>
            </a:r>
            <a:r>
              <a:rPr lang="en-US" dirty="0">
                <a:latin typeface="Arial" panose="020B0604020202020204" pitchFamily="34" charset="0"/>
                <a:cs typeface="Arial" panose="020B0604020202020204" pitchFamily="34" charset="0"/>
              </a:rPr>
              <a:t> through this </a:t>
            </a:r>
            <a:r>
              <a:rPr lang="en-US" dirty="0" err="1">
                <a:latin typeface="Arial" panose="020B0604020202020204" pitchFamily="34" charset="0"/>
                <a:cs typeface="Arial" panose="020B0604020202020204" pitchFamily="34" charset="0"/>
              </a:rPr>
              <a:t>portal.The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outpasses</a:t>
            </a:r>
            <a:r>
              <a:rPr lang="en-US" dirty="0">
                <a:latin typeface="Arial" panose="020B0604020202020204" pitchFamily="34" charset="0"/>
                <a:cs typeface="Arial" panose="020B0604020202020204" pitchFamily="34" charset="0"/>
              </a:rPr>
              <a:t> history will be stored in </a:t>
            </a:r>
            <a:r>
              <a:rPr lang="en-US" dirty="0" err="1">
                <a:latin typeface="Arial" panose="020B0604020202020204" pitchFamily="34" charset="0"/>
                <a:cs typeface="Arial" panose="020B0604020202020204" pitchFamily="34" charset="0"/>
              </a:rPr>
              <a:t>database.So,the</a:t>
            </a:r>
            <a:r>
              <a:rPr lang="en-US" dirty="0">
                <a:latin typeface="Arial" panose="020B0604020202020204" pitchFamily="34" charset="0"/>
                <a:cs typeface="Arial" panose="020B0604020202020204" pitchFamily="34" charset="0"/>
              </a:rPr>
              <a:t> institute can check that details when they required.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In today’s running technology every job has become effortless, keeping this in mind a system has been designed which is helpful for colleges, universities &amp; other educational institutes. This is designed for issuing &amp;maintaining the out pass for students departing outside the campus assuring that they have departed with intimation to their Wardens responsible authorities. There are as many systems, which are being used for this purpose, but they work in native nature. To avoid the demerits of existing system this system is designed intelligently to serve numerous users at an instant. It is purely network-based miniature. A high-level security Issue to avoid anonymous entry to system, and to avoid worthless tapping of data.</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So using this </a:t>
            </a:r>
            <a:r>
              <a:rPr lang="en-US" dirty="0" err="1"/>
              <a:t>Outpass</a:t>
            </a:r>
            <a:r>
              <a:rPr lang="en-US" dirty="0"/>
              <a:t> system for hostels where students get to take permission of Warden/care taker just by filling up a simple form. The student login’s and fills the out-pass form and waits for the reply from the authorities(caretaker/warden).</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a:extLst>
              <a:ext uri="{FF2B5EF4-FFF2-40B4-BE49-F238E27FC236}">
                <a16:creationId xmlns:a16="http://schemas.microsoft.com/office/drawing/2014/main" id="{ED7E3B38-2C26-B0E5-9D95-C2A361D82970}"/>
              </a:ext>
            </a:extLst>
          </p:cNvPr>
          <p:cNvPicPr>
            <a:picLocks noChangeAspect="1"/>
          </p:cNvPicPr>
          <p:nvPr/>
        </p:nvPicPr>
        <p:blipFill rotWithShape="1">
          <a:blip r:embed="rId2">
            <a:extLst>
              <a:ext uri="{28A0092B-C50C-407E-A947-70E740481C1C}">
                <a14:useLocalDpi xmlns:a14="http://schemas.microsoft.com/office/drawing/2010/main" val="0"/>
              </a:ext>
            </a:extLst>
          </a:blip>
          <a:srcRect l="38138" t="23264" r="15186" b="26050"/>
          <a:stretch/>
        </p:blipFill>
        <p:spPr>
          <a:xfrm>
            <a:off x="3235669" y="2554888"/>
            <a:ext cx="5690681" cy="3476128"/>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cs typeface="Arial" panose="020B0604020202020204" pitchFamily="34" charset="0"/>
              </a:rPr>
              <a:t>This project is based on Web </a:t>
            </a:r>
            <a:r>
              <a:rPr lang="en-US" dirty="0" err="1">
                <a:cs typeface="Arial" panose="020B0604020202020204" pitchFamily="34" charset="0"/>
              </a:rPr>
              <a:t>Development.This</a:t>
            </a:r>
            <a:r>
              <a:rPr lang="en-US" dirty="0">
                <a:cs typeface="Arial" panose="020B0604020202020204" pitchFamily="34" charset="0"/>
              </a:rPr>
              <a:t> is developed by using </a:t>
            </a:r>
            <a:r>
              <a:rPr lang="en-US" dirty="0" err="1">
                <a:cs typeface="Arial" panose="020B0604020202020204" pitchFamily="34" charset="0"/>
              </a:rPr>
              <a:t>HTML,CSS,JS,Node</a:t>
            </a:r>
            <a:r>
              <a:rPr lang="en-US" dirty="0">
                <a:cs typeface="Arial" panose="020B0604020202020204" pitchFamily="34" charset="0"/>
              </a:rPr>
              <a:t> </a:t>
            </a:r>
            <a:r>
              <a:rPr lang="en-US" dirty="0" err="1">
                <a:cs typeface="Arial" panose="020B0604020202020204" pitchFamily="34" charset="0"/>
              </a:rPr>
              <a:t>JS,Mango</a:t>
            </a:r>
            <a:r>
              <a:rPr lang="en-US" dirty="0">
                <a:cs typeface="Arial" panose="020B0604020202020204" pitchFamily="34" charset="0"/>
              </a:rPr>
              <a:t> DB.</a:t>
            </a:r>
          </a:p>
          <a:p>
            <a:pPr algn="l">
              <a:buFont typeface="Arial" pitchFamily="34" charset="0"/>
              <a:buChar char="•"/>
            </a:pPr>
            <a:r>
              <a:rPr lang="en-US" dirty="0">
                <a:cs typeface="Arial" panose="020B0604020202020204" pitchFamily="34" charset="0"/>
              </a:rPr>
              <a:t>Here we have two categories Warden/Care taker and </a:t>
            </a:r>
            <a:r>
              <a:rPr lang="en-US" dirty="0" err="1">
                <a:cs typeface="Arial" panose="020B0604020202020204" pitchFamily="34" charset="0"/>
              </a:rPr>
              <a:t>student.The</a:t>
            </a:r>
            <a:r>
              <a:rPr lang="en-US" dirty="0">
                <a:cs typeface="Arial" panose="020B0604020202020204" pitchFamily="34" charset="0"/>
              </a:rPr>
              <a:t> Student can take permission by filling a form and warden will accept or reject that request by seeing the details of student that are stored in database.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fontScale="90000"/>
          </a:bodyPr>
          <a:lstStyle/>
          <a:p>
            <a:r>
              <a:rPr lang="en-US" b="1" dirty="0">
                <a:solidFill>
                  <a:schemeClr val="accent1"/>
                </a:solidFill>
              </a:rPr>
              <a:t>Conclusion</a:t>
            </a: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buFont typeface="Arial" pitchFamily="34" charset="0"/>
              <a:buChar char="•"/>
            </a:pPr>
            <a:r>
              <a:rPr lang="en-US" dirty="0"/>
              <a:t>This Online Student </a:t>
            </a:r>
            <a:r>
              <a:rPr lang="en-US" dirty="0" err="1"/>
              <a:t>Outpass</a:t>
            </a:r>
            <a:r>
              <a:rPr lang="en-US" dirty="0"/>
              <a:t> Management System in Node JS MongoDB project is primarily concerned with keeping track of student </a:t>
            </a:r>
            <a:r>
              <a:rPr lang="en-US" dirty="0" err="1"/>
              <a:t>outpass</a:t>
            </a:r>
            <a:r>
              <a:rPr lang="en-US" dirty="0"/>
              <a:t> activities. The system aids in the tracking of personal, departments, and </a:t>
            </a:r>
            <a:r>
              <a:rPr lang="en-US" dirty="0" err="1"/>
              <a:t>outpass</a:t>
            </a:r>
            <a:r>
              <a:rPr lang="en-US" dirty="0"/>
              <a:t> records according to available categories. In order to request for </a:t>
            </a:r>
            <a:r>
              <a:rPr lang="en-US" dirty="0" err="1"/>
              <a:t>outpass</a:t>
            </a:r>
            <a:r>
              <a:rPr lang="en-US" dirty="0"/>
              <a:t> days, an student must state specific things such as the sort of leave, the conditions, and the start and end dates. Warden and HOD must first create departments, then manage personal and their personal information. This is critical or students who want to request a </a:t>
            </a:r>
            <a:r>
              <a:rPr lang="en-US" dirty="0" err="1"/>
              <a:t>outpass</a:t>
            </a:r>
            <a:r>
              <a:rPr lang="en-US" dirty="0"/>
              <a:t> of absence, for example. The system needs the user to fill out several areas such as the user name and a brief form with a short explanation. In terms of history, the system shows all of the accessible </a:t>
            </a:r>
            <a:r>
              <a:rPr lang="en-US" dirty="0" err="1"/>
              <a:t>outpass</a:t>
            </a:r>
            <a:r>
              <a:rPr lang="en-US" dirty="0"/>
              <a:t> histories, together with the facts and status of each Student. Finally aim of the project is to make a complete, fully working web based </a:t>
            </a:r>
            <a:r>
              <a:rPr lang="en-US" dirty="0" err="1"/>
              <a:t>outpass</a:t>
            </a:r>
            <a:r>
              <a:rPr lang="en-US" dirty="0"/>
              <a:t> system for students in hostel. System to improve students everyday </a:t>
            </a:r>
            <a:r>
              <a:rPr lang="en-US" dirty="0" err="1"/>
              <a:t>outpass</a:t>
            </a:r>
            <a:r>
              <a:rPr lang="en-US" dirty="0"/>
              <a:t> management and to increase working efficiency.</a:t>
            </a:r>
            <a:endParaRPr lang="en-US" dirty="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664</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OUTPASS MANAGEMENT SYSTEM</vt:lpstr>
      <vt:lpstr>OUTLINE</vt:lpstr>
      <vt:lpstr>Abstract</vt:lpstr>
      <vt:lpstr>Problem Statement</vt:lpstr>
      <vt:lpstr>Proposed Solution</vt:lpstr>
      <vt:lpstr>System Architecture</vt:lpstr>
      <vt:lpstr>System Deployment Approach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Dhana193@outlook.com</cp:lastModifiedBy>
  <cp:revision>46</cp:revision>
  <dcterms:created xsi:type="dcterms:W3CDTF">2021-04-26T07:43:48Z</dcterms:created>
  <dcterms:modified xsi:type="dcterms:W3CDTF">2023-06-06T04:19:13Z</dcterms:modified>
</cp:coreProperties>
</file>