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28"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DE97-84A4-DE14-593A-A299D8ABE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5F57F9-DAF0-8E80-5D9E-384B8F864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17C877-E4A4-5924-7450-3317E79F9847}"/>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28426727-C854-CAC1-4406-B3BD88F85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AB1B5-91CC-A614-A8E2-9B63C742143C}"/>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59713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D759-B055-E179-F795-59396D9B2C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A681A5-6826-1277-359C-DF4C3FA60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8566A-1788-38F2-2882-37B42F673A48}"/>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1ED3927C-E462-E9EF-FE25-ABB1ABE05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C23E1-2B58-BCBF-3F5C-92C2A3F834E6}"/>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377392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A198-891F-EB5D-2BDF-1449E2A070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BF150A-9A07-0434-4D35-E3E1C7BEF3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0F73F-B244-F724-7E29-890EA0CDC6D3}"/>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55005615-8A3C-CECD-CD36-C975BEB21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A75354-F449-3539-AB50-A7FA50A23599}"/>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154583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7EB9-E529-E3D9-592F-C8B546D13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C21471-D84F-F543-D633-955E5EBDB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A381C-299B-A062-7E87-24C3DCDCFAE3}"/>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2D527D54-8618-3CAD-EAA4-743864EA5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69E267-54B8-64C4-3191-E8DA6938D462}"/>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276895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ADC2-9B36-A89A-9C83-619C32452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3FA3DA-E0C0-D79B-93B6-E62BB8DAC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5F242-4ED3-F707-89B9-7A2F39BE4B2C}"/>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BD4C316F-51F5-D367-0ED6-6237FED75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DA436-DAEB-075E-B80F-6E1170698B00}"/>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44384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2A1F-0526-7125-2007-C8C35E079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91CFB-5878-74FC-7009-351AC95ED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D17C0B-148B-77DA-33B1-1821D5E3B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395749-9AE5-8B08-5E29-036231A2B9B5}"/>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6" name="Footer Placeholder 5">
            <a:extLst>
              <a:ext uri="{FF2B5EF4-FFF2-40B4-BE49-F238E27FC236}">
                <a16:creationId xmlns:a16="http://schemas.microsoft.com/office/drawing/2014/main" id="{FC18DD70-37FF-CAB9-08EC-1D0172E37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DDCC8-5E24-3AE9-7416-971AF694EF27}"/>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295678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94CC-BC31-CAB6-3EF5-6F49D44C37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2EDA7-86D6-CCA3-E5FE-D87507A46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D58F0-D12B-D71D-00F3-61645D7C7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93D4B4-74AA-E1F3-6FE4-32B8FFA57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C5B61-5707-21C4-D264-E791842021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18E182-8D4F-58C3-5814-5E5F5B4DBA40}"/>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8" name="Footer Placeholder 7">
            <a:extLst>
              <a:ext uri="{FF2B5EF4-FFF2-40B4-BE49-F238E27FC236}">
                <a16:creationId xmlns:a16="http://schemas.microsoft.com/office/drawing/2014/main" id="{6B4E4119-564A-923E-3F0F-17545715E8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B03D2E-13BE-8849-B7D3-A046B6C025E5}"/>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125696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8E0C-DB40-6286-5A86-F56810401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7221E0-B6BF-2C1E-F2B5-37857A47DF22}"/>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4" name="Footer Placeholder 3">
            <a:extLst>
              <a:ext uri="{FF2B5EF4-FFF2-40B4-BE49-F238E27FC236}">
                <a16:creationId xmlns:a16="http://schemas.microsoft.com/office/drawing/2014/main" id="{4C80C419-E9DA-6446-0196-F7E4B4F0FF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D03E38-0B99-2B6B-16CF-9D281A31EB71}"/>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221422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EE23F-DF55-4BEA-1AF4-A0FF30FA67A5}"/>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3" name="Footer Placeholder 2">
            <a:extLst>
              <a:ext uri="{FF2B5EF4-FFF2-40B4-BE49-F238E27FC236}">
                <a16:creationId xmlns:a16="http://schemas.microsoft.com/office/drawing/2014/main" id="{3938B891-9A27-4114-6277-07778AEFB4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8A8540-99EA-DE41-23EA-A17BB905C112}"/>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179971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C2F2-08B6-2770-B0D9-482D09467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5160D9-9AF6-2BF0-B45B-EDF6A93FC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C8FDB3-6746-B840-BAE3-B937B105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F14D2-8282-C31C-DFC9-A316BE0FEC17}"/>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6" name="Footer Placeholder 5">
            <a:extLst>
              <a:ext uri="{FF2B5EF4-FFF2-40B4-BE49-F238E27FC236}">
                <a16:creationId xmlns:a16="http://schemas.microsoft.com/office/drawing/2014/main" id="{A4D99F9A-93E8-54A0-E4DF-F29B3CDEB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83C8C-01F7-8552-BF67-3BE7B3A069B3}"/>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147930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7AE-8DA5-DE75-C8F0-8E1EE5690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628EA3-44A8-0F75-ABA6-A311108F3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665728-726E-E41B-751F-1B8DBEDF1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A8CE1-586F-4773-20A4-9D10CB904658}"/>
              </a:ext>
            </a:extLst>
          </p:cNvPr>
          <p:cNvSpPr>
            <a:spLocks noGrp="1"/>
          </p:cNvSpPr>
          <p:nvPr>
            <p:ph type="dt" sz="half" idx="10"/>
          </p:nvPr>
        </p:nvSpPr>
        <p:spPr/>
        <p:txBody>
          <a:bodyPr/>
          <a:lstStyle/>
          <a:p>
            <a:fld id="{3BE21630-1B4D-4E70-B04C-F290211D0C67}" type="datetimeFigureOut">
              <a:rPr lang="en-IN" smtClean="0"/>
              <a:t>20-05-2022</a:t>
            </a:fld>
            <a:endParaRPr lang="en-IN"/>
          </a:p>
        </p:txBody>
      </p:sp>
      <p:sp>
        <p:nvSpPr>
          <p:cNvPr id="6" name="Footer Placeholder 5">
            <a:extLst>
              <a:ext uri="{FF2B5EF4-FFF2-40B4-BE49-F238E27FC236}">
                <a16:creationId xmlns:a16="http://schemas.microsoft.com/office/drawing/2014/main" id="{D919D9A9-30F7-8059-DF1D-5073A6D40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74F22-652D-F41B-BB76-6FBAB40390F2}"/>
              </a:ext>
            </a:extLst>
          </p:cNvPr>
          <p:cNvSpPr>
            <a:spLocks noGrp="1"/>
          </p:cNvSpPr>
          <p:nvPr>
            <p:ph type="sldNum" sz="quarter" idx="12"/>
          </p:nvPr>
        </p:nvSpPr>
        <p:spPr/>
        <p:txBody>
          <a:bodyPr/>
          <a:lstStyle/>
          <a:p>
            <a:fld id="{460BDCD5-35C6-4D43-BDA7-EC63C5E190CE}" type="slidenum">
              <a:rPr lang="en-IN" smtClean="0"/>
              <a:t>‹#›</a:t>
            </a:fld>
            <a:endParaRPr lang="en-IN"/>
          </a:p>
        </p:txBody>
      </p:sp>
    </p:spTree>
    <p:extLst>
      <p:ext uri="{BB962C8B-B14F-4D97-AF65-F5344CB8AC3E}">
        <p14:creationId xmlns:p14="http://schemas.microsoft.com/office/powerpoint/2010/main" val="307437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BA9E0-F66D-B9C7-2DA5-B5844B314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0C49B1-35CC-8EA4-06A5-F12E9D062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8491E-8A29-E334-354B-7E59A326E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21630-1B4D-4E70-B04C-F290211D0C67}" type="datetimeFigureOut">
              <a:rPr lang="en-IN" smtClean="0"/>
              <a:t>20-05-2022</a:t>
            </a:fld>
            <a:endParaRPr lang="en-IN"/>
          </a:p>
        </p:txBody>
      </p:sp>
      <p:sp>
        <p:nvSpPr>
          <p:cNvPr id="5" name="Footer Placeholder 4">
            <a:extLst>
              <a:ext uri="{FF2B5EF4-FFF2-40B4-BE49-F238E27FC236}">
                <a16:creationId xmlns:a16="http://schemas.microsoft.com/office/drawing/2014/main" id="{C00B84CF-2FA1-960D-5CE1-79EDC1CFD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F3FB44-26D9-0543-02D9-E8D70EDA9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BDCD5-35C6-4D43-BDA7-EC63C5E190CE}" type="slidenum">
              <a:rPr lang="en-IN" smtClean="0"/>
              <a:t>‹#›</a:t>
            </a:fld>
            <a:endParaRPr lang="en-IN"/>
          </a:p>
        </p:txBody>
      </p:sp>
    </p:spTree>
    <p:extLst>
      <p:ext uri="{BB962C8B-B14F-4D97-AF65-F5344CB8AC3E}">
        <p14:creationId xmlns:p14="http://schemas.microsoft.com/office/powerpoint/2010/main" val="5895107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B273-D8A8-D8CB-0FC0-2B375980723C}"/>
              </a:ext>
            </a:extLst>
          </p:cNvPr>
          <p:cNvSpPr>
            <a:spLocks noGrp="1"/>
          </p:cNvSpPr>
          <p:nvPr>
            <p:ph type="ctrTitle"/>
          </p:nvPr>
        </p:nvSpPr>
        <p:spPr>
          <a:xfrm>
            <a:off x="-458804" y="842856"/>
            <a:ext cx="9144000" cy="1193800"/>
          </a:xfrm>
        </p:spPr>
        <p:txBody>
          <a:bodyPr/>
          <a:lstStyle/>
          <a:p>
            <a:r>
              <a:rPr lang="en-US" dirty="0"/>
              <a:t>EXPENSE TRACKER</a:t>
            </a:r>
            <a:endParaRPr lang="en-IN" dirty="0"/>
          </a:p>
        </p:txBody>
      </p:sp>
      <p:sp>
        <p:nvSpPr>
          <p:cNvPr id="3" name="Subtitle 2">
            <a:extLst>
              <a:ext uri="{FF2B5EF4-FFF2-40B4-BE49-F238E27FC236}">
                <a16:creationId xmlns:a16="http://schemas.microsoft.com/office/drawing/2014/main" id="{D9D7DD93-AB27-4C47-02B9-04C141313B25}"/>
              </a:ext>
            </a:extLst>
          </p:cNvPr>
          <p:cNvSpPr>
            <a:spLocks noGrp="1"/>
          </p:cNvSpPr>
          <p:nvPr>
            <p:ph type="subTitle" idx="1"/>
          </p:nvPr>
        </p:nvSpPr>
        <p:spPr/>
        <p:txBody>
          <a:bodyPr>
            <a:normAutofit fontScale="92500" lnSpcReduction="10000"/>
          </a:bodyPr>
          <a:lstStyle/>
          <a:p>
            <a:pPr algn="l"/>
            <a:r>
              <a:rPr lang="en-US" dirty="0"/>
              <a:t>BL.EN.U4CSE19091 	Kavya Reddy</a:t>
            </a:r>
          </a:p>
          <a:p>
            <a:pPr algn="l"/>
            <a:r>
              <a:rPr lang="en-US" noProof="1"/>
              <a:t>BL.EN.U4CSE19110 	PREETHI REDDY</a:t>
            </a:r>
          </a:p>
          <a:p>
            <a:pPr algn="l"/>
            <a:r>
              <a:rPr lang="en-US" noProof="1"/>
              <a:t>BL.EN.U4CSE19140 	SHRAVYA VATTIKUTI</a:t>
            </a:r>
          </a:p>
          <a:p>
            <a:pPr algn="l"/>
            <a:r>
              <a:rPr lang="en-US" noProof="1"/>
              <a:t>BL.EN.U4CSE19154 	SRAVYA REDDY</a:t>
            </a:r>
          </a:p>
          <a:p>
            <a:endParaRPr lang="en-US" dirty="0"/>
          </a:p>
          <a:p>
            <a:endParaRPr lang="en-IN" dirty="0"/>
          </a:p>
        </p:txBody>
      </p:sp>
    </p:spTree>
    <p:extLst>
      <p:ext uri="{BB962C8B-B14F-4D97-AF65-F5344CB8AC3E}">
        <p14:creationId xmlns:p14="http://schemas.microsoft.com/office/powerpoint/2010/main" val="252505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3052-8F0D-DEE1-F349-46A32CE8C014}"/>
              </a:ext>
            </a:extLst>
          </p:cNvPr>
          <p:cNvSpPr>
            <a:spLocks noGrp="1"/>
          </p:cNvSpPr>
          <p:nvPr>
            <p:ph type="title"/>
          </p:nvPr>
        </p:nvSpPr>
        <p:spPr/>
        <p:txBody>
          <a:bodyPr/>
          <a:lstStyle/>
          <a:p>
            <a:r>
              <a:rPr lang="en-US" dirty="0"/>
              <a:t>EXPENSE MANAGEMENT</a:t>
            </a:r>
            <a:endParaRPr lang="en-IN" dirty="0"/>
          </a:p>
        </p:txBody>
      </p:sp>
      <p:pic>
        <p:nvPicPr>
          <p:cNvPr id="5" name="Content Placeholder 4">
            <a:extLst>
              <a:ext uri="{FF2B5EF4-FFF2-40B4-BE49-F238E27FC236}">
                <a16:creationId xmlns:a16="http://schemas.microsoft.com/office/drawing/2014/main" id="{59475D73-99B5-0271-29D6-6FDD581C1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939" y="1825625"/>
            <a:ext cx="8388121" cy="4351338"/>
          </a:xfrm>
        </p:spPr>
      </p:pic>
    </p:spTree>
    <p:extLst>
      <p:ext uri="{BB962C8B-B14F-4D97-AF65-F5344CB8AC3E}">
        <p14:creationId xmlns:p14="http://schemas.microsoft.com/office/powerpoint/2010/main" val="32720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0A50-E624-7C99-5E48-57B42AD3FF90}"/>
              </a:ext>
            </a:extLst>
          </p:cNvPr>
          <p:cNvSpPr>
            <a:spLocks noGrp="1"/>
          </p:cNvSpPr>
          <p:nvPr>
            <p:ph type="title"/>
          </p:nvPr>
        </p:nvSpPr>
        <p:spPr/>
        <p:txBody>
          <a:bodyPr/>
          <a:lstStyle/>
          <a:p>
            <a:r>
              <a:rPr lang="en-US" dirty="0"/>
              <a:t>SETTINGS MANAGEMENT</a:t>
            </a:r>
            <a:endParaRPr lang="en-IN" dirty="0"/>
          </a:p>
        </p:txBody>
      </p:sp>
      <p:pic>
        <p:nvPicPr>
          <p:cNvPr id="5" name="Content Placeholder 4">
            <a:extLst>
              <a:ext uri="{FF2B5EF4-FFF2-40B4-BE49-F238E27FC236}">
                <a16:creationId xmlns:a16="http://schemas.microsoft.com/office/drawing/2014/main" id="{56727182-48FD-77A8-3011-DF009A564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869" y="1825625"/>
            <a:ext cx="8288262" cy="4351338"/>
          </a:xfrm>
        </p:spPr>
      </p:pic>
    </p:spTree>
    <p:extLst>
      <p:ext uri="{BB962C8B-B14F-4D97-AF65-F5344CB8AC3E}">
        <p14:creationId xmlns:p14="http://schemas.microsoft.com/office/powerpoint/2010/main" val="188839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6217-A352-0E03-7FB8-F33B64EC6CFD}"/>
              </a:ext>
            </a:extLst>
          </p:cNvPr>
          <p:cNvSpPr>
            <a:spLocks noGrp="1"/>
          </p:cNvSpPr>
          <p:nvPr>
            <p:ph type="title"/>
          </p:nvPr>
        </p:nvSpPr>
        <p:spPr/>
        <p:txBody>
          <a:bodyPr/>
          <a:lstStyle/>
          <a:p>
            <a:r>
              <a:rPr lang="en-US" dirty="0"/>
              <a:t>SHOW ANALYSIS</a:t>
            </a:r>
            <a:endParaRPr lang="en-IN" dirty="0"/>
          </a:p>
        </p:txBody>
      </p:sp>
      <p:pic>
        <p:nvPicPr>
          <p:cNvPr id="5" name="Content Placeholder 4">
            <a:extLst>
              <a:ext uri="{FF2B5EF4-FFF2-40B4-BE49-F238E27FC236}">
                <a16:creationId xmlns:a16="http://schemas.microsoft.com/office/drawing/2014/main" id="{C78F432E-29E1-3F09-E400-1D4F8A9BE1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904" y="1825625"/>
            <a:ext cx="8426191" cy="4351338"/>
          </a:xfrm>
        </p:spPr>
      </p:pic>
    </p:spTree>
    <p:extLst>
      <p:ext uri="{BB962C8B-B14F-4D97-AF65-F5344CB8AC3E}">
        <p14:creationId xmlns:p14="http://schemas.microsoft.com/office/powerpoint/2010/main" val="315921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A785-96D6-5F33-1C99-595429265273}"/>
              </a:ext>
            </a:extLst>
          </p:cNvPr>
          <p:cNvSpPr>
            <a:spLocks noGrp="1"/>
          </p:cNvSpPr>
          <p:nvPr>
            <p:ph type="title"/>
          </p:nvPr>
        </p:nvSpPr>
        <p:spPr>
          <a:xfrm>
            <a:off x="664945" y="2049546"/>
            <a:ext cx="10515600" cy="2945965"/>
          </a:xfrm>
        </p:spPr>
        <p:txBody>
          <a:bodyPr>
            <a:normAutofit/>
          </a:bodyPr>
          <a:lstStyle/>
          <a:p>
            <a:r>
              <a:rPr lang="en-US" sz="8800" dirty="0"/>
              <a:t>THANK YOU</a:t>
            </a:r>
            <a:endParaRPr lang="en-IN" sz="8800" dirty="0"/>
          </a:p>
        </p:txBody>
      </p:sp>
    </p:spTree>
    <p:extLst>
      <p:ext uri="{BB962C8B-B14F-4D97-AF65-F5344CB8AC3E}">
        <p14:creationId xmlns:p14="http://schemas.microsoft.com/office/powerpoint/2010/main" val="62482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97ED-2D3E-8C5E-E005-AC581FC798A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C0B039A-0231-1BF6-E0AC-01166147668F}"/>
              </a:ext>
            </a:extLst>
          </p:cNvPr>
          <p:cNvSpPr>
            <a:spLocks noGrp="1"/>
          </p:cNvSpPr>
          <p:nvPr>
            <p:ph idx="1"/>
          </p:nvPr>
        </p:nvSpPr>
        <p:spPr/>
        <p:txBody>
          <a:bodyPr/>
          <a:lstStyle/>
          <a:p>
            <a:pPr algn="just"/>
            <a:r>
              <a:rPr lang="en-US" dirty="0"/>
              <a:t>In today’s fast pacing life, we often forget to manage our finances. This often leads to bigger problems on the long run. To curb this, we have decided to design an Expense tracker which as the name suggests allows us to track our daily expenses and intimates us when we are over boarding our savings. The user can define their expenses in different categories. Our application also shows you an analysis of your spending in a particular time frame. This can help the user better understand his/her transaction patterns.</a:t>
            </a:r>
            <a:endParaRPr lang="en-IN" dirty="0"/>
          </a:p>
        </p:txBody>
      </p:sp>
    </p:spTree>
    <p:extLst>
      <p:ext uri="{BB962C8B-B14F-4D97-AF65-F5344CB8AC3E}">
        <p14:creationId xmlns:p14="http://schemas.microsoft.com/office/powerpoint/2010/main" val="126565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B13A-F550-9604-20C9-84CD1180DDDB}"/>
              </a:ext>
            </a:extLst>
          </p:cNvPr>
          <p:cNvSpPr>
            <a:spLocks noGrp="1"/>
          </p:cNvSpPr>
          <p:nvPr>
            <p:ph type="title"/>
          </p:nvPr>
        </p:nvSpPr>
        <p:spPr/>
        <p:txBody>
          <a:bodyPr/>
          <a:lstStyle/>
          <a:p>
            <a:r>
              <a:rPr lang="en-US" dirty="0"/>
              <a:t>Modules used</a:t>
            </a:r>
            <a:endParaRPr lang="en-IN" dirty="0"/>
          </a:p>
        </p:txBody>
      </p:sp>
      <p:sp>
        <p:nvSpPr>
          <p:cNvPr id="3" name="Content Placeholder 2">
            <a:extLst>
              <a:ext uri="{FF2B5EF4-FFF2-40B4-BE49-F238E27FC236}">
                <a16:creationId xmlns:a16="http://schemas.microsoft.com/office/drawing/2014/main" id="{4283B702-8AAB-8473-1B0F-E346DD7AA729}"/>
              </a:ext>
            </a:extLst>
          </p:cNvPr>
          <p:cNvSpPr>
            <a:spLocks noGrp="1"/>
          </p:cNvSpPr>
          <p:nvPr>
            <p:ph idx="1"/>
          </p:nvPr>
        </p:nvSpPr>
        <p:spPr/>
        <p:txBody>
          <a:bodyPr/>
          <a:lstStyle/>
          <a:p>
            <a:r>
              <a:rPr lang="en-US" dirty="0"/>
              <a:t>Login</a:t>
            </a:r>
          </a:p>
          <a:p>
            <a:r>
              <a:rPr lang="en-US" dirty="0"/>
              <a:t>Register</a:t>
            </a:r>
          </a:p>
          <a:p>
            <a:r>
              <a:rPr lang="en-US" dirty="0"/>
              <a:t>Forget password</a:t>
            </a:r>
          </a:p>
          <a:p>
            <a:r>
              <a:rPr lang="en-US" dirty="0"/>
              <a:t>Profile management</a:t>
            </a:r>
          </a:p>
          <a:p>
            <a:r>
              <a:rPr lang="en-US" dirty="0"/>
              <a:t>Expense management</a:t>
            </a:r>
          </a:p>
          <a:p>
            <a:r>
              <a:rPr lang="en-US" dirty="0"/>
              <a:t>Settings management</a:t>
            </a:r>
          </a:p>
          <a:p>
            <a:r>
              <a:rPr lang="en-US" dirty="0"/>
              <a:t>Show analysis</a:t>
            </a:r>
            <a:endParaRPr lang="en-IN" dirty="0"/>
          </a:p>
        </p:txBody>
      </p:sp>
    </p:spTree>
    <p:extLst>
      <p:ext uri="{BB962C8B-B14F-4D97-AF65-F5344CB8AC3E}">
        <p14:creationId xmlns:p14="http://schemas.microsoft.com/office/powerpoint/2010/main" val="387362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E0C95822-C2D8-BEF1-E88B-177DD4270C23}"/>
              </a:ext>
            </a:extLst>
          </p:cNvPr>
          <p:cNvSpPr>
            <a:spLocks noGrp="1"/>
          </p:cNvSpPr>
          <p:nvPr>
            <p:ph type="title"/>
          </p:nvPr>
        </p:nvSpPr>
        <p:spPr>
          <a:xfrm>
            <a:off x="838200" y="316998"/>
            <a:ext cx="10515600" cy="1325563"/>
          </a:xfrm>
        </p:spPr>
        <p:txBody>
          <a:bodyPr/>
          <a:lstStyle/>
          <a:p>
            <a:r>
              <a:rPr lang="en-US" dirty="0"/>
              <a:t>Languages used:</a:t>
            </a:r>
            <a:endParaRPr lang="en-IN" dirty="0"/>
          </a:p>
        </p:txBody>
      </p:sp>
      <p:sp>
        <p:nvSpPr>
          <p:cNvPr id="3" name="Content Placeholder 2">
            <a:extLst>
              <a:ext uri="{FF2B5EF4-FFF2-40B4-BE49-F238E27FC236}">
                <a16:creationId xmlns:a16="http://schemas.microsoft.com/office/drawing/2014/main" id="{D633AB92-3545-7FCC-22DB-C94FFB323779}"/>
              </a:ext>
            </a:extLst>
          </p:cNvPr>
          <p:cNvSpPr>
            <a:spLocks noGrp="1"/>
          </p:cNvSpPr>
          <p:nvPr>
            <p:ph idx="1"/>
          </p:nvPr>
        </p:nvSpPr>
        <p:spPr/>
        <p:txBody>
          <a:bodyPr/>
          <a:lstStyle/>
          <a:p>
            <a:r>
              <a:rPr lang="en-US" dirty="0"/>
              <a:t>Front end: Python, </a:t>
            </a:r>
            <a:r>
              <a:rPr lang="en-US" dirty="0" err="1"/>
              <a:t>Tkinter</a:t>
            </a:r>
            <a:endParaRPr lang="en-US" dirty="0"/>
          </a:p>
          <a:p>
            <a:r>
              <a:rPr lang="en-US" dirty="0"/>
              <a:t>Backend: MySQL</a:t>
            </a:r>
            <a:endParaRPr lang="en-IN" dirty="0"/>
          </a:p>
        </p:txBody>
      </p:sp>
    </p:spTree>
    <p:extLst>
      <p:ext uri="{BB962C8B-B14F-4D97-AF65-F5344CB8AC3E}">
        <p14:creationId xmlns:p14="http://schemas.microsoft.com/office/powerpoint/2010/main" val="402289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08D8-9D30-5251-C4AF-322DB7DDC394}"/>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30EFA4B0-8165-24ED-8956-F4C38ADEABD2}"/>
              </a:ext>
            </a:extLst>
          </p:cNvPr>
          <p:cNvSpPr>
            <a:spLocks noGrp="1"/>
          </p:cNvSpPr>
          <p:nvPr>
            <p:ph idx="1"/>
          </p:nvPr>
        </p:nvSpPr>
        <p:spPr/>
        <p:txBody>
          <a:bodyPr/>
          <a:lstStyle/>
          <a:p>
            <a:r>
              <a:rPr lang="en-US" dirty="0"/>
              <a:t>Hardware: laptop(i5), RAM(8GB)</a:t>
            </a:r>
          </a:p>
          <a:p>
            <a:r>
              <a:rPr lang="en-US" dirty="0"/>
              <a:t>Software: MySQL Workbench, Python IDLE 3.10.1</a:t>
            </a:r>
            <a:endParaRPr lang="en-IN" dirty="0"/>
          </a:p>
        </p:txBody>
      </p:sp>
    </p:spTree>
    <p:extLst>
      <p:ext uri="{BB962C8B-B14F-4D97-AF65-F5344CB8AC3E}">
        <p14:creationId xmlns:p14="http://schemas.microsoft.com/office/powerpoint/2010/main" val="141250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8E79-01D6-D3A1-7ED2-8E02E41E5EF5}"/>
              </a:ext>
            </a:extLst>
          </p:cNvPr>
          <p:cNvSpPr>
            <a:spLocks noGrp="1"/>
          </p:cNvSpPr>
          <p:nvPr>
            <p:ph type="title"/>
          </p:nvPr>
        </p:nvSpPr>
        <p:spPr/>
        <p:txBody>
          <a:bodyPr/>
          <a:lstStyle/>
          <a:p>
            <a:r>
              <a:rPr lang="en-US" dirty="0"/>
              <a:t>LOGIN</a:t>
            </a:r>
            <a:endParaRPr lang="en-IN" dirty="0"/>
          </a:p>
        </p:txBody>
      </p:sp>
      <p:pic>
        <p:nvPicPr>
          <p:cNvPr id="5" name="Content Placeholder 4">
            <a:extLst>
              <a:ext uri="{FF2B5EF4-FFF2-40B4-BE49-F238E27FC236}">
                <a16:creationId xmlns:a16="http://schemas.microsoft.com/office/drawing/2014/main" id="{13A85D91-4C9A-F846-D38A-3715AA516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904" y="1825625"/>
            <a:ext cx="8426191" cy="4351338"/>
          </a:xfrm>
        </p:spPr>
      </p:pic>
    </p:spTree>
    <p:extLst>
      <p:ext uri="{BB962C8B-B14F-4D97-AF65-F5344CB8AC3E}">
        <p14:creationId xmlns:p14="http://schemas.microsoft.com/office/powerpoint/2010/main" val="92246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988D-3E88-1C59-2B07-4655BEDEDD47}"/>
              </a:ext>
            </a:extLst>
          </p:cNvPr>
          <p:cNvSpPr>
            <a:spLocks noGrp="1"/>
          </p:cNvSpPr>
          <p:nvPr>
            <p:ph type="title"/>
          </p:nvPr>
        </p:nvSpPr>
        <p:spPr/>
        <p:txBody>
          <a:bodyPr/>
          <a:lstStyle/>
          <a:p>
            <a:r>
              <a:rPr lang="en-US" dirty="0"/>
              <a:t>REGISTER</a:t>
            </a:r>
            <a:endParaRPr lang="en-IN" dirty="0"/>
          </a:p>
        </p:txBody>
      </p:sp>
      <p:pic>
        <p:nvPicPr>
          <p:cNvPr id="5" name="Content Placeholder 4">
            <a:extLst>
              <a:ext uri="{FF2B5EF4-FFF2-40B4-BE49-F238E27FC236}">
                <a16:creationId xmlns:a16="http://schemas.microsoft.com/office/drawing/2014/main" id="{94F88D33-3F97-BFD1-9806-32A45AD24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34" y="1825625"/>
            <a:ext cx="8362931" cy="4351338"/>
          </a:xfrm>
        </p:spPr>
      </p:pic>
    </p:spTree>
    <p:extLst>
      <p:ext uri="{BB962C8B-B14F-4D97-AF65-F5344CB8AC3E}">
        <p14:creationId xmlns:p14="http://schemas.microsoft.com/office/powerpoint/2010/main" val="144919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3E31-D5C7-6CE5-3EBB-2C3FB12F1440}"/>
              </a:ext>
            </a:extLst>
          </p:cNvPr>
          <p:cNvSpPr>
            <a:spLocks noGrp="1"/>
          </p:cNvSpPr>
          <p:nvPr>
            <p:ph type="title"/>
          </p:nvPr>
        </p:nvSpPr>
        <p:spPr/>
        <p:txBody>
          <a:bodyPr/>
          <a:lstStyle/>
          <a:p>
            <a:r>
              <a:rPr lang="en-US" dirty="0"/>
              <a:t>FORGET PASSWORD</a:t>
            </a:r>
            <a:endParaRPr lang="en-IN" dirty="0"/>
          </a:p>
        </p:txBody>
      </p:sp>
      <p:pic>
        <p:nvPicPr>
          <p:cNvPr id="5" name="Content Placeholder 4">
            <a:extLst>
              <a:ext uri="{FF2B5EF4-FFF2-40B4-BE49-F238E27FC236}">
                <a16:creationId xmlns:a16="http://schemas.microsoft.com/office/drawing/2014/main" id="{1C814132-737B-2DAF-9B43-E02E08592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498" y="1825625"/>
            <a:ext cx="8313003" cy="4351338"/>
          </a:xfrm>
        </p:spPr>
      </p:pic>
    </p:spTree>
    <p:extLst>
      <p:ext uri="{BB962C8B-B14F-4D97-AF65-F5344CB8AC3E}">
        <p14:creationId xmlns:p14="http://schemas.microsoft.com/office/powerpoint/2010/main" val="350914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A417-08EA-0DE1-5EF0-22BE4DEB7D02}"/>
              </a:ext>
            </a:extLst>
          </p:cNvPr>
          <p:cNvSpPr>
            <a:spLocks noGrp="1"/>
          </p:cNvSpPr>
          <p:nvPr>
            <p:ph type="title"/>
          </p:nvPr>
        </p:nvSpPr>
        <p:spPr/>
        <p:txBody>
          <a:bodyPr/>
          <a:lstStyle/>
          <a:p>
            <a:r>
              <a:rPr lang="en-US" dirty="0"/>
              <a:t>PROFILE MANAGEMENT</a:t>
            </a:r>
            <a:endParaRPr lang="en-IN" dirty="0"/>
          </a:p>
        </p:txBody>
      </p:sp>
      <p:pic>
        <p:nvPicPr>
          <p:cNvPr id="5" name="Content Placeholder 4">
            <a:extLst>
              <a:ext uri="{FF2B5EF4-FFF2-40B4-BE49-F238E27FC236}">
                <a16:creationId xmlns:a16="http://schemas.microsoft.com/office/drawing/2014/main" id="{EE1DDC28-04C9-A73C-F9E9-EF19B7CAE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311" y="1825625"/>
            <a:ext cx="8503378" cy="4351338"/>
          </a:xfrm>
        </p:spPr>
      </p:pic>
    </p:spTree>
    <p:extLst>
      <p:ext uri="{BB962C8B-B14F-4D97-AF65-F5344CB8AC3E}">
        <p14:creationId xmlns:p14="http://schemas.microsoft.com/office/powerpoint/2010/main" val="3849797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194</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EXPENSE TRACKER</vt:lpstr>
      <vt:lpstr>ABSTRACT</vt:lpstr>
      <vt:lpstr>Modules used</vt:lpstr>
      <vt:lpstr>Languages used:</vt:lpstr>
      <vt:lpstr>Requirements:</vt:lpstr>
      <vt:lpstr>LOGIN</vt:lpstr>
      <vt:lpstr>REGISTER</vt:lpstr>
      <vt:lpstr>FORGET PASSWORD</vt:lpstr>
      <vt:lpstr>PROFILE MANAGEMENT</vt:lpstr>
      <vt:lpstr>EXPENSE MANAGEMENT</vt:lpstr>
      <vt:lpstr>SETTINGS MANAGEMENT</vt:lpstr>
      <vt:lpstr>SHOW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kavya reddy</dc:creator>
  <cp:lastModifiedBy>kavya reddy</cp:lastModifiedBy>
  <cp:revision>1</cp:revision>
  <dcterms:created xsi:type="dcterms:W3CDTF">2022-05-20T09:17:30Z</dcterms:created>
  <dcterms:modified xsi:type="dcterms:W3CDTF">2022-05-20T09:36:26Z</dcterms:modified>
</cp:coreProperties>
</file>