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5" r:id="rId9"/>
    <p:sldId id="264" r:id="rId10"/>
    <p:sldId id="266" r:id="rId11"/>
    <p:sldId id="267" r:id="rId12"/>
    <p:sldId id="268" r:id="rId13"/>
    <p:sldId id="273"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BFBCC-8090-4F86-B4B2-3AE1AD425A0E}" type="doc">
      <dgm:prSet loTypeId="urn:microsoft.com/office/officeart/2005/8/layout/process5" loCatId="process" qsTypeId="urn:microsoft.com/office/officeart/2005/8/quickstyle/3d5" qsCatId="3D" csTypeId="urn:microsoft.com/office/officeart/2005/8/colors/accent1_2" csCatId="accent1" phldr="1"/>
      <dgm:spPr/>
      <dgm:t>
        <a:bodyPr/>
        <a:lstStyle/>
        <a:p>
          <a:endParaRPr lang="en-IN"/>
        </a:p>
      </dgm:t>
    </dgm:pt>
    <dgm:pt modelId="{875E5AA6-CFA4-4E69-BF5C-C84A25A6D55E}">
      <dgm:prSet phldrT="[Text]"/>
      <dgm:spPr/>
      <dgm:t>
        <a:bodyPr/>
        <a:lstStyle/>
        <a:p>
          <a:r>
            <a:rPr lang="en-IN" b="1" i="0" dirty="0"/>
            <a:t>Data Collection and Preprocessing</a:t>
          </a:r>
          <a:endParaRPr lang="en-IN" dirty="0"/>
        </a:p>
      </dgm:t>
    </dgm:pt>
    <dgm:pt modelId="{94AEEE37-09D9-454D-B42A-5C9D50A80EAA}" type="parTrans" cxnId="{EC8D7667-FED5-4A37-89E6-5C99461EE153}">
      <dgm:prSet/>
      <dgm:spPr/>
      <dgm:t>
        <a:bodyPr/>
        <a:lstStyle/>
        <a:p>
          <a:endParaRPr lang="en-IN"/>
        </a:p>
      </dgm:t>
    </dgm:pt>
    <dgm:pt modelId="{13E8BC47-CE96-420B-B95C-94C4C50C5844}" type="sibTrans" cxnId="{EC8D7667-FED5-4A37-89E6-5C99461EE153}">
      <dgm:prSet/>
      <dgm:spPr/>
      <dgm:t>
        <a:bodyPr/>
        <a:lstStyle/>
        <a:p>
          <a:endParaRPr lang="en-IN"/>
        </a:p>
      </dgm:t>
    </dgm:pt>
    <dgm:pt modelId="{9A896266-2970-4928-A975-1DC52D6D4535}">
      <dgm:prSet phldrT="[Text]"/>
      <dgm:spPr/>
      <dgm:t>
        <a:bodyPr/>
        <a:lstStyle/>
        <a:p>
          <a:r>
            <a:rPr lang="en-IN" b="1" i="0" dirty="0"/>
            <a:t>Feature Engineering</a:t>
          </a:r>
          <a:endParaRPr lang="en-IN" dirty="0"/>
        </a:p>
      </dgm:t>
    </dgm:pt>
    <dgm:pt modelId="{44D9F61C-99FC-47A1-91A0-57AFEA63D063}" type="parTrans" cxnId="{60D8E71F-3D22-446A-8BF5-37893A86AD69}">
      <dgm:prSet/>
      <dgm:spPr/>
      <dgm:t>
        <a:bodyPr/>
        <a:lstStyle/>
        <a:p>
          <a:endParaRPr lang="en-IN"/>
        </a:p>
      </dgm:t>
    </dgm:pt>
    <dgm:pt modelId="{4B73A01D-1B29-407A-A055-AECDBA97740A}" type="sibTrans" cxnId="{60D8E71F-3D22-446A-8BF5-37893A86AD69}">
      <dgm:prSet/>
      <dgm:spPr/>
      <dgm:t>
        <a:bodyPr/>
        <a:lstStyle/>
        <a:p>
          <a:endParaRPr lang="en-IN"/>
        </a:p>
      </dgm:t>
    </dgm:pt>
    <dgm:pt modelId="{A412A48F-4659-4F97-A3E7-2C623C778D82}">
      <dgm:prSet phldrT="[Text]"/>
      <dgm:spPr/>
      <dgm:t>
        <a:bodyPr/>
        <a:lstStyle/>
        <a:p>
          <a:r>
            <a:rPr lang="en-IN" b="1" i="0" dirty="0"/>
            <a:t>Deep Learning Model Architecture</a:t>
          </a:r>
          <a:endParaRPr lang="en-IN" dirty="0"/>
        </a:p>
      </dgm:t>
    </dgm:pt>
    <dgm:pt modelId="{7296533F-A0B2-450B-AFEB-5C325A0B21FD}" type="parTrans" cxnId="{4124A5EF-E4F1-45F6-A6B3-030C33019DDA}">
      <dgm:prSet/>
      <dgm:spPr/>
      <dgm:t>
        <a:bodyPr/>
        <a:lstStyle/>
        <a:p>
          <a:endParaRPr lang="en-IN"/>
        </a:p>
      </dgm:t>
    </dgm:pt>
    <dgm:pt modelId="{D4D1373C-3452-4819-8952-A53176A082E8}" type="sibTrans" cxnId="{4124A5EF-E4F1-45F6-A6B3-030C33019DDA}">
      <dgm:prSet/>
      <dgm:spPr/>
      <dgm:t>
        <a:bodyPr/>
        <a:lstStyle/>
        <a:p>
          <a:endParaRPr lang="en-IN"/>
        </a:p>
      </dgm:t>
    </dgm:pt>
    <dgm:pt modelId="{A4599884-43B9-4C50-AD57-8B7A83ED60BC}">
      <dgm:prSet phldrT="[Text]"/>
      <dgm:spPr/>
      <dgm:t>
        <a:bodyPr/>
        <a:lstStyle/>
        <a:p>
          <a:r>
            <a:rPr lang="en-IN" b="1" i="0" dirty="0"/>
            <a:t>Transfer Learning </a:t>
          </a:r>
          <a:endParaRPr lang="en-IN" dirty="0"/>
        </a:p>
      </dgm:t>
    </dgm:pt>
    <dgm:pt modelId="{C6AAB58D-93AC-444B-AD82-9358069E4F6C}" type="parTrans" cxnId="{D463A987-C763-4900-9341-C961202E41B2}">
      <dgm:prSet/>
      <dgm:spPr/>
      <dgm:t>
        <a:bodyPr/>
        <a:lstStyle/>
        <a:p>
          <a:endParaRPr lang="en-IN"/>
        </a:p>
      </dgm:t>
    </dgm:pt>
    <dgm:pt modelId="{0EF8339B-1CE0-4345-B1CB-D94F9C3BBC76}" type="sibTrans" cxnId="{D463A987-C763-4900-9341-C961202E41B2}">
      <dgm:prSet/>
      <dgm:spPr/>
      <dgm:t>
        <a:bodyPr/>
        <a:lstStyle/>
        <a:p>
          <a:endParaRPr lang="en-IN"/>
        </a:p>
      </dgm:t>
    </dgm:pt>
    <dgm:pt modelId="{E96EE61D-CED7-4BED-8B69-5C63A9341781}">
      <dgm:prSet phldrT="[Text]"/>
      <dgm:spPr/>
      <dgm:t>
        <a:bodyPr/>
        <a:lstStyle/>
        <a:p>
          <a:r>
            <a:rPr lang="en-IN" b="1" i="0"/>
            <a:t>Training Process</a:t>
          </a:r>
          <a:endParaRPr lang="en-IN" dirty="0"/>
        </a:p>
      </dgm:t>
    </dgm:pt>
    <dgm:pt modelId="{D02897EB-6E81-4B62-AE1B-7A63C8804B3F}" type="parTrans" cxnId="{8D54ABD5-003C-47F2-BB57-BE119502F4E4}">
      <dgm:prSet/>
      <dgm:spPr/>
      <dgm:t>
        <a:bodyPr/>
        <a:lstStyle/>
        <a:p>
          <a:endParaRPr lang="en-IN"/>
        </a:p>
      </dgm:t>
    </dgm:pt>
    <dgm:pt modelId="{D9B915DB-52F2-4F2E-8356-B50D53AD6B63}" type="sibTrans" cxnId="{8D54ABD5-003C-47F2-BB57-BE119502F4E4}">
      <dgm:prSet/>
      <dgm:spPr/>
      <dgm:t>
        <a:bodyPr/>
        <a:lstStyle/>
        <a:p>
          <a:endParaRPr lang="en-IN"/>
        </a:p>
      </dgm:t>
    </dgm:pt>
    <dgm:pt modelId="{1D3BD27C-E394-40DC-92C9-56BA05D0A467}">
      <dgm:prSet phldrT="[Text]"/>
      <dgm:spPr/>
      <dgm:t>
        <a:bodyPr/>
        <a:lstStyle/>
        <a:p>
          <a:r>
            <a:rPr lang="en-IN" b="1" i="0" dirty="0"/>
            <a:t>Evaluation and Performance Metrics</a:t>
          </a:r>
          <a:endParaRPr lang="en-IN" dirty="0"/>
        </a:p>
      </dgm:t>
    </dgm:pt>
    <dgm:pt modelId="{431502C6-F70F-4C2E-83FA-4886F823A08A}" type="parTrans" cxnId="{25F41D38-9CE6-4C04-8424-F15BD8D22149}">
      <dgm:prSet/>
      <dgm:spPr/>
      <dgm:t>
        <a:bodyPr/>
        <a:lstStyle/>
        <a:p>
          <a:endParaRPr lang="en-IN"/>
        </a:p>
      </dgm:t>
    </dgm:pt>
    <dgm:pt modelId="{3FD2239B-BCDB-4CA5-9E48-10CEDDB7FA70}" type="sibTrans" cxnId="{25F41D38-9CE6-4C04-8424-F15BD8D22149}">
      <dgm:prSet/>
      <dgm:spPr/>
      <dgm:t>
        <a:bodyPr/>
        <a:lstStyle/>
        <a:p>
          <a:endParaRPr lang="en-IN"/>
        </a:p>
      </dgm:t>
    </dgm:pt>
    <dgm:pt modelId="{5AE4989F-F22A-46B4-A5D8-8E6C3E1C7F02}" type="pres">
      <dgm:prSet presAssocID="{84EBFBCC-8090-4F86-B4B2-3AE1AD425A0E}" presName="diagram" presStyleCnt="0">
        <dgm:presLayoutVars>
          <dgm:dir/>
          <dgm:resizeHandles val="exact"/>
        </dgm:presLayoutVars>
      </dgm:prSet>
      <dgm:spPr/>
    </dgm:pt>
    <dgm:pt modelId="{C9CD92FF-A9E7-4704-958D-8DDE55073391}" type="pres">
      <dgm:prSet presAssocID="{875E5AA6-CFA4-4E69-BF5C-C84A25A6D55E}" presName="node" presStyleLbl="node1" presStyleIdx="0" presStyleCnt="6">
        <dgm:presLayoutVars>
          <dgm:bulletEnabled val="1"/>
        </dgm:presLayoutVars>
      </dgm:prSet>
      <dgm:spPr/>
    </dgm:pt>
    <dgm:pt modelId="{EBB089B2-D52E-4EEF-8CE5-1D098781C0E6}" type="pres">
      <dgm:prSet presAssocID="{13E8BC47-CE96-420B-B95C-94C4C50C5844}" presName="sibTrans" presStyleLbl="sibTrans2D1" presStyleIdx="0" presStyleCnt="5"/>
      <dgm:spPr/>
    </dgm:pt>
    <dgm:pt modelId="{FBE315FB-1CEE-4735-AEE3-DBA312A84595}" type="pres">
      <dgm:prSet presAssocID="{13E8BC47-CE96-420B-B95C-94C4C50C5844}" presName="connectorText" presStyleLbl="sibTrans2D1" presStyleIdx="0" presStyleCnt="5"/>
      <dgm:spPr/>
    </dgm:pt>
    <dgm:pt modelId="{EAC38AA0-226D-4E59-A535-D766461EC799}" type="pres">
      <dgm:prSet presAssocID="{9A896266-2970-4928-A975-1DC52D6D4535}" presName="node" presStyleLbl="node1" presStyleIdx="1" presStyleCnt="6">
        <dgm:presLayoutVars>
          <dgm:bulletEnabled val="1"/>
        </dgm:presLayoutVars>
      </dgm:prSet>
      <dgm:spPr/>
    </dgm:pt>
    <dgm:pt modelId="{BCB48A64-53B4-4BC5-80BF-3F935CACC90D}" type="pres">
      <dgm:prSet presAssocID="{4B73A01D-1B29-407A-A055-AECDBA97740A}" presName="sibTrans" presStyleLbl="sibTrans2D1" presStyleIdx="1" presStyleCnt="5"/>
      <dgm:spPr/>
    </dgm:pt>
    <dgm:pt modelId="{B55C6461-3FD7-487B-9792-2A6ADC688262}" type="pres">
      <dgm:prSet presAssocID="{4B73A01D-1B29-407A-A055-AECDBA97740A}" presName="connectorText" presStyleLbl="sibTrans2D1" presStyleIdx="1" presStyleCnt="5"/>
      <dgm:spPr/>
    </dgm:pt>
    <dgm:pt modelId="{D7195496-F286-4AC5-B53C-5697892BDEAD}" type="pres">
      <dgm:prSet presAssocID="{A412A48F-4659-4F97-A3E7-2C623C778D82}" presName="node" presStyleLbl="node1" presStyleIdx="2" presStyleCnt="6">
        <dgm:presLayoutVars>
          <dgm:bulletEnabled val="1"/>
        </dgm:presLayoutVars>
      </dgm:prSet>
      <dgm:spPr/>
    </dgm:pt>
    <dgm:pt modelId="{8D9E636D-6F5F-45AA-96E6-D336231A1160}" type="pres">
      <dgm:prSet presAssocID="{D4D1373C-3452-4819-8952-A53176A082E8}" presName="sibTrans" presStyleLbl="sibTrans2D1" presStyleIdx="2" presStyleCnt="5"/>
      <dgm:spPr/>
    </dgm:pt>
    <dgm:pt modelId="{DF6191D0-3101-4543-A280-1301CC87FCA4}" type="pres">
      <dgm:prSet presAssocID="{D4D1373C-3452-4819-8952-A53176A082E8}" presName="connectorText" presStyleLbl="sibTrans2D1" presStyleIdx="2" presStyleCnt="5"/>
      <dgm:spPr/>
    </dgm:pt>
    <dgm:pt modelId="{4B443AC4-CCAC-458E-85F4-63D6EDF745EE}" type="pres">
      <dgm:prSet presAssocID="{A4599884-43B9-4C50-AD57-8B7A83ED60BC}" presName="node" presStyleLbl="node1" presStyleIdx="3" presStyleCnt="6">
        <dgm:presLayoutVars>
          <dgm:bulletEnabled val="1"/>
        </dgm:presLayoutVars>
      </dgm:prSet>
      <dgm:spPr/>
    </dgm:pt>
    <dgm:pt modelId="{A98ABA03-C23D-42BF-8063-4FD8A0DA22B0}" type="pres">
      <dgm:prSet presAssocID="{0EF8339B-1CE0-4345-B1CB-D94F9C3BBC76}" presName="sibTrans" presStyleLbl="sibTrans2D1" presStyleIdx="3" presStyleCnt="5"/>
      <dgm:spPr/>
    </dgm:pt>
    <dgm:pt modelId="{3E09C739-AD30-4D63-B71D-7EE8486043DE}" type="pres">
      <dgm:prSet presAssocID="{0EF8339B-1CE0-4345-B1CB-D94F9C3BBC76}" presName="connectorText" presStyleLbl="sibTrans2D1" presStyleIdx="3" presStyleCnt="5"/>
      <dgm:spPr/>
    </dgm:pt>
    <dgm:pt modelId="{209B5EA7-1670-4697-A68E-EB9988374ABE}" type="pres">
      <dgm:prSet presAssocID="{E96EE61D-CED7-4BED-8B69-5C63A9341781}" presName="node" presStyleLbl="node1" presStyleIdx="4" presStyleCnt="6">
        <dgm:presLayoutVars>
          <dgm:bulletEnabled val="1"/>
        </dgm:presLayoutVars>
      </dgm:prSet>
      <dgm:spPr/>
    </dgm:pt>
    <dgm:pt modelId="{F2C3943D-2ABD-4745-9916-99D961EDCF2C}" type="pres">
      <dgm:prSet presAssocID="{D9B915DB-52F2-4F2E-8356-B50D53AD6B63}" presName="sibTrans" presStyleLbl="sibTrans2D1" presStyleIdx="4" presStyleCnt="5"/>
      <dgm:spPr/>
    </dgm:pt>
    <dgm:pt modelId="{42458676-AB6E-4A59-BF03-623026BDE001}" type="pres">
      <dgm:prSet presAssocID="{D9B915DB-52F2-4F2E-8356-B50D53AD6B63}" presName="connectorText" presStyleLbl="sibTrans2D1" presStyleIdx="4" presStyleCnt="5"/>
      <dgm:spPr/>
    </dgm:pt>
    <dgm:pt modelId="{704222AC-B5D7-4C82-BE13-246CBFC02F83}" type="pres">
      <dgm:prSet presAssocID="{1D3BD27C-E394-40DC-92C9-56BA05D0A467}" presName="node" presStyleLbl="node1" presStyleIdx="5" presStyleCnt="6">
        <dgm:presLayoutVars>
          <dgm:bulletEnabled val="1"/>
        </dgm:presLayoutVars>
      </dgm:prSet>
      <dgm:spPr/>
    </dgm:pt>
  </dgm:ptLst>
  <dgm:cxnLst>
    <dgm:cxn modelId="{E9ED360A-98C8-4755-A492-4E2F54EBE5B8}" type="presOf" srcId="{D9B915DB-52F2-4F2E-8356-B50D53AD6B63}" destId="{42458676-AB6E-4A59-BF03-623026BDE001}" srcOrd="1" destOrd="0" presId="urn:microsoft.com/office/officeart/2005/8/layout/process5"/>
    <dgm:cxn modelId="{CC00EE0E-90B3-429F-AACB-A1EBAAB8B1A0}" type="presOf" srcId="{E96EE61D-CED7-4BED-8B69-5C63A9341781}" destId="{209B5EA7-1670-4697-A68E-EB9988374ABE}" srcOrd="0" destOrd="0" presId="urn:microsoft.com/office/officeart/2005/8/layout/process5"/>
    <dgm:cxn modelId="{CF02391E-105E-4705-9970-8EA79F2DA1AB}" type="presOf" srcId="{D4D1373C-3452-4819-8952-A53176A082E8}" destId="{8D9E636D-6F5F-45AA-96E6-D336231A1160}" srcOrd="0" destOrd="0" presId="urn:microsoft.com/office/officeart/2005/8/layout/process5"/>
    <dgm:cxn modelId="{60D8E71F-3D22-446A-8BF5-37893A86AD69}" srcId="{84EBFBCC-8090-4F86-B4B2-3AE1AD425A0E}" destId="{9A896266-2970-4928-A975-1DC52D6D4535}" srcOrd="1" destOrd="0" parTransId="{44D9F61C-99FC-47A1-91A0-57AFEA63D063}" sibTransId="{4B73A01D-1B29-407A-A055-AECDBA97740A}"/>
    <dgm:cxn modelId="{25F41D38-9CE6-4C04-8424-F15BD8D22149}" srcId="{84EBFBCC-8090-4F86-B4B2-3AE1AD425A0E}" destId="{1D3BD27C-E394-40DC-92C9-56BA05D0A467}" srcOrd="5" destOrd="0" parTransId="{431502C6-F70F-4C2E-83FA-4886F823A08A}" sibTransId="{3FD2239B-BCDB-4CA5-9E48-10CEDDB7FA70}"/>
    <dgm:cxn modelId="{7520E93A-E2AE-4E58-95FA-FCDB39ABC727}" type="presOf" srcId="{4B73A01D-1B29-407A-A055-AECDBA97740A}" destId="{BCB48A64-53B4-4BC5-80BF-3F935CACC90D}" srcOrd="0" destOrd="0" presId="urn:microsoft.com/office/officeart/2005/8/layout/process5"/>
    <dgm:cxn modelId="{8B98D240-53F7-4CDC-97D9-387065113F77}" type="presOf" srcId="{0EF8339B-1CE0-4345-B1CB-D94F9C3BBC76}" destId="{3E09C739-AD30-4D63-B71D-7EE8486043DE}" srcOrd="1" destOrd="0" presId="urn:microsoft.com/office/officeart/2005/8/layout/process5"/>
    <dgm:cxn modelId="{0DF03343-7096-421D-8C76-B98C4C7B22B0}" type="presOf" srcId="{13E8BC47-CE96-420B-B95C-94C4C50C5844}" destId="{FBE315FB-1CEE-4735-AEE3-DBA312A84595}" srcOrd="1" destOrd="0" presId="urn:microsoft.com/office/officeart/2005/8/layout/process5"/>
    <dgm:cxn modelId="{2DB1F765-DA99-4B43-BC79-52B6A454BE98}" type="presOf" srcId="{13E8BC47-CE96-420B-B95C-94C4C50C5844}" destId="{EBB089B2-D52E-4EEF-8CE5-1D098781C0E6}" srcOrd="0" destOrd="0" presId="urn:microsoft.com/office/officeart/2005/8/layout/process5"/>
    <dgm:cxn modelId="{EC8D7667-FED5-4A37-89E6-5C99461EE153}" srcId="{84EBFBCC-8090-4F86-B4B2-3AE1AD425A0E}" destId="{875E5AA6-CFA4-4E69-BF5C-C84A25A6D55E}" srcOrd="0" destOrd="0" parTransId="{94AEEE37-09D9-454D-B42A-5C9D50A80EAA}" sibTransId="{13E8BC47-CE96-420B-B95C-94C4C50C5844}"/>
    <dgm:cxn modelId="{B9A8DB6A-68F6-4ED8-8EB7-D48FFD59F948}" type="presOf" srcId="{A4599884-43B9-4C50-AD57-8B7A83ED60BC}" destId="{4B443AC4-CCAC-458E-85F4-63D6EDF745EE}" srcOrd="0" destOrd="0" presId="urn:microsoft.com/office/officeart/2005/8/layout/process5"/>
    <dgm:cxn modelId="{49764E6C-17B9-415D-9E21-FE3F54B94F3A}" type="presOf" srcId="{0EF8339B-1CE0-4345-B1CB-D94F9C3BBC76}" destId="{A98ABA03-C23D-42BF-8063-4FD8A0DA22B0}" srcOrd="0" destOrd="0" presId="urn:microsoft.com/office/officeart/2005/8/layout/process5"/>
    <dgm:cxn modelId="{330CBA59-0494-413D-BDA2-FE577AF64804}" type="presOf" srcId="{9A896266-2970-4928-A975-1DC52D6D4535}" destId="{EAC38AA0-226D-4E59-A535-D766461EC799}" srcOrd="0" destOrd="0" presId="urn:microsoft.com/office/officeart/2005/8/layout/process5"/>
    <dgm:cxn modelId="{F5D01287-1034-49B4-97E1-12FAD034FA4C}" type="presOf" srcId="{D9B915DB-52F2-4F2E-8356-B50D53AD6B63}" destId="{F2C3943D-2ABD-4745-9916-99D961EDCF2C}" srcOrd="0" destOrd="0" presId="urn:microsoft.com/office/officeart/2005/8/layout/process5"/>
    <dgm:cxn modelId="{D463A987-C763-4900-9341-C961202E41B2}" srcId="{84EBFBCC-8090-4F86-B4B2-3AE1AD425A0E}" destId="{A4599884-43B9-4C50-AD57-8B7A83ED60BC}" srcOrd="3" destOrd="0" parTransId="{C6AAB58D-93AC-444B-AD82-9358069E4F6C}" sibTransId="{0EF8339B-1CE0-4345-B1CB-D94F9C3BBC76}"/>
    <dgm:cxn modelId="{7B5783A4-26B6-4B02-A216-D0FE06167CB5}" type="presOf" srcId="{84EBFBCC-8090-4F86-B4B2-3AE1AD425A0E}" destId="{5AE4989F-F22A-46B4-A5D8-8E6C3E1C7F02}" srcOrd="0" destOrd="0" presId="urn:microsoft.com/office/officeart/2005/8/layout/process5"/>
    <dgm:cxn modelId="{CEC5F7A4-5D26-4706-8C81-B9B60B04E054}" type="presOf" srcId="{1D3BD27C-E394-40DC-92C9-56BA05D0A467}" destId="{704222AC-B5D7-4C82-BE13-246CBFC02F83}" srcOrd="0" destOrd="0" presId="urn:microsoft.com/office/officeart/2005/8/layout/process5"/>
    <dgm:cxn modelId="{F63BC0AC-C442-412C-8A89-2A21F94CEB9A}" type="presOf" srcId="{875E5AA6-CFA4-4E69-BF5C-C84A25A6D55E}" destId="{C9CD92FF-A9E7-4704-958D-8DDE55073391}" srcOrd="0" destOrd="0" presId="urn:microsoft.com/office/officeart/2005/8/layout/process5"/>
    <dgm:cxn modelId="{58BFC0D4-E576-4DAC-9310-141164F5A85B}" type="presOf" srcId="{A412A48F-4659-4F97-A3E7-2C623C778D82}" destId="{D7195496-F286-4AC5-B53C-5697892BDEAD}" srcOrd="0" destOrd="0" presId="urn:microsoft.com/office/officeart/2005/8/layout/process5"/>
    <dgm:cxn modelId="{8D54ABD5-003C-47F2-BB57-BE119502F4E4}" srcId="{84EBFBCC-8090-4F86-B4B2-3AE1AD425A0E}" destId="{E96EE61D-CED7-4BED-8B69-5C63A9341781}" srcOrd="4" destOrd="0" parTransId="{D02897EB-6E81-4B62-AE1B-7A63C8804B3F}" sibTransId="{D9B915DB-52F2-4F2E-8356-B50D53AD6B63}"/>
    <dgm:cxn modelId="{84678ADA-2532-426A-86DA-771303E0716A}" type="presOf" srcId="{4B73A01D-1B29-407A-A055-AECDBA97740A}" destId="{B55C6461-3FD7-487B-9792-2A6ADC688262}" srcOrd="1" destOrd="0" presId="urn:microsoft.com/office/officeart/2005/8/layout/process5"/>
    <dgm:cxn modelId="{5D6FE0EC-57C4-420F-921E-3916E678508A}" type="presOf" srcId="{D4D1373C-3452-4819-8952-A53176A082E8}" destId="{DF6191D0-3101-4543-A280-1301CC87FCA4}" srcOrd="1" destOrd="0" presId="urn:microsoft.com/office/officeart/2005/8/layout/process5"/>
    <dgm:cxn modelId="{4124A5EF-E4F1-45F6-A6B3-030C33019DDA}" srcId="{84EBFBCC-8090-4F86-B4B2-3AE1AD425A0E}" destId="{A412A48F-4659-4F97-A3E7-2C623C778D82}" srcOrd="2" destOrd="0" parTransId="{7296533F-A0B2-450B-AFEB-5C325A0B21FD}" sibTransId="{D4D1373C-3452-4819-8952-A53176A082E8}"/>
    <dgm:cxn modelId="{D38BE468-D06D-4D05-B9F7-3E9FA3F4D2E7}" type="presParOf" srcId="{5AE4989F-F22A-46B4-A5D8-8E6C3E1C7F02}" destId="{C9CD92FF-A9E7-4704-958D-8DDE55073391}" srcOrd="0" destOrd="0" presId="urn:microsoft.com/office/officeart/2005/8/layout/process5"/>
    <dgm:cxn modelId="{C43DE5EB-E0A5-4187-9372-A41452CEA7BA}" type="presParOf" srcId="{5AE4989F-F22A-46B4-A5D8-8E6C3E1C7F02}" destId="{EBB089B2-D52E-4EEF-8CE5-1D098781C0E6}" srcOrd="1" destOrd="0" presId="urn:microsoft.com/office/officeart/2005/8/layout/process5"/>
    <dgm:cxn modelId="{0B6AF63E-4446-4E55-835A-9B01CEF2D7F7}" type="presParOf" srcId="{EBB089B2-D52E-4EEF-8CE5-1D098781C0E6}" destId="{FBE315FB-1CEE-4735-AEE3-DBA312A84595}" srcOrd="0" destOrd="0" presId="urn:microsoft.com/office/officeart/2005/8/layout/process5"/>
    <dgm:cxn modelId="{E73623FD-2D0C-4162-AE78-271AB17C7D10}" type="presParOf" srcId="{5AE4989F-F22A-46B4-A5D8-8E6C3E1C7F02}" destId="{EAC38AA0-226D-4E59-A535-D766461EC799}" srcOrd="2" destOrd="0" presId="urn:microsoft.com/office/officeart/2005/8/layout/process5"/>
    <dgm:cxn modelId="{677C35C0-6F18-47D0-8A63-3E7C50C849D0}" type="presParOf" srcId="{5AE4989F-F22A-46B4-A5D8-8E6C3E1C7F02}" destId="{BCB48A64-53B4-4BC5-80BF-3F935CACC90D}" srcOrd="3" destOrd="0" presId="urn:microsoft.com/office/officeart/2005/8/layout/process5"/>
    <dgm:cxn modelId="{37330A0A-E1DD-4C7E-BE6A-D8A8698D45D0}" type="presParOf" srcId="{BCB48A64-53B4-4BC5-80BF-3F935CACC90D}" destId="{B55C6461-3FD7-487B-9792-2A6ADC688262}" srcOrd="0" destOrd="0" presId="urn:microsoft.com/office/officeart/2005/8/layout/process5"/>
    <dgm:cxn modelId="{7807ED31-6700-401F-9B6E-B550022EA927}" type="presParOf" srcId="{5AE4989F-F22A-46B4-A5D8-8E6C3E1C7F02}" destId="{D7195496-F286-4AC5-B53C-5697892BDEAD}" srcOrd="4" destOrd="0" presId="urn:microsoft.com/office/officeart/2005/8/layout/process5"/>
    <dgm:cxn modelId="{BE115248-9BBF-48E1-ACE2-D9BB427AA78A}" type="presParOf" srcId="{5AE4989F-F22A-46B4-A5D8-8E6C3E1C7F02}" destId="{8D9E636D-6F5F-45AA-96E6-D336231A1160}" srcOrd="5" destOrd="0" presId="urn:microsoft.com/office/officeart/2005/8/layout/process5"/>
    <dgm:cxn modelId="{0468F76E-CF41-4DC6-AC1C-D1253CC0F0C3}" type="presParOf" srcId="{8D9E636D-6F5F-45AA-96E6-D336231A1160}" destId="{DF6191D0-3101-4543-A280-1301CC87FCA4}" srcOrd="0" destOrd="0" presId="urn:microsoft.com/office/officeart/2005/8/layout/process5"/>
    <dgm:cxn modelId="{D6721182-8379-4197-95A1-F59BD3278E0E}" type="presParOf" srcId="{5AE4989F-F22A-46B4-A5D8-8E6C3E1C7F02}" destId="{4B443AC4-CCAC-458E-85F4-63D6EDF745EE}" srcOrd="6" destOrd="0" presId="urn:microsoft.com/office/officeart/2005/8/layout/process5"/>
    <dgm:cxn modelId="{68F41ADF-FCFF-4EC8-8372-F4D5744C95DD}" type="presParOf" srcId="{5AE4989F-F22A-46B4-A5D8-8E6C3E1C7F02}" destId="{A98ABA03-C23D-42BF-8063-4FD8A0DA22B0}" srcOrd="7" destOrd="0" presId="urn:microsoft.com/office/officeart/2005/8/layout/process5"/>
    <dgm:cxn modelId="{E7134C8F-2363-48DB-A5F9-CC42CBDB9223}" type="presParOf" srcId="{A98ABA03-C23D-42BF-8063-4FD8A0DA22B0}" destId="{3E09C739-AD30-4D63-B71D-7EE8486043DE}" srcOrd="0" destOrd="0" presId="urn:microsoft.com/office/officeart/2005/8/layout/process5"/>
    <dgm:cxn modelId="{73A37BA6-F1C0-4AA4-B212-E9BCF707BB6C}" type="presParOf" srcId="{5AE4989F-F22A-46B4-A5D8-8E6C3E1C7F02}" destId="{209B5EA7-1670-4697-A68E-EB9988374ABE}" srcOrd="8" destOrd="0" presId="urn:microsoft.com/office/officeart/2005/8/layout/process5"/>
    <dgm:cxn modelId="{BB84C050-E347-4D8D-93C9-F3F0A5B3AC87}" type="presParOf" srcId="{5AE4989F-F22A-46B4-A5D8-8E6C3E1C7F02}" destId="{F2C3943D-2ABD-4745-9916-99D961EDCF2C}" srcOrd="9" destOrd="0" presId="urn:microsoft.com/office/officeart/2005/8/layout/process5"/>
    <dgm:cxn modelId="{7C6BDBFE-C36A-4186-B3C3-28D9129FF1B9}" type="presParOf" srcId="{F2C3943D-2ABD-4745-9916-99D961EDCF2C}" destId="{42458676-AB6E-4A59-BF03-623026BDE001}" srcOrd="0" destOrd="0" presId="urn:microsoft.com/office/officeart/2005/8/layout/process5"/>
    <dgm:cxn modelId="{877CE707-15F7-4E35-B42C-040B1EB36124}" type="presParOf" srcId="{5AE4989F-F22A-46B4-A5D8-8E6C3E1C7F02}" destId="{704222AC-B5D7-4C82-BE13-246CBFC02F83}"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CD7C75-4822-4730-86A9-A6A3F015F0B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A8F64931-7620-4897-8345-1E15D60CB9EB}">
      <dgm:prSet/>
      <dgm:spPr/>
      <dgm:t>
        <a:bodyPr/>
        <a:lstStyle/>
        <a:p>
          <a:r>
            <a:rPr lang="en-IN" dirty="0"/>
            <a:t>Term document matrix (TDM)</a:t>
          </a:r>
        </a:p>
      </dgm:t>
    </dgm:pt>
    <dgm:pt modelId="{D5B5E289-BD78-45B7-98A9-07A7F1183CD9}" type="parTrans" cxnId="{3046B0F3-2E6D-4F56-B0B9-C1F78B4B40A1}">
      <dgm:prSet/>
      <dgm:spPr/>
      <dgm:t>
        <a:bodyPr/>
        <a:lstStyle/>
        <a:p>
          <a:endParaRPr lang="en-IN"/>
        </a:p>
      </dgm:t>
    </dgm:pt>
    <dgm:pt modelId="{D493D87A-C1ED-4691-90BB-6C0523DB53E2}" type="sibTrans" cxnId="{3046B0F3-2E6D-4F56-B0B9-C1F78B4B40A1}">
      <dgm:prSet/>
      <dgm:spPr/>
      <dgm:t>
        <a:bodyPr/>
        <a:lstStyle/>
        <a:p>
          <a:endParaRPr lang="en-IN"/>
        </a:p>
      </dgm:t>
    </dgm:pt>
    <dgm:pt modelId="{A64F83F4-B33B-44C4-94EB-FCDDBFF2EF5C}">
      <dgm:prSet/>
      <dgm:spPr/>
      <dgm:t>
        <a:bodyPr/>
        <a:lstStyle/>
        <a:p>
          <a:r>
            <a:rPr lang="en-IN"/>
            <a:t>Bag-of-words (BOW)</a:t>
          </a:r>
        </a:p>
      </dgm:t>
    </dgm:pt>
    <dgm:pt modelId="{0451AAD0-B74F-4B4F-AE42-B0689C5C01E5}" type="parTrans" cxnId="{79C5AC94-D57D-4347-933C-ABE2AF5035EF}">
      <dgm:prSet/>
      <dgm:spPr/>
      <dgm:t>
        <a:bodyPr/>
        <a:lstStyle/>
        <a:p>
          <a:endParaRPr lang="en-IN"/>
        </a:p>
      </dgm:t>
    </dgm:pt>
    <dgm:pt modelId="{D7727496-A1C4-43DA-A407-32FA8FE1B4C7}" type="sibTrans" cxnId="{79C5AC94-D57D-4347-933C-ABE2AF5035EF}">
      <dgm:prSet/>
      <dgm:spPr/>
      <dgm:t>
        <a:bodyPr/>
        <a:lstStyle/>
        <a:p>
          <a:endParaRPr lang="en-IN"/>
        </a:p>
      </dgm:t>
    </dgm:pt>
    <dgm:pt modelId="{FBEC510A-1505-4775-9562-C3BC220DA292}">
      <dgm:prSet/>
      <dgm:spPr/>
      <dgm:t>
        <a:bodyPr/>
        <a:lstStyle/>
        <a:p>
          <a:r>
            <a:rPr lang="en-IN"/>
            <a:t>Negation Handling</a:t>
          </a:r>
        </a:p>
      </dgm:t>
    </dgm:pt>
    <dgm:pt modelId="{58CC6B15-7033-4B3C-93C7-E7B462E6088D}" type="parTrans" cxnId="{D53B7501-B829-46AE-B725-ED2656C3C90B}">
      <dgm:prSet/>
      <dgm:spPr/>
      <dgm:t>
        <a:bodyPr/>
        <a:lstStyle/>
        <a:p>
          <a:endParaRPr lang="en-IN"/>
        </a:p>
      </dgm:t>
    </dgm:pt>
    <dgm:pt modelId="{FA9AF818-AA9D-4B48-AE98-4B55465A1E6F}" type="sibTrans" cxnId="{D53B7501-B829-46AE-B725-ED2656C3C90B}">
      <dgm:prSet/>
      <dgm:spPr/>
      <dgm:t>
        <a:bodyPr/>
        <a:lstStyle/>
        <a:p>
          <a:endParaRPr lang="en-IN"/>
        </a:p>
      </dgm:t>
    </dgm:pt>
    <dgm:pt modelId="{B1FCEA19-5488-4C01-9966-9ECF950539BA}">
      <dgm:prSet/>
      <dgm:spPr/>
      <dgm:t>
        <a:bodyPr/>
        <a:lstStyle/>
        <a:p>
          <a:r>
            <a:rPr lang="en-IN"/>
            <a:t>Word2Vec</a:t>
          </a:r>
        </a:p>
      </dgm:t>
    </dgm:pt>
    <dgm:pt modelId="{E5B2AB33-5038-434B-8F34-26C0362BA33C}" type="parTrans" cxnId="{FF4896C6-28F7-4C3B-A548-7502FF7CABEB}">
      <dgm:prSet/>
      <dgm:spPr/>
      <dgm:t>
        <a:bodyPr/>
        <a:lstStyle/>
        <a:p>
          <a:endParaRPr lang="en-IN"/>
        </a:p>
      </dgm:t>
    </dgm:pt>
    <dgm:pt modelId="{2F60615A-7AB9-49AA-991D-E72A8371D752}" type="sibTrans" cxnId="{FF4896C6-28F7-4C3B-A548-7502FF7CABEB}">
      <dgm:prSet/>
      <dgm:spPr/>
      <dgm:t>
        <a:bodyPr/>
        <a:lstStyle/>
        <a:p>
          <a:endParaRPr lang="en-IN"/>
        </a:p>
      </dgm:t>
    </dgm:pt>
    <dgm:pt modelId="{1618CCE6-0158-478D-BEF7-6118C3AD625E}">
      <dgm:prSet/>
      <dgm:spPr/>
      <dgm:t>
        <a:bodyPr/>
        <a:lstStyle/>
        <a:p>
          <a:r>
            <a:rPr lang="en-IN"/>
            <a:t>Tokenization</a:t>
          </a:r>
        </a:p>
      </dgm:t>
    </dgm:pt>
    <dgm:pt modelId="{DEAF87DE-E795-44D9-B549-C9F4128D446A}" type="parTrans" cxnId="{144E8A83-C6CC-4C69-898B-B9EE17CBE4FE}">
      <dgm:prSet/>
      <dgm:spPr/>
      <dgm:t>
        <a:bodyPr/>
        <a:lstStyle/>
        <a:p>
          <a:endParaRPr lang="en-IN"/>
        </a:p>
      </dgm:t>
    </dgm:pt>
    <dgm:pt modelId="{6C5F8C14-C697-4239-8463-1911BF477F96}" type="sibTrans" cxnId="{144E8A83-C6CC-4C69-898B-B9EE17CBE4FE}">
      <dgm:prSet/>
      <dgm:spPr/>
      <dgm:t>
        <a:bodyPr/>
        <a:lstStyle/>
        <a:p>
          <a:endParaRPr lang="en-IN"/>
        </a:p>
      </dgm:t>
    </dgm:pt>
    <dgm:pt modelId="{85480BD0-16AB-4863-B604-2F40451368FE}">
      <dgm:prSet/>
      <dgm:spPr/>
      <dgm:t>
        <a:bodyPr/>
        <a:lstStyle/>
        <a:p>
          <a:r>
            <a:rPr lang="en-IN"/>
            <a:t>GloVe</a:t>
          </a:r>
        </a:p>
      </dgm:t>
    </dgm:pt>
    <dgm:pt modelId="{4B394ED6-3968-4BE4-B9F9-82829F267099}" type="parTrans" cxnId="{5666C156-B2B3-4980-8BEF-1555C4BEE257}">
      <dgm:prSet/>
      <dgm:spPr/>
      <dgm:t>
        <a:bodyPr/>
        <a:lstStyle/>
        <a:p>
          <a:endParaRPr lang="en-IN"/>
        </a:p>
      </dgm:t>
    </dgm:pt>
    <dgm:pt modelId="{EAA95E97-D53C-40BB-A716-C471BE609AE4}" type="sibTrans" cxnId="{5666C156-B2B3-4980-8BEF-1555C4BEE257}">
      <dgm:prSet/>
      <dgm:spPr/>
      <dgm:t>
        <a:bodyPr/>
        <a:lstStyle/>
        <a:p>
          <a:endParaRPr lang="en-IN"/>
        </a:p>
      </dgm:t>
    </dgm:pt>
    <dgm:pt modelId="{ACD2A14E-427A-4713-9310-A9D26F8F55B9}">
      <dgm:prSet/>
      <dgm:spPr/>
      <dgm:t>
        <a:bodyPr/>
        <a:lstStyle/>
        <a:p>
          <a:r>
            <a:rPr lang="en-IN" dirty="0"/>
            <a:t>POS Vector</a:t>
          </a:r>
        </a:p>
      </dgm:t>
    </dgm:pt>
    <dgm:pt modelId="{BD1E70A3-75C7-41F9-A378-EEBCDDE2FC50}" type="parTrans" cxnId="{4BB30701-E74E-4805-9884-271CAE9EB06A}">
      <dgm:prSet/>
      <dgm:spPr/>
      <dgm:t>
        <a:bodyPr/>
        <a:lstStyle/>
        <a:p>
          <a:endParaRPr lang="en-IN"/>
        </a:p>
      </dgm:t>
    </dgm:pt>
    <dgm:pt modelId="{4C7140AF-D3C0-4B08-A830-BA2DEA7DBF79}" type="sibTrans" cxnId="{4BB30701-E74E-4805-9884-271CAE9EB06A}">
      <dgm:prSet/>
      <dgm:spPr/>
      <dgm:t>
        <a:bodyPr/>
        <a:lstStyle/>
        <a:p>
          <a:endParaRPr lang="en-IN"/>
        </a:p>
      </dgm:t>
    </dgm:pt>
    <dgm:pt modelId="{FDBBCFC6-7D58-4DDF-89CA-D61874573099}">
      <dgm:prSet/>
      <dgm:spPr/>
    </dgm:pt>
    <dgm:pt modelId="{BAE83757-4B41-4CF2-B598-8DD9FEC2760E}" type="parTrans" cxnId="{261C4C68-B8E7-42A9-8D24-467E90573396}">
      <dgm:prSet/>
      <dgm:spPr/>
      <dgm:t>
        <a:bodyPr/>
        <a:lstStyle/>
        <a:p>
          <a:endParaRPr lang="en-IN"/>
        </a:p>
      </dgm:t>
    </dgm:pt>
    <dgm:pt modelId="{E7861A91-87C8-48E0-B3F3-81C1423D7EE3}" type="sibTrans" cxnId="{261C4C68-B8E7-42A9-8D24-467E90573396}">
      <dgm:prSet/>
      <dgm:spPr/>
      <dgm:t>
        <a:bodyPr/>
        <a:lstStyle/>
        <a:p>
          <a:endParaRPr lang="en-IN"/>
        </a:p>
      </dgm:t>
    </dgm:pt>
    <dgm:pt modelId="{2C816684-6F11-4FCC-9C1B-2D03E6FB4FE7}">
      <dgm:prSet/>
      <dgm:spPr/>
    </dgm:pt>
    <dgm:pt modelId="{6A40A3DD-911A-4AD5-B1C0-68275B77F4BF}" type="parTrans" cxnId="{2153BA3E-D9D0-44EE-BFAF-DB80A42E1C08}">
      <dgm:prSet/>
      <dgm:spPr/>
      <dgm:t>
        <a:bodyPr/>
        <a:lstStyle/>
        <a:p>
          <a:endParaRPr lang="en-IN"/>
        </a:p>
      </dgm:t>
    </dgm:pt>
    <dgm:pt modelId="{6830181B-07EA-4D87-BB5F-5F5A1FA6BEFC}" type="sibTrans" cxnId="{2153BA3E-D9D0-44EE-BFAF-DB80A42E1C08}">
      <dgm:prSet/>
      <dgm:spPr/>
      <dgm:t>
        <a:bodyPr/>
        <a:lstStyle/>
        <a:p>
          <a:endParaRPr lang="en-IN"/>
        </a:p>
      </dgm:t>
    </dgm:pt>
    <dgm:pt modelId="{3BCF46FE-FB9F-4DF1-826F-6177C016CD7C}">
      <dgm:prSet/>
      <dgm:spPr/>
    </dgm:pt>
    <dgm:pt modelId="{12EAF4DC-5C34-4C36-892E-8727F41A7F6F}" type="parTrans" cxnId="{1182B75B-D30B-4F19-8A63-62BC09732013}">
      <dgm:prSet/>
      <dgm:spPr/>
      <dgm:t>
        <a:bodyPr/>
        <a:lstStyle/>
        <a:p>
          <a:endParaRPr lang="en-IN"/>
        </a:p>
      </dgm:t>
    </dgm:pt>
    <dgm:pt modelId="{FD66C0E7-D4D0-4737-B65D-71B00A2F549C}" type="sibTrans" cxnId="{1182B75B-D30B-4F19-8A63-62BC09732013}">
      <dgm:prSet/>
      <dgm:spPr/>
      <dgm:t>
        <a:bodyPr/>
        <a:lstStyle/>
        <a:p>
          <a:endParaRPr lang="en-IN"/>
        </a:p>
      </dgm:t>
    </dgm:pt>
    <dgm:pt modelId="{4F5124A9-C984-4646-A300-0F2BB81B10DA}" type="pres">
      <dgm:prSet presAssocID="{D1CD7C75-4822-4730-86A9-A6A3F015F0B4}" presName="Name0" presStyleCnt="0">
        <dgm:presLayoutVars>
          <dgm:chMax val="7"/>
          <dgm:chPref val="7"/>
          <dgm:dir/>
        </dgm:presLayoutVars>
      </dgm:prSet>
      <dgm:spPr/>
    </dgm:pt>
    <dgm:pt modelId="{726F8444-A694-4AA1-8400-40501FCDCF47}" type="pres">
      <dgm:prSet presAssocID="{D1CD7C75-4822-4730-86A9-A6A3F015F0B4}" presName="Name1" presStyleCnt="0"/>
      <dgm:spPr/>
    </dgm:pt>
    <dgm:pt modelId="{BC36D41D-A947-4689-A62D-B2FC6DCFA503}" type="pres">
      <dgm:prSet presAssocID="{D1CD7C75-4822-4730-86A9-A6A3F015F0B4}" presName="cycle" presStyleCnt="0"/>
      <dgm:spPr/>
    </dgm:pt>
    <dgm:pt modelId="{F99F4D61-A6AE-440A-A250-DE02E05BE39C}" type="pres">
      <dgm:prSet presAssocID="{D1CD7C75-4822-4730-86A9-A6A3F015F0B4}" presName="srcNode" presStyleLbl="node1" presStyleIdx="0" presStyleCnt="7"/>
      <dgm:spPr/>
    </dgm:pt>
    <dgm:pt modelId="{31817195-0A5F-4608-923C-752C40841DE0}" type="pres">
      <dgm:prSet presAssocID="{D1CD7C75-4822-4730-86A9-A6A3F015F0B4}" presName="conn" presStyleLbl="parChTrans1D2" presStyleIdx="0" presStyleCnt="1"/>
      <dgm:spPr/>
    </dgm:pt>
    <dgm:pt modelId="{4D9F4A6A-BF9B-4EF2-9D26-95C77E5F3F59}" type="pres">
      <dgm:prSet presAssocID="{D1CD7C75-4822-4730-86A9-A6A3F015F0B4}" presName="extraNode" presStyleLbl="node1" presStyleIdx="0" presStyleCnt="7"/>
      <dgm:spPr/>
    </dgm:pt>
    <dgm:pt modelId="{D8202771-BC81-4EC0-B356-286E5F25764F}" type="pres">
      <dgm:prSet presAssocID="{D1CD7C75-4822-4730-86A9-A6A3F015F0B4}" presName="dstNode" presStyleLbl="node1" presStyleIdx="0" presStyleCnt="7"/>
      <dgm:spPr/>
    </dgm:pt>
    <dgm:pt modelId="{CE8F45BB-7E90-44DD-8201-EB020A4D6407}" type="pres">
      <dgm:prSet presAssocID="{A8F64931-7620-4897-8345-1E15D60CB9EB}" presName="text_1" presStyleLbl="node1" presStyleIdx="0" presStyleCnt="7">
        <dgm:presLayoutVars>
          <dgm:bulletEnabled val="1"/>
        </dgm:presLayoutVars>
      </dgm:prSet>
      <dgm:spPr/>
    </dgm:pt>
    <dgm:pt modelId="{3636FF6C-7C66-4653-B8B0-89E3F7040F65}" type="pres">
      <dgm:prSet presAssocID="{A8F64931-7620-4897-8345-1E15D60CB9EB}" presName="accent_1" presStyleCnt="0"/>
      <dgm:spPr/>
    </dgm:pt>
    <dgm:pt modelId="{95F8E350-6893-4CFE-9AA1-5AAB1E894BB6}" type="pres">
      <dgm:prSet presAssocID="{A8F64931-7620-4897-8345-1E15D60CB9EB}" presName="accentRepeatNode" presStyleLbl="solidFgAcc1" presStyleIdx="0" presStyleCnt="7"/>
      <dgm:spPr/>
    </dgm:pt>
    <dgm:pt modelId="{81FA8A05-4FB3-4ACC-93FD-CA4784212D33}" type="pres">
      <dgm:prSet presAssocID="{A64F83F4-B33B-44C4-94EB-FCDDBFF2EF5C}" presName="text_2" presStyleLbl="node1" presStyleIdx="1" presStyleCnt="7">
        <dgm:presLayoutVars>
          <dgm:bulletEnabled val="1"/>
        </dgm:presLayoutVars>
      </dgm:prSet>
      <dgm:spPr/>
    </dgm:pt>
    <dgm:pt modelId="{F2FDE5BF-7117-4313-8400-AC296ED8F357}" type="pres">
      <dgm:prSet presAssocID="{A64F83F4-B33B-44C4-94EB-FCDDBFF2EF5C}" presName="accent_2" presStyleCnt="0"/>
      <dgm:spPr/>
    </dgm:pt>
    <dgm:pt modelId="{BC949E4C-0E66-4F3D-A974-6B17E0CA4277}" type="pres">
      <dgm:prSet presAssocID="{A64F83F4-B33B-44C4-94EB-FCDDBFF2EF5C}" presName="accentRepeatNode" presStyleLbl="solidFgAcc1" presStyleIdx="1" presStyleCnt="7"/>
      <dgm:spPr/>
    </dgm:pt>
    <dgm:pt modelId="{7BFD1902-4C34-4DED-9A2C-3EDD7DEA940A}" type="pres">
      <dgm:prSet presAssocID="{FBEC510A-1505-4775-9562-C3BC220DA292}" presName="text_3" presStyleLbl="node1" presStyleIdx="2" presStyleCnt="7">
        <dgm:presLayoutVars>
          <dgm:bulletEnabled val="1"/>
        </dgm:presLayoutVars>
      </dgm:prSet>
      <dgm:spPr/>
    </dgm:pt>
    <dgm:pt modelId="{C3EF3ACF-3599-40BF-AAC2-111EACE33723}" type="pres">
      <dgm:prSet presAssocID="{FBEC510A-1505-4775-9562-C3BC220DA292}" presName="accent_3" presStyleCnt="0"/>
      <dgm:spPr/>
    </dgm:pt>
    <dgm:pt modelId="{AEE186E3-8ABE-4676-ABD8-E7D9E3BD5021}" type="pres">
      <dgm:prSet presAssocID="{FBEC510A-1505-4775-9562-C3BC220DA292}" presName="accentRepeatNode" presStyleLbl="solidFgAcc1" presStyleIdx="2" presStyleCnt="7"/>
      <dgm:spPr/>
    </dgm:pt>
    <dgm:pt modelId="{94277936-55E2-4353-88A5-B572B6FF08B4}" type="pres">
      <dgm:prSet presAssocID="{B1FCEA19-5488-4C01-9966-9ECF950539BA}" presName="text_4" presStyleLbl="node1" presStyleIdx="3" presStyleCnt="7">
        <dgm:presLayoutVars>
          <dgm:bulletEnabled val="1"/>
        </dgm:presLayoutVars>
      </dgm:prSet>
      <dgm:spPr/>
    </dgm:pt>
    <dgm:pt modelId="{39158D73-AD15-4785-A60B-9F3BBC02E586}" type="pres">
      <dgm:prSet presAssocID="{B1FCEA19-5488-4C01-9966-9ECF950539BA}" presName="accent_4" presStyleCnt="0"/>
      <dgm:spPr/>
    </dgm:pt>
    <dgm:pt modelId="{EC4ED172-809F-4FE2-AA68-F5A451C678F4}" type="pres">
      <dgm:prSet presAssocID="{B1FCEA19-5488-4C01-9966-9ECF950539BA}" presName="accentRepeatNode" presStyleLbl="solidFgAcc1" presStyleIdx="3" presStyleCnt="7"/>
      <dgm:spPr/>
    </dgm:pt>
    <dgm:pt modelId="{FCE3B441-D4E7-44F7-943C-B6B572485891}" type="pres">
      <dgm:prSet presAssocID="{1618CCE6-0158-478D-BEF7-6118C3AD625E}" presName="text_5" presStyleLbl="node1" presStyleIdx="4" presStyleCnt="7">
        <dgm:presLayoutVars>
          <dgm:bulletEnabled val="1"/>
        </dgm:presLayoutVars>
      </dgm:prSet>
      <dgm:spPr/>
    </dgm:pt>
    <dgm:pt modelId="{A8E70418-30C5-4D30-A508-BFD158CF6861}" type="pres">
      <dgm:prSet presAssocID="{1618CCE6-0158-478D-BEF7-6118C3AD625E}" presName="accent_5" presStyleCnt="0"/>
      <dgm:spPr/>
    </dgm:pt>
    <dgm:pt modelId="{17529A0D-F011-4F58-A3BF-93DB67FFFDCA}" type="pres">
      <dgm:prSet presAssocID="{1618CCE6-0158-478D-BEF7-6118C3AD625E}" presName="accentRepeatNode" presStyleLbl="solidFgAcc1" presStyleIdx="4" presStyleCnt="7"/>
      <dgm:spPr/>
    </dgm:pt>
    <dgm:pt modelId="{2360DAB2-032F-492B-A9AD-914894895383}" type="pres">
      <dgm:prSet presAssocID="{85480BD0-16AB-4863-B604-2F40451368FE}" presName="text_6" presStyleLbl="node1" presStyleIdx="5" presStyleCnt="7">
        <dgm:presLayoutVars>
          <dgm:bulletEnabled val="1"/>
        </dgm:presLayoutVars>
      </dgm:prSet>
      <dgm:spPr/>
    </dgm:pt>
    <dgm:pt modelId="{7650D0D6-53AE-4FFA-96F1-E83B62E63C1E}" type="pres">
      <dgm:prSet presAssocID="{85480BD0-16AB-4863-B604-2F40451368FE}" presName="accent_6" presStyleCnt="0"/>
      <dgm:spPr/>
    </dgm:pt>
    <dgm:pt modelId="{7B1043D1-D6AE-4AC0-B36A-91E7D0DFB586}" type="pres">
      <dgm:prSet presAssocID="{85480BD0-16AB-4863-B604-2F40451368FE}" presName="accentRepeatNode" presStyleLbl="solidFgAcc1" presStyleIdx="5" presStyleCnt="7"/>
      <dgm:spPr/>
    </dgm:pt>
    <dgm:pt modelId="{390EE6A6-0701-41AD-B13D-D1497913DE4B}" type="pres">
      <dgm:prSet presAssocID="{ACD2A14E-427A-4713-9310-A9D26F8F55B9}" presName="text_7" presStyleLbl="node1" presStyleIdx="6" presStyleCnt="7">
        <dgm:presLayoutVars>
          <dgm:bulletEnabled val="1"/>
        </dgm:presLayoutVars>
      </dgm:prSet>
      <dgm:spPr/>
    </dgm:pt>
    <dgm:pt modelId="{4F4DB9BC-F167-4D79-B1A9-4844670D462A}" type="pres">
      <dgm:prSet presAssocID="{ACD2A14E-427A-4713-9310-A9D26F8F55B9}" presName="accent_7" presStyleCnt="0"/>
      <dgm:spPr/>
    </dgm:pt>
    <dgm:pt modelId="{2F00760F-0A31-4B2D-A90C-95D30881EDAF}" type="pres">
      <dgm:prSet presAssocID="{ACD2A14E-427A-4713-9310-A9D26F8F55B9}" presName="accentRepeatNode" presStyleLbl="solidFgAcc1" presStyleIdx="6" presStyleCnt="7"/>
      <dgm:spPr/>
    </dgm:pt>
  </dgm:ptLst>
  <dgm:cxnLst>
    <dgm:cxn modelId="{4BB30701-E74E-4805-9884-271CAE9EB06A}" srcId="{D1CD7C75-4822-4730-86A9-A6A3F015F0B4}" destId="{ACD2A14E-427A-4713-9310-A9D26F8F55B9}" srcOrd="6" destOrd="0" parTransId="{BD1E70A3-75C7-41F9-A378-EEBCDDE2FC50}" sibTransId="{4C7140AF-D3C0-4B08-A830-BA2DEA7DBF79}"/>
    <dgm:cxn modelId="{D53B7501-B829-46AE-B725-ED2656C3C90B}" srcId="{D1CD7C75-4822-4730-86A9-A6A3F015F0B4}" destId="{FBEC510A-1505-4775-9562-C3BC220DA292}" srcOrd="2" destOrd="0" parTransId="{58CC6B15-7033-4B3C-93C7-E7B462E6088D}" sibTransId="{FA9AF818-AA9D-4B48-AE98-4B55465A1E6F}"/>
    <dgm:cxn modelId="{8442380A-860D-45EB-A1C4-68962172C346}" type="presOf" srcId="{A64F83F4-B33B-44C4-94EB-FCDDBFF2EF5C}" destId="{81FA8A05-4FB3-4ACC-93FD-CA4784212D33}" srcOrd="0" destOrd="0" presId="urn:microsoft.com/office/officeart/2008/layout/VerticalCurvedList"/>
    <dgm:cxn modelId="{B4ED9E34-B402-4232-BFA8-30252D3DE467}" type="presOf" srcId="{ACD2A14E-427A-4713-9310-A9D26F8F55B9}" destId="{390EE6A6-0701-41AD-B13D-D1497913DE4B}" srcOrd="0" destOrd="0" presId="urn:microsoft.com/office/officeart/2008/layout/VerticalCurvedList"/>
    <dgm:cxn modelId="{2153BA3E-D9D0-44EE-BFAF-DB80A42E1C08}" srcId="{D1CD7C75-4822-4730-86A9-A6A3F015F0B4}" destId="{2C816684-6F11-4FCC-9C1B-2D03E6FB4FE7}" srcOrd="8" destOrd="0" parTransId="{6A40A3DD-911A-4AD5-B1C0-68275B77F4BF}" sibTransId="{6830181B-07EA-4D87-BB5F-5F5A1FA6BEFC}"/>
    <dgm:cxn modelId="{1182B75B-D30B-4F19-8A63-62BC09732013}" srcId="{D1CD7C75-4822-4730-86A9-A6A3F015F0B4}" destId="{3BCF46FE-FB9F-4DF1-826F-6177C016CD7C}" srcOrd="9" destOrd="0" parTransId="{12EAF4DC-5C34-4C36-892E-8727F41A7F6F}" sibTransId="{FD66C0E7-D4D0-4737-B65D-71B00A2F549C}"/>
    <dgm:cxn modelId="{261C4C68-B8E7-42A9-8D24-467E90573396}" srcId="{D1CD7C75-4822-4730-86A9-A6A3F015F0B4}" destId="{FDBBCFC6-7D58-4DDF-89CA-D61874573099}" srcOrd="7" destOrd="0" parTransId="{BAE83757-4B41-4CF2-B598-8DD9FEC2760E}" sibTransId="{E7861A91-87C8-48E0-B3F3-81C1423D7EE3}"/>
    <dgm:cxn modelId="{04A99B4D-D9D7-498A-A941-2353E4768B9C}" type="presOf" srcId="{D1CD7C75-4822-4730-86A9-A6A3F015F0B4}" destId="{4F5124A9-C984-4646-A300-0F2BB81B10DA}" srcOrd="0" destOrd="0" presId="urn:microsoft.com/office/officeart/2008/layout/VerticalCurvedList"/>
    <dgm:cxn modelId="{5666C156-B2B3-4980-8BEF-1555C4BEE257}" srcId="{D1CD7C75-4822-4730-86A9-A6A3F015F0B4}" destId="{85480BD0-16AB-4863-B604-2F40451368FE}" srcOrd="5" destOrd="0" parTransId="{4B394ED6-3968-4BE4-B9F9-82829F267099}" sibTransId="{EAA95E97-D53C-40BB-A716-C471BE609AE4}"/>
    <dgm:cxn modelId="{144E8A83-C6CC-4C69-898B-B9EE17CBE4FE}" srcId="{D1CD7C75-4822-4730-86A9-A6A3F015F0B4}" destId="{1618CCE6-0158-478D-BEF7-6118C3AD625E}" srcOrd="4" destOrd="0" parTransId="{DEAF87DE-E795-44D9-B549-C9F4128D446A}" sibTransId="{6C5F8C14-C697-4239-8463-1911BF477F96}"/>
    <dgm:cxn modelId="{8EC4F18B-819C-4D7A-B4E4-94DCC29A6EDC}" type="presOf" srcId="{FBEC510A-1505-4775-9562-C3BC220DA292}" destId="{7BFD1902-4C34-4DED-9A2C-3EDD7DEA940A}" srcOrd="0" destOrd="0" presId="urn:microsoft.com/office/officeart/2008/layout/VerticalCurvedList"/>
    <dgm:cxn modelId="{61405E8C-0FE2-43DF-BC7B-CC3BF1AEA0A2}" type="presOf" srcId="{B1FCEA19-5488-4C01-9966-9ECF950539BA}" destId="{94277936-55E2-4353-88A5-B572B6FF08B4}" srcOrd="0" destOrd="0" presId="urn:microsoft.com/office/officeart/2008/layout/VerticalCurvedList"/>
    <dgm:cxn modelId="{79C5AC94-D57D-4347-933C-ABE2AF5035EF}" srcId="{D1CD7C75-4822-4730-86A9-A6A3F015F0B4}" destId="{A64F83F4-B33B-44C4-94EB-FCDDBFF2EF5C}" srcOrd="1" destOrd="0" parTransId="{0451AAD0-B74F-4B4F-AE42-B0689C5C01E5}" sibTransId="{D7727496-A1C4-43DA-A407-32FA8FE1B4C7}"/>
    <dgm:cxn modelId="{40CE1CB6-3256-4D3F-9EFD-8E2424284139}" type="presOf" srcId="{85480BD0-16AB-4863-B604-2F40451368FE}" destId="{2360DAB2-032F-492B-A9AD-914894895383}" srcOrd="0" destOrd="0" presId="urn:microsoft.com/office/officeart/2008/layout/VerticalCurvedList"/>
    <dgm:cxn modelId="{FF4896C6-28F7-4C3B-A548-7502FF7CABEB}" srcId="{D1CD7C75-4822-4730-86A9-A6A3F015F0B4}" destId="{B1FCEA19-5488-4C01-9966-9ECF950539BA}" srcOrd="3" destOrd="0" parTransId="{E5B2AB33-5038-434B-8F34-26C0362BA33C}" sibTransId="{2F60615A-7AB9-49AA-991D-E72A8371D752}"/>
    <dgm:cxn modelId="{54E02DE3-F2B5-4F5F-B2C0-39233F229400}" type="presOf" srcId="{D493D87A-C1ED-4691-90BB-6C0523DB53E2}" destId="{31817195-0A5F-4608-923C-752C40841DE0}" srcOrd="0" destOrd="0" presId="urn:microsoft.com/office/officeart/2008/layout/VerticalCurvedList"/>
    <dgm:cxn modelId="{3046B0F3-2E6D-4F56-B0B9-C1F78B4B40A1}" srcId="{D1CD7C75-4822-4730-86A9-A6A3F015F0B4}" destId="{A8F64931-7620-4897-8345-1E15D60CB9EB}" srcOrd="0" destOrd="0" parTransId="{D5B5E289-BD78-45B7-98A9-07A7F1183CD9}" sibTransId="{D493D87A-C1ED-4691-90BB-6C0523DB53E2}"/>
    <dgm:cxn modelId="{723423FE-8656-461D-9630-912C0FCC55AC}" type="presOf" srcId="{1618CCE6-0158-478D-BEF7-6118C3AD625E}" destId="{FCE3B441-D4E7-44F7-943C-B6B572485891}" srcOrd="0" destOrd="0" presId="urn:microsoft.com/office/officeart/2008/layout/VerticalCurvedList"/>
    <dgm:cxn modelId="{187C79FF-5C2B-4887-AC74-970B48531ACC}" type="presOf" srcId="{A8F64931-7620-4897-8345-1E15D60CB9EB}" destId="{CE8F45BB-7E90-44DD-8201-EB020A4D6407}" srcOrd="0" destOrd="0" presId="urn:microsoft.com/office/officeart/2008/layout/VerticalCurvedList"/>
    <dgm:cxn modelId="{5FD1AA54-9B42-4A17-AC94-D4161CC2A817}" type="presParOf" srcId="{4F5124A9-C984-4646-A300-0F2BB81B10DA}" destId="{726F8444-A694-4AA1-8400-40501FCDCF47}" srcOrd="0" destOrd="0" presId="urn:microsoft.com/office/officeart/2008/layout/VerticalCurvedList"/>
    <dgm:cxn modelId="{819D2E90-6E09-4E94-AD44-9E2027E2CAFB}" type="presParOf" srcId="{726F8444-A694-4AA1-8400-40501FCDCF47}" destId="{BC36D41D-A947-4689-A62D-B2FC6DCFA503}" srcOrd="0" destOrd="0" presId="urn:microsoft.com/office/officeart/2008/layout/VerticalCurvedList"/>
    <dgm:cxn modelId="{DE3AFC53-F229-4476-8DD3-B82344F479D3}" type="presParOf" srcId="{BC36D41D-A947-4689-A62D-B2FC6DCFA503}" destId="{F99F4D61-A6AE-440A-A250-DE02E05BE39C}" srcOrd="0" destOrd="0" presId="urn:microsoft.com/office/officeart/2008/layout/VerticalCurvedList"/>
    <dgm:cxn modelId="{BAB2FFD3-53C3-4CD6-A61B-086A332E23C3}" type="presParOf" srcId="{BC36D41D-A947-4689-A62D-B2FC6DCFA503}" destId="{31817195-0A5F-4608-923C-752C40841DE0}" srcOrd="1" destOrd="0" presId="urn:microsoft.com/office/officeart/2008/layout/VerticalCurvedList"/>
    <dgm:cxn modelId="{4302DD9A-E660-40BA-83E6-8D0BB17C2028}" type="presParOf" srcId="{BC36D41D-A947-4689-A62D-B2FC6DCFA503}" destId="{4D9F4A6A-BF9B-4EF2-9D26-95C77E5F3F59}" srcOrd="2" destOrd="0" presId="urn:microsoft.com/office/officeart/2008/layout/VerticalCurvedList"/>
    <dgm:cxn modelId="{CA4D51D8-60D3-4DBE-95B9-B7B864644E60}" type="presParOf" srcId="{BC36D41D-A947-4689-A62D-B2FC6DCFA503}" destId="{D8202771-BC81-4EC0-B356-286E5F25764F}" srcOrd="3" destOrd="0" presId="urn:microsoft.com/office/officeart/2008/layout/VerticalCurvedList"/>
    <dgm:cxn modelId="{0C769CAD-03F3-4013-A94A-BA47F0192DD9}" type="presParOf" srcId="{726F8444-A694-4AA1-8400-40501FCDCF47}" destId="{CE8F45BB-7E90-44DD-8201-EB020A4D6407}" srcOrd="1" destOrd="0" presId="urn:microsoft.com/office/officeart/2008/layout/VerticalCurvedList"/>
    <dgm:cxn modelId="{C2D66C50-931B-4CB4-8A42-0D91F033558B}" type="presParOf" srcId="{726F8444-A694-4AA1-8400-40501FCDCF47}" destId="{3636FF6C-7C66-4653-B8B0-89E3F7040F65}" srcOrd="2" destOrd="0" presId="urn:microsoft.com/office/officeart/2008/layout/VerticalCurvedList"/>
    <dgm:cxn modelId="{DFFBA94E-9911-412C-B3F2-11EAB54628F7}" type="presParOf" srcId="{3636FF6C-7C66-4653-B8B0-89E3F7040F65}" destId="{95F8E350-6893-4CFE-9AA1-5AAB1E894BB6}" srcOrd="0" destOrd="0" presId="urn:microsoft.com/office/officeart/2008/layout/VerticalCurvedList"/>
    <dgm:cxn modelId="{02B25E5C-9B18-45F3-9BD6-6E57E59D6B89}" type="presParOf" srcId="{726F8444-A694-4AA1-8400-40501FCDCF47}" destId="{81FA8A05-4FB3-4ACC-93FD-CA4784212D33}" srcOrd="3" destOrd="0" presId="urn:microsoft.com/office/officeart/2008/layout/VerticalCurvedList"/>
    <dgm:cxn modelId="{5CD81FE7-0959-44FE-AA6A-3351CCD5D877}" type="presParOf" srcId="{726F8444-A694-4AA1-8400-40501FCDCF47}" destId="{F2FDE5BF-7117-4313-8400-AC296ED8F357}" srcOrd="4" destOrd="0" presId="urn:microsoft.com/office/officeart/2008/layout/VerticalCurvedList"/>
    <dgm:cxn modelId="{948527CF-41FF-4542-ACB8-D2AD7BD215A5}" type="presParOf" srcId="{F2FDE5BF-7117-4313-8400-AC296ED8F357}" destId="{BC949E4C-0E66-4F3D-A974-6B17E0CA4277}" srcOrd="0" destOrd="0" presId="urn:microsoft.com/office/officeart/2008/layout/VerticalCurvedList"/>
    <dgm:cxn modelId="{09585B70-DBAD-491A-B496-B55D42A3E32C}" type="presParOf" srcId="{726F8444-A694-4AA1-8400-40501FCDCF47}" destId="{7BFD1902-4C34-4DED-9A2C-3EDD7DEA940A}" srcOrd="5" destOrd="0" presId="urn:microsoft.com/office/officeart/2008/layout/VerticalCurvedList"/>
    <dgm:cxn modelId="{35825114-8826-45E5-AF70-856EC3E0FD23}" type="presParOf" srcId="{726F8444-A694-4AA1-8400-40501FCDCF47}" destId="{C3EF3ACF-3599-40BF-AAC2-111EACE33723}" srcOrd="6" destOrd="0" presId="urn:microsoft.com/office/officeart/2008/layout/VerticalCurvedList"/>
    <dgm:cxn modelId="{CEE18578-0121-4B30-B338-9A3F3C1A34FE}" type="presParOf" srcId="{C3EF3ACF-3599-40BF-AAC2-111EACE33723}" destId="{AEE186E3-8ABE-4676-ABD8-E7D9E3BD5021}" srcOrd="0" destOrd="0" presId="urn:microsoft.com/office/officeart/2008/layout/VerticalCurvedList"/>
    <dgm:cxn modelId="{E34D878B-FF21-424D-8437-695CC7BF5EA1}" type="presParOf" srcId="{726F8444-A694-4AA1-8400-40501FCDCF47}" destId="{94277936-55E2-4353-88A5-B572B6FF08B4}" srcOrd="7" destOrd="0" presId="urn:microsoft.com/office/officeart/2008/layout/VerticalCurvedList"/>
    <dgm:cxn modelId="{0D4F03B8-75BC-4AA5-B043-4C687FC62C68}" type="presParOf" srcId="{726F8444-A694-4AA1-8400-40501FCDCF47}" destId="{39158D73-AD15-4785-A60B-9F3BBC02E586}" srcOrd="8" destOrd="0" presId="urn:microsoft.com/office/officeart/2008/layout/VerticalCurvedList"/>
    <dgm:cxn modelId="{A7572498-C2E4-4AA1-8B9E-B04F09B7E5E5}" type="presParOf" srcId="{39158D73-AD15-4785-A60B-9F3BBC02E586}" destId="{EC4ED172-809F-4FE2-AA68-F5A451C678F4}" srcOrd="0" destOrd="0" presId="urn:microsoft.com/office/officeart/2008/layout/VerticalCurvedList"/>
    <dgm:cxn modelId="{03FEDF0C-8C6D-4CB5-BD81-E475426B0290}" type="presParOf" srcId="{726F8444-A694-4AA1-8400-40501FCDCF47}" destId="{FCE3B441-D4E7-44F7-943C-B6B572485891}" srcOrd="9" destOrd="0" presId="urn:microsoft.com/office/officeart/2008/layout/VerticalCurvedList"/>
    <dgm:cxn modelId="{58127658-791D-486F-8886-8E99461D3F80}" type="presParOf" srcId="{726F8444-A694-4AA1-8400-40501FCDCF47}" destId="{A8E70418-30C5-4D30-A508-BFD158CF6861}" srcOrd="10" destOrd="0" presId="urn:microsoft.com/office/officeart/2008/layout/VerticalCurvedList"/>
    <dgm:cxn modelId="{955DAB4D-E73C-4F7D-85E8-8DAE8F9207E4}" type="presParOf" srcId="{A8E70418-30C5-4D30-A508-BFD158CF6861}" destId="{17529A0D-F011-4F58-A3BF-93DB67FFFDCA}" srcOrd="0" destOrd="0" presId="urn:microsoft.com/office/officeart/2008/layout/VerticalCurvedList"/>
    <dgm:cxn modelId="{C864E17E-906C-40FB-804D-AA45F6FDE4B4}" type="presParOf" srcId="{726F8444-A694-4AA1-8400-40501FCDCF47}" destId="{2360DAB2-032F-492B-A9AD-914894895383}" srcOrd="11" destOrd="0" presId="urn:microsoft.com/office/officeart/2008/layout/VerticalCurvedList"/>
    <dgm:cxn modelId="{B000A8B7-4EA2-4BD5-ADA7-C3BDB5FC4E5D}" type="presParOf" srcId="{726F8444-A694-4AA1-8400-40501FCDCF47}" destId="{7650D0D6-53AE-4FFA-96F1-E83B62E63C1E}" srcOrd="12" destOrd="0" presId="urn:microsoft.com/office/officeart/2008/layout/VerticalCurvedList"/>
    <dgm:cxn modelId="{A07A170E-B4FB-4278-A69A-BCB954553B7B}" type="presParOf" srcId="{7650D0D6-53AE-4FFA-96F1-E83B62E63C1E}" destId="{7B1043D1-D6AE-4AC0-B36A-91E7D0DFB586}" srcOrd="0" destOrd="0" presId="urn:microsoft.com/office/officeart/2008/layout/VerticalCurvedList"/>
    <dgm:cxn modelId="{FF5ECCCD-E617-4A2A-9EEC-B9BB84EF9EB6}" type="presParOf" srcId="{726F8444-A694-4AA1-8400-40501FCDCF47}" destId="{390EE6A6-0701-41AD-B13D-D1497913DE4B}" srcOrd="13" destOrd="0" presId="urn:microsoft.com/office/officeart/2008/layout/VerticalCurvedList"/>
    <dgm:cxn modelId="{E38432C0-7AE6-4D3B-8798-6EBD2934FFFC}" type="presParOf" srcId="{726F8444-A694-4AA1-8400-40501FCDCF47}" destId="{4F4DB9BC-F167-4D79-B1A9-4844670D462A}" srcOrd="14" destOrd="0" presId="urn:microsoft.com/office/officeart/2008/layout/VerticalCurvedList"/>
    <dgm:cxn modelId="{549DFA30-3206-42C7-B895-31FC8EFEDD6F}" type="presParOf" srcId="{4F4DB9BC-F167-4D79-B1A9-4844670D462A}" destId="{2F00760F-0A31-4B2D-A90C-95D30881EDA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D92FF-A9E7-4704-958D-8DDE55073391}">
      <dsp:nvSpPr>
        <dsp:cNvPr id="0" name=""/>
        <dsp:cNvSpPr/>
      </dsp:nvSpPr>
      <dsp:spPr>
        <a:xfrm>
          <a:off x="398915" y="954"/>
          <a:ext cx="2279845" cy="13679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1" i="0" kern="1200" dirty="0"/>
            <a:t>Data Collection and Preprocessing</a:t>
          </a:r>
          <a:endParaRPr lang="en-IN" sz="2500" kern="1200" dirty="0"/>
        </a:p>
      </dsp:txBody>
      <dsp:txXfrm>
        <a:off x="438980" y="41019"/>
        <a:ext cx="2199715" cy="1287777"/>
      </dsp:txXfrm>
    </dsp:sp>
    <dsp:sp modelId="{EBB089B2-D52E-4EEF-8CE5-1D098781C0E6}">
      <dsp:nvSpPr>
        <dsp:cNvPr id="0" name=""/>
        <dsp:cNvSpPr/>
      </dsp:nvSpPr>
      <dsp:spPr>
        <a:xfrm>
          <a:off x="2879386" y="402207"/>
          <a:ext cx="483327" cy="565401"/>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2879386" y="515287"/>
        <a:ext cx="338329" cy="339241"/>
      </dsp:txXfrm>
    </dsp:sp>
    <dsp:sp modelId="{EAC38AA0-226D-4E59-A535-D766461EC799}">
      <dsp:nvSpPr>
        <dsp:cNvPr id="0" name=""/>
        <dsp:cNvSpPr/>
      </dsp:nvSpPr>
      <dsp:spPr>
        <a:xfrm>
          <a:off x="3590698" y="954"/>
          <a:ext cx="2279845" cy="13679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1" i="0" kern="1200" dirty="0"/>
            <a:t>Feature Engineering</a:t>
          </a:r>
          <a:endParaRPr lang="en-IN" sz="2500" kern="1200" dirty="0"/>
        </a:p>
      </dsp:txBody>
      <dsp:txXfrm>
        <a:off x="3630763" y="41019"/>
        <a:ext cx="2199715" cy="1287777"/>
      </dsp:txXfrm>
    </dsp:sp>
    <dsp:sp modelId="{BCB48A64-53B4-4BC5-80BF-3F935CACC90D}">
      <dsp:nvSpPr>
        <dsp:cNvPr id="0" name=""/>
        <dsp:cNvSpPr/>
      </dsp:nvSpPr>
      <dsp:spPr>
        <a:xfrm>
          <a:off x="6071169" y="402207"/>
          <a:ext cx="483327" cy="565401"/>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6071169" y="515287"/>
        <a:ext cx="338329" cy="339241"/>
      </dsp:txXfrm>
    </dsp:sp>
    <dsp:sp modelId="{D7195496-F286-4AC5-B53C-5697892BDEAD}">
      <dsp:nvSpPr>
        <dsp:cNvPr id="0" name=""/>
        <dsp:cNvSpPr/>
      </dsp:nvSpPr>
      <dsp:spPr>
        <a:xfrm>
          <a:off x="6782481" y="954"/>
          <a:ext cx="2279845" cy="13679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1" i="0" kern="1200" dirty="0"/>
            <a:t>Deep Learning Model Architecture</a:t>
          </a:r>
          <a:endParaRPr lang="en-IN" sz="2500" kern="1200" dirty="0"/>
        </a:p>
      </dsp:txBody>
      <dsp:txXfrm>
        <a:off x="6822546" y="41019"/>
        <a:ext cx="2199715" cy="1287777"/>
      </dsp:txXfrm>
    </dsp:sp>
    <dsp:sp modelId="{8D9E636D-6F5F-45AA-96E6-D336231A1160}">
      <dsp:nvSpPr>
        <dsp:cNvPr id="0" name=""/>
        <dsp:cNvSpPr/>
      </dsp:nvSpPr>
      <dsp:spPr>
        <a:xfrm rot="5400000">
          <a:off x="7680740" y="1528451"/>
          <a:ext cx="483327" cy="565401"/>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5400000">
        <a:off x="7752783" y="1569488"/>
        <a:ext cx="339241" cy="338329"/>
      </dsp:txXfrm>
    </dsp:sp>
    <dsp:sp modelId="{4B443AC4-CCAC-458E-85F4-63D6EDF745EE}">
      <dsp:nvSpPr>
        <dsp:cNvPr id="0" name=""/>
        <dsp:cNvSpPr/>
      </dsp:nvSpPr>
      <dsp:spPr>
        <a:xfrm>
          <a:off x="6782481" y="2280800"/>
          <a:ext cx="2279845" cy="13679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1" i="0" kern="1200" dirty="0"/>
            <a:t>Transfer Learning </a:t>
          </a:r>
          <a:endParaRPr lang="en-IN" sz="2500" kern="1200" dirty="0"/>
        </a:p>
      </dsp:txBody>
      <dsp:txXfrm>
        <a:off x="6822546" y="2320865"/>
        <a:ext cx="2199715" cy="1287777"/>
      </dsp:txXfrm>
    </dsp:sp>
    <dsp:sp modelId="{A98ABA03-C23D-42BF-8063-4FD8A0DA22B0}">
      <dsp:nvSpPr>
        <dsp:cNvPr id="0" name=""/>
        <dsp:cNvSpPr/>
      </dsp:nvSpPr>
      <dsp:spPr>
        <a:xfrm rot="10800000">
          <a:off x="6098528" y="2682052"/>
          <a:ext cx="483327" cy="565401"/>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10800000">
        <a:off x="6243526" y="2795132"/>
        <a:ext cx="338329" cy="339241"/>
      </dsp:txXfrm>
    </dsp:sp>
    <dsp:sp modelId="{209B5EA7-1670-4697-A68E-EB9988374ABE}">
      <dsp:nvSpPr>
        <dsp:cNvPr id="0" name=""/>
        <dsp:cNvSpPr/>
      </dsp:nvSpPr>
      <dsp:spPr>
        <a:xfrm>
          <a:off x="3590698" y="2280800"/>
          <a:ext cx="2279845" cy="13679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1" i="0" kern="1200"/>
            <a:t>Training Process</a:t>
          </a:r>
          <a:endParaRPr lang="en-IN" sz="2500" kern="1200" dirty="0"/>
        </a:p>
      </dsp:txBody>
      <dsp:txXfrm>
        <a:off x="3630763" y="2320865"/>
        <a:ext cx="2199715" cy="1287777"/>
      </dsp:txXfrm>
    </dsp:sp>
    <dsp:sp modelId="{F2C3943D-2ABD-4745-9916-99D961EDCF2C}">
      <dsp:nvSpPr>
        <dsp:cNvPr id="0" name=""/>
        <dsp:cNvSpPr/>
      </dsp:nvSpPr>
      <dsp:spPr>
        <a:xfrm rot="10800000">
          <a:off x="2906744" y="2682052"/>
          <a:ext cx="483327" cy="565401"/>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10800000">
        <a:off x="3051742" y="2795132"/>
        <a:ext cx="338329" cy="339241"/>
      </dsp:txXfrm>
    </dsp:sp>
    <dsp:sp modelId="{704222AC-B5D7-4C82-BE13-246CBFC02F83}">
      <dsp:nvSpPr>
        <dsp:cNvPr id="0" name=""/>
        <dsp:cNvSpPr/>
      </dsp:nvSpPr>
      <dsp:spPr>
        <a:xfrm>
          <a:off x="398915" y="2280800"/>
          <a:ext cx="2279845" cy="13679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1" i="0" kern="1200" dirty="0"/>
            <a:t>Evaluation and Performance Metrics</a:t>
          </a:r>
          <a:endParaRPr lang="en-IN" sz="2500" kern="1200" dirty="0"/>
        </a:p>
      </dsp:txBody>
      <dsp:txXfrm>
        <a:off x="438980" y="2320865"/>
        <a:ext cx="2199715" cy="1287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17195-0A5F-4608-923C-752C40841DE0}">
      <dsp:nvSpPr>
        <dsp:cNvPr id="0" name=""/>
        <dsp:cNvSpPr/>
      </dsp:nvSpPr>
      <dsp:spPr>
        <a:xfrm>
          <a:off x="-4318161" y="-662473"/>
          <a:ext cx="5145140" cy="5145140"/>
        </a:xfrm>
        <a:prstGeom prst="blockArc">
          <a:avLst>
            <a:gd name="adj1" fmla="val 18900000"/>
            <a:gd name="adj2" fmla="val 2700000"/>
            <a:gd name="adj3" fmla="val 42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8F45BB-7E90-44DD-8201-EB020A4D6407}">
      <dsp:nvSpPr>
        <dsp:cNvPr id="0" name=""/>
        <dsp:cNvSpPr/>
      </dsp:nvSpPr>
      <dsp:spPr>
        <a:xfrm>
          <a:off x="267986" y="173666"/>
          <a:ext cx="9812438" cy="3471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574"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t>Term document matrix (TDM)</a:t>
          </a:r>
        </a:p>
      </dsp:txBody>
      <dsp:txXfrm>
        <a:off x="267986" y="173666"/>
        <a:ext cx="9812438" cy="347179"/>
      </dsp:txXfrm>
    </dsp:sp>
    <dsp:sp modelId="{95F8E350-6893-4CFE-9AA1-5AAB1E894BB6}">
      <dsp:nvSpPr>
        <dsp:cNvPr id="0" name=""/>
        <dsp:cNvSpPr/>
      </dsp:nvSpPr>
      <dsp:spPr>
        <a:xfrm>
          <a:off x="50999" y="130268"/>
          <a:ext cx="433974" cy="43397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FA8A05-4FB3-4ACC-93FD-CA4784212D33}">
      <dsp:nvSpPr>
        <dsp:cNvPr id="0" name=""/>
        <dsp:cNvSpPr/>
      </dsp:nvSpPr>
      <dsp:spPr>
        <a:xfrm>
          <a:off x="582388" y="694740"/>
          <a:ext cx="9498036" cy="3471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574"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a:t>Bag-of-words (BOW)</a:t>
          </a:r>
        </a:p>
      </dsp:txBody>
      <dsp:txXfrm>
        <a:off x="582388" y="694740"/>
        <a:ext cx="9498036" cy="347179"/>
      </dsp:txXfrm>
    </dsp:sp>
    <dsp:sp modelId="{BC949E4C-0E66-4F3D-A974-6B17E0CA4277}">
      <dsp:nvSpPr>
        <dsp:cNvPr id="0" name=""/>
        <dsp:cNvSpPr/>
      </dsp:nvSpPr>
      <dsp:spPr>
        <a:xfrm>
          <a:off x="365401" y="651343"/>
          <a:ext cx="433974" cy="43397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FD1902-4C34-4DED-9A2C-3EDD7DEA940A}">
      <dsp:nvSpPr>
        <dsp:cNvPr id="0" name=""/>
        <dsp:cNvSpPr/>
      </dsp:nvSpPr>
      <dsp:spPr>
        <a:xfrm>
          <a:off x="754679" y="1215432"/>
          <a:ext cx="9325746" cy="3471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574"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a:t>Negation Handling</a:t>
          </a:r>
        </a:p>
      </dsp:txBody>
      <dsp:txXfrm>
        <a:off x="754679" y="1215432"/>
        <a:ext cx="9325746" cy="347179"/>
      </dsp:txXfrm>
    </dsp:sp>
    <dsp:sp modelId="{AEE186E3-8ABE-4676-ABD8-E7D9E3BD5021}">
      <dsp:nvSpPr>
        <dsp:cNvPr id="0" name=""/>
        <dsp:cNvSpPr/>
      </dsp:nvSpPr>
      <dsp:spPr>
        <a:xfrm>
          <a:off x="537692" y="1172035"/>
          <a:ext cx="433974" cy="43397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277936-55E2-4353-88A5-B572B6FF08B4}">
      <dsp:nvSpPr>
        <dsp:cNvPr id="0" name=""/>
        <dsp:cNvSpPr/>
      </dsp:nvSpPr>
      <dsp:spPr>
        <a:xfrm>
          <a:off x="809690" y="1736507"/>
          <a:ext cx="9270735" cy="3471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574"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a:t>Word2Vec</a:t>
          </a:r>
        </a:p>
      </dsp:txBody>
      <dsp:txXfrm>
        <a:off x="809690" y="1736507"/>
        <a:ext cx="9270735" cy="347179"/>
      </dsp:txXfrm>
    </dsp:sp>
    <dsp:sp modelId="{EC4ED172-809F-4FE2-AA68-F5A451C678F4}">
      <dsp:nvSpPr>
        <dsp:cNvPr id="0" name=""/>
        <dsp:cNvSpPr/>
      </dsp:nvSpPr>
      <dsp:spPr>
        <a:xfrm>
          <a:off x="592703" y="1693109"/>
          <a:ext cx="433974" cy="43397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E3B441-D4E7-44F7-943C-B6B572485891}">
      <dsp:nvSpPr>
        <dsp:cNvPr id="0" name=""/>
        <dsp:cNvSpPr/>
      </dsp:nvSpPr>
      <dsp:spPr>
        <a:xfrm>
          <a:off x="754679" y="2257581"/>
          <a:ext cx="9325746" cy="3471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574"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a:t>Tokenization</a:t>
          </a:r>
        </a:p>
      </dsp:txBody>
      <dsp:txXfrm>
        <a:off x="754679" y="2257581"/>
        <a:ext cx="9325746" cy="347179"/>
      </dsp:txXfrm>
    </dsp:sp>
    <dsp:sp modelId="{17529A0D-F011-4F58-A3BF-93DB67FFFDCA}">
      <dsp:nvSpPr>
        <dsp:cNvPr id="0" name=""/>
        <dsp:cNvSpPr/>
      </dsp:nvSpPr>
      <dsp:spPr>
        <a:xfrm>
          <a:off x="537692" y="2214184"/>
          <a:ext cx="433974" cy="43397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60DAB2-032F-492B-A9AD-914894895383}">
      <dsp:nvSpPr>
        <dsp:cNvPr id="0" name=""/>
        <dsp:cNvSpPr/>
      </dsp:nvSpPr>
      <dsp:spPr>
        <a:xfrm>
          <a:off x="582388" y="2778274"/>
          <a:ext cx="9498036" cy="3471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574"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a:t>GloVe</a:t>
          </a:r>
        </a:p>
      </dsp:txBody>
      <dsp:txXfrm>
        <a:off x="582388" y="2778274"/>
        <a:ext cx="9498036" cy="347179"/>
      </dsp:txXfrm>
    </dsp:sp>
    <dsp:sp modelId="{7B1043D1-D6AE-4AC0-B36A-91E7D0DFB586}">
      <dsp:nvSpPr>
        <dsp:cNvPr id="0" name=""/>
        <dsp:cNvSpPr/>
      </dsp:nvSpPr>
      <dsp:spPr>
        <a:xfrm>
          <a:off x="365401" y="2734876"/>
          <a:ext cx="433974" cy="43397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0EE6A6-0701-41AD-B13D-D1497913DE4B}">
      <dsp:nvSpPr>
        <dsp:cNvPr id="0" name=""/>
        <dsp:cNvSpPr/>
      </dsp:nvSpPr>
      <dsp:spPr>
        <a:xfrm>
          <a:off x="267986" y="3299348"/>
          <a:ext cx="9812438" cy="3471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574"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t>POS Vector</a:t>
          </a:r>
        </a:p>
      </dsp:txBody>
      <dsp:txXfrm>
        <a:off x="267986" y="3299348"/>
        <a:ext cx="9812438" cy="347179"/>
      </dsp:txXfrm>
    </dsp:sp>
    <dsp:sp modelId="{2F00760F-0A31-4B2D-A90C-95D30881EDAF}">
      <dsp:nvSpPr>
        <dsp:cNvPr id="0" name=""/>
        <dsp:cNvSpPr/>
      </dsp:nvSpPr>
      <dsp:spPr>
        <a:xfrm>
          <a:off x="50999" y="3255951"/>
          <a:ext cx="433974" cy="43397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971B-9C92-DF9C-D9F1-49DD1E196E3D}"/>
              </a:ext>
            </a:extLst>
          </p:cNvPr>
          <p:cNvSpPr>
            <a:spLocks noGrp="1"/>
          </p:cNvSpPr>
          <p:nvPr>
            <p:ph type="ctrTitle"/>
          </p:nvPr>
        </p:nvSpPr>
        <p:spPr>
          <a:xfrm>
            <a:off x="3079102" y="1964267"/>
            <a:ext cx="8081023" cy="2421464"/>
          </a:xfrm>
        </p:spPr>
        <p:txBody>
          <a:bodyPr/>
          <a:lstStyle/>
          <a:p>
            <a:r>
              <a:rPr lang="en-US" b="1" i="0" dirty="0">
                <a:solidFill>
                  <a:schemeClr val="accent1"/>
                </a:solidFill>
                <a:effectLst/>
                <a:latin typeface="Arial" panose="020B0604020202020204" pitchFamily="34" charset="0"/>
              </a:rPr>
              <a:t>Depression detection using social media</a:t>
            </a:r>
            <a:endParaRPr lang="en-IN" dirty="0">
              <a:solidFill>
                <a:schemeClr val="accent1"/>
              </a:solidFill>
            </a:endParaRPr>
          </a:p>
        </p:txBody>
      </p:sp>
    </p:spTree>
    <p:extLst>
      <p:ext uri="{BB962C8B-B14F-4D97-AF65-F5344CB8AC3E}">
        <p14:creationId xmlns:p14="http://schemas.microsoft.com/office/powerpoint/2010/main" val="394989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7B6E9B-99B1-9480-48AE-ECF0DCBAF1AF}"/>
              </a:ext>
            </a:extLst>
          </p:cNvPr>
          <p:cNvSpPr>
            <a:spLocks noGrp="1"/>
          </p:cNvSpPr>
          <p:nvPr>
            <p:ph type="title"/>
          </p:nvPr>
        </p:nvSpPr>
        <p:spPr/>
        <p:txBody>
          <a:bodyPr/>
          <a:lstStyle/>
          <a:p>
            <a:r>
              <a:rPr lang="en-IN" dirty="0">
                <a:solidFill>
                  <a:srgbClr val="FFFF00"/>
                </a:solidFill>
                <a:latin typeface="Algerian" panose="04020705040A02060702" pitchFamily="82" charset="0"/>
              </a:rPr>
              <a:t>Architecture</a:t>
            </a:r>
            <a:endParaRPr lang="en-IN" dirty="0"/>
          </a:p>
        </p:txBody>
      </p:sp>
      <p:graphicFrame>
        <p:nvGraphicFramePr>
          <p:cNvPr id="5" name="Content Placeholder 4">
            <a:extLst>
              <a:ext uri="{FF2B5EF4-FFF2-40B4-BE49-F238E27FC236}">
                <a16:creationId xmlns:a16="http://schemas.microsoft.com/office/drawing/2014/main" id="{5A2FB59F-4E29-BADB-2E05-4D85E479CBD7}"/>
              </a:ext>
            </a:extLst>
          </p:cNvPr>
          <p:cNvGraphicFramePr>
            <a:graphicFrameLocks noGrp="1"/>
          </p:cNvGraphicFramePr>
          <p:nvPr>
            <p:ph idx="1"/>
            <p:extLst>
              <p:ext uri="{D42A27DB-BD31-4B8C-83A1-F6EECF244321}">
                <p14:modId xmlns:p14="http://schemas.microsoft.com/office/powerpoint/2010/main" val="3545112944"/>
              </p:ext>
            </p:extLst>
          </p:nvPr>
        </p:nvGraphicFramePr>
        <p:xfrm>
          <a:off x="811763" y="2318819"/>
          <a:ext cx="9461242"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02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0ACA-1DC0-065F-E24D-AFAF031B20A3}"/>
              </a:ext>
            </a:extLst>
          </p:cNvPr>
          <p:cNvSpPr>
            <a:spLocks noGrp="1"/>
          </p:cNvSpPr>
          <p:nvPr>
            <p:ph type="title"/>
          </p:nvPr>
        </p:nvSpPr>
        <p:spPr>
          <a:xfrm>
            <a:off x="685801" y="609600"/>
            <a:ext cx="10203023" cy="1456267"/>
          </a:xfrm>
        </p:spPr>
        <p:txBody>
          <a:bodyPr>
            <a:normAutofit/>
          </a:bodyPr>
          <a:lstStyle/>
          <a:p>
            <a:r>
              <a:rPr lang="en-IN" sz="2800" dirty="0">
                <a:solidFill>
                  <a:srgbClr val="FFFF00"/>
                </a:solidFill>
                <a:latin typeface="Lucida Handwriting" panose="03010101010101010101" pitchFamily="66" charset="0"/>
              </a:rPr>
              <a:t>1.Data </a:t>
            </a:r>
            <a:r>
              <a:rPr lang="en-IN" sz="2800" b="1" dirty="0">
                <a:solidFill>
                  <a:srgbClr val="FFFF00"/>
                </a:solidFill>
                <a:latin typeface="Lucida Handwriting" panose="03010101010101010101" pitchFamily="66" charset="0"/>
              </a:rPr>
              <a:t>Collection and preprocessing</a:t>
            </a:r>
            <a:r>
              <a:rPr lang="en-IN" sz="2800" dirty="0">
                <a:solidFill>
                  <a:srgbClr val="FFFF00"/>
                </a:solidFill>
                <a:latin typeface="Lucida Handwriting" panose="03010101010101010101" pitchFamily="66" charset="0"/>
              </a:rPr>
              <a:t> </a:t>
            </a:r>
            <a:endParaRPr lang="en-IN" sz="2800" dirty="0">
              <a:latin typeface="Lucida Handwriting" panose="03010101010101010101" pitchFamily="66" charset="0"/>
            </a:endParaRPr>
          </a:p>
        </p:txBody>
      </p:sp>
      <p:sp>
        <p:nvSpPr>
          <p:cNvPr id="3" name="Content Placeholder 2">
            <a:extLst>
              <a:ext uri="{FF2B5EF4-FFF2-40B4-BE49-F238E27FC236}">
                <a16:creationId xmlns:a16="http://schemas.microsoft.com/office/drawing/2014/main" id="{988558E4-AF6B-E78E-E7B0-974249A93081}"/>
              </a:ext>
            </a:extLst>
          </p:cNvPr>
          <p:cNvSpPr>
            <a:spLocks noGrp="1"/>
          </p:cNvSpPr>
          <p:nvPr>
            <p:ph idx="1"/>
          </p:nvPr>
        </p:nvSpPr>
        <p:spPr/>
        <p:txBody>
          <a:bodyPr anchor="t"/>
          <a:lstStyle/>
          <a:p>
            <a:pPr algn="l">
              <a:buFont typeface="Arial" panose="020B0604020202020204" pitchFamily="34" charset="0"/>
              <a:buChar char="•"/>
            </a:pPr>
            <a:r>
              <a:rPr lang="en-US" b="0" i="0" dirty="0">
                <a:solidFill>
                  <a:srgbClr val="D1D5DB"/>
                </a:solidFill>
                <a:effectLst/>
                <a:latin typeface="Söhne"/>
              </a:rPr>
              <a:t>Gather social media data (e.g., tweets) containing text and potentially other metadata.</a:t>
            </a:r>
          </a:p>
          <a:p>
            <a:pPr algn="l">
              <a:buFont typeface="Arial" panose="020B0604020202020204" pitchFamily="34" charset="0"/>
              <a:buChar char="•"/>
            </a:pPr>
            <a:r>
              <a:rPr lang="en-US" b="0" i="0" dirty="0">
                <a:solidFill>
                  <a:srgbClr val="D1D5DB"/>
                </a:solidFill>
                <a:effectLst/>
                <a:latin typeface="Söhne"/>
              </a:rPr>
              <a:t>Preprocess the data by handling missing values, removing mentions, removing noise (such as irrelevant characters, punctuation), and standardizing text (lowercasing, tokenization).</a:t>
            </a:r>
          </a:p>
        </p:txBody>
      </p:sp>
    </p:spTree>
    <p:extLst>
      <p:ext uri="{BB962C8B-B14F-4D97-AF65-F5344CB8AC3E}">
        <p14:creationId xmlns:p14="http://schemas.microsoft.com/office/powerpoint/2010/main" val="1622914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0ACA-1DC0-065F-E24D-AFAF031B20A3}"/>
              </a:ext>
            </a:extLst>
          </p:cNvPr>
          <p:cNvSpPr>
            <a:spLocks noGrp="1"/>
          </p:cNvSpPr>
          <p:nvPr>
            <p:ph type="title"/>
          </p:nvPr>
        </p:nvSpPr>
        <p:spPr>
          <a:xfrm>
            <a:off x="685801" y="609600"/>
            <a:ext cx="10203023" cy="1456267"/>
          </a:xfrm>
        </p:spPr>
        <p:txBody>
          <a:bodyPr>
            <a:normAutofit/>
          </a:bodyPr>
          <a:lstStyle/>
          <a:p>
            <a:r>
              <a:rPr lang="en-IN" sz="2800" dirty="0">
                <a:solidFill>
                  <a:srgbClr val="FFFF00"/>
                </a:solidFill>
                <a:latin typeface="Lucida Handwriting" panose="03010101010101010101" pitchFamily="66" charset="0"/>
              </a:rPr>
              <a:t>2.Feature engineering</a:t>
            </a:r>
            <a:endParaRPr lang="en-IN" sz="2800" dirty="0">
              <a:latin typeface="Lucida Handwriting" panose="03010101010101010101" pitchFamily="66" charset="0"/>
            </a:endParaRPr>
          </a:p>
        </p:txBody>
      </p:sp>
      <p:sp>
        <p:nvSpPr>
          <p:cNvPr id="3" name="Content Placeholder 2">
            <a:extLst>
              <a:ext uri="{FF2B5EF4-FFF2-40B4-BE49-F238E27FC236}">
                <a16:creationId xmlns:a16="http://schemas.microsoft.com/office/drawing/2014/main" id="{988558E4-AF6B-E78E-E7B0-974249A93081}"/>
              </a:ext>
            </a:extLst>
          </p:cNvPr>
          <p:cNvSpPr>
            <a:spLocks noGrp="1"/>
          </p:cNvSpPr>
          <p:nvPr>
            <p:ph idx="1"/>
          </p:nvPr>
        </p:nvSpPr>
        <p:spPr/>
        <p:txBody>
          <a:bodyPr anchor="t"/>
          <a:lstStyle/>
          <a:p>
            <a:pPr algn="l"/>
            <a:r>
              <a:rPr lang="en-US" dirty="0"/>
              <a:t>Feature extraction reduces to the processing groups from the initial raw data. </a:t>
            </a:r>
          </a:p>
          <a:p>
            <a:pPr algn="l"/>
            <a:r>
              <a:rPr lang="en-US" dirty="0"/>
              <a:t>Feature extraction is the method of selecting and combining data into features reducing the data amount that must be accurately processed and the original data set described thoroughly. </a:t>
            </a:r>
          </a:p>
          <a:p>
            <a:pPr algn="l"/>
            <a:r>
              <a:rPr lang="en-US" dirty="0"/>
              <a:t>The amount of redundant data for a given analysis will also get reduced. </a:t>
            </a:r>
          </a:p>
          <a:p>
            <a:pPr algn="l"/>
            <a:r>
              <a:rPr lang="en-US" dirty="0"/>
              <a:t>The machine’s efforts in variable combinations (features)building and data reduction facilitate machine learning process by learning and generalization steps</a:t>
            </a:r>
            <a:endParaRPr lang="en-US" b="0" i="0" dirty="0">
              <a:solidFill>
                <a:srgbClr val="D1D5DB"/>
              </a:solidFill>
              <a:effectLst/>
              <a:latin typeface="Söhne"/>
            </a:endParaRPr>
          </a:p>
        </p:txBody>
      </p:sp>
    </p:spTree>
    <p:extLst>
      <p:ext uri="{BB962C8B-B14F-4D97-AF65-F5344CB8AC3E}">
        <p14:creationId xmlns:p14="http://schemas.microsoft.com/office/powerpoint/2010/main" val="374462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EFC7-18F7-7AA7-6A4E-60097C775103}"/>
              </a:ext>
            </a:extLst>
          </p:cNvPr>
          <p:cNvSpPr>
            <a:spLocks noGrp="1"/>
          </p:cNvSpPr>
          <p:nvPr>
            <p:ph type="title"/>
          </p:nvPr>
        </p:nvSpPr>
        <p:spPr/>
        <p:txBody>
          <a:bodyPr>
            <a:normAutofit/>
          </a:bodyPr>
          <a:lstStyle/>
          <a:p>
            <a:r>
              <a:rPr lang="en-IN" sz="2800" dirty="0">
                <a:solidFill>
                  <a:srgbClr val="FFFF00"/>
                </a:solidFill>
                <a:latin typeface="Lucida Handwriting" panose="03010101010101010101" pitchFamily="66" charset="0"/>
              </a:rPr>
              <a:t>Feature extraction techniques</a:t>
            </a:r>
            <a:endParaRPr lang="en-IN" sz="2800" dirty="0"/>
          </a:p>
        </p:txBody>
      </p:sp>
      <p:graphicFrame>
        <p:nvGraphicFramePr>
          <p:cNvPr id="4" name="Content Placeholder 3">
            <a:extLst>
              <a:ext uri="{FF2B5EF4-FFF2-40B4-BE49-F238E27FC236}">
                <a16:creationId xmlns:a16="http://schemas.microsoft.com/office/drawing/2014/main" id="{7725627C-6120-D4E6-B75B-784C4E803FD5}"/>
              </a:ext>
            </a:extLst>
          </p:cNvPr>
          <p:cNvGraphicFramePr>
            <a:graphicFrameLocks noGrp="1"/>
          </p:cNvGraphicFramePr>
          <p:nvPr>
            <p:ph idx="1"/>
            <p:extLst>
              <p:ext uri="{D42A27DB-BD31-4B8C-83A1-F6EECF244321}">
                <p14:modId xmlns:p14="http://schemas.microsoft.com/office/powerpoint/2010/main" val="2836681212"/>
              </p:ext>
            </p:extLst>
          </p:nvPr>
        </p:nvGraphicFramePr>
        <p:xfrm>
          <a:off x="685801" y="2142067"/>
          <a:ext cx="10131425" cy="3820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008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0ACA-1DC0-065F-E24D-AFAF031B20A3}"/>
              </a:ext>
            </a:extLst>
          </p:cNvPr>
          <p:cNvSpPr>
            <a:spLocks noGrp="1"/>
          </p:cNvSpPr>
          <p:nvPr>
            <p:ph type="title"/>
          </p:nvPr>
        </p:nvSpPr>
        <p:spPr>
          <a:xfrm>
            <a:off x="685801" y="609600"/>
            <a:ext cx="10203023" cy="1456267"/>
          </a:xfrm>
        </p:spPr>
        <p:txBody>
          <a:bodyPr>
            <a:normAutofit/>
          </a:bodyPr>
          <a:lstStyle/>
          <a:p>
            <a:r>
              <a:rPr lang="en-IN" sz="2800" dirty="0">
                <a:solidFill>
                  <a:srgbClr val="FFFF00"/>
                </a:solidFill>
                <a:latin typeface="Lucida Handwriting" panose="03010101010101010101" pitchFamily="66" charset="0"/>
              </a:rPr>
              <a:t>3.Deep learning model architecture</a:t>
            </a:r>
            <a:endParaRPr lang="en-IN" sz="2800" dirty="0">
              <a:latin typeface="Lucida Handwriting" panose="03010101010101010101" pitchFamily="66" charset="0"/>
            </a:endParaRPr>
          </a:p>
        </p:txBody>
      </p:sp>
      <p:sp>
        <p:nvSpPr>
          <p:cNvPr id="3" name="Content Placeholder 2">
            <a:extLst>
              <a:ext uri="{FF2B5EF4-FFF2-40B4-BE49-F238E27FC236}">
                <a16:creationId xmlns:a16="http://schemas.microsoft.com/office/drawing/2014/main" id="{988558E4-AF6B-E78E-E7B0-974249A93081}"/>
              </a:ext>
            </a:extLst>
          </p:cNvPr>
          <p:cNvSpPr>
            <a:spLocks noGrp="1"/>
          </p:cNvSpPr>
          <p:nvPr>
            <p:ph idx="1"/>
          </p:nvPr>
        </p:nvSpPr>
        <p:spPr/>
        <p:txBody>
          <a:bodyPr anchor="t"/>
          <a:lstStyle/>
          <a:p>
            <a:pPr algn="l">
              <a:buFont typeface="Arial" panose="020B0604020202020204" pitchFamily="34" charset="0"/>
              <a:buChar char="•"/>
            </a:pPr>
            <a:r>
              <a:rPr lang="en-US" b="0" i="1" dirty="0">
                <a:solidFill>
                  <a:schemeClr val="accent1"/>
                </a:solidFill>
                <a:effectLst/>
                <a:latin typeface="Söhne"/>
              </a:rPr>
              <a:t>Input Layer: </a:t>
            </a:r>
            <a:r>
              <a:rPr lang="en-US" b="0" i="0" dirty="0">
                <a:solidFill>
                  <a:srgbClr val="D1D5DB"/>
                </a:solidFill>
                <a:effectLst/>
                <a:latin typeface="Söhne"/>
              </a:rPr>
              <a:t>Accepts the preprocessed text data or feature vectors.</a:t>
            </a:r>
          </a:p>
          <a:p>
            <a:pPr algn="l">
              <a:buFont typeface="Arial" panose="020B0604020202020204" pitchFamily="34" charset="0"/>
              <a:buChar char="•"/>
            </a:pPr>
            <a:r>
              <a:rPr lang="en-US" b="0" i="1" dirty="0">
                <a:solidFill>
                  <a:schemeClr val="accent1"/>
                </a:solidFill>
                <a:effectLst/>
                <a:latin typeface="Söhne"/>
              </a:rPr>
              <a:t>Embedding Layer: </a:t>
            </a:r>
            <a:r>
              <a:rPr lang="en-US" b="0" i="0" dirty="0">
                <a:solidFill>
                  <a:srgbClr val="D1D5DB"/>
                </a:solidFill>
                <a:effectLst/>
                <a:latin typeface="Söhne"/>
              </a:rPr>
              <a:t>Converts text data into dense numerical representations.</a:t>
            </a:r>
          </a:p>
          <a:p>
            <a:pPr algn="l">
              <a:buFont typeface="Arial" panose="020B0604020202020204" pitchFamily="34" charset="0"/>
              <a:buChar char="•"/>
            </a:pPr>
            <a:r>
              <a:rPr lang="en-US" b="0" i="0" dirty="0">
                <a:solidFill>
                  <a:srgbClr val="D1D5DB"/>
                </a:solidFill>
                <a:effectLst/>
                <a:latin typeface="Söhne"/>
              </a:rPr>
              <a:t>Stacked Recurrent Neural Networks (RNNs) or Long Short-Term Memory (LSTM) cells: Captures sequential dependencies in text data, considering context and temporal information.</a:t>
            </a:r>
          </a:p>
          <a:p>
            <a:pPr algn="l">
              <a:buFont typeface="Arial" panose="020B0604020202020204" pitchFamily="34" charset="0"/>
              <a:buChar char="•"/>
            </a:pPr>
            <a:r>
              <a:rPr lang="en-US" b="0" i="1" dirty="0">
                <a:solidFill>
                  <a:schemeClr val="accent1"/>
                </a:solidFill>
                <a:effectLst/>
                <a:latin typeface="Söhne"/>
              </a:rPr>
              <a:t>Attention Mechanism: </a:t>
            </a:r>
            <a:r>
              <a:rPr lang="en-US" b="0" i="0" dirty="0">
                <a:solidFill>
                  <a:srgbClr val="D1D5DB"/>
                </a:solidFill>
                <a:effectLst/>
                <a:latin typeface="Söhne"/>
              </a:rPr>
              <a:t>Focuses on relevant parts of the text, weighting words based on importance.</a:t>
            </a:r>
          </a:p>
          <a:p>
            <a:pPr algn="l">
              <a:buFont typeface="Arial" panose="020B0604020202020204" pitchFamily="34" charset="0"/>
              <a:buChar char="•"/>
            </a:pPr>
            <a:r>
              <a:rPr lang="en-US" b="0" i="1" dirty="0">
                <a:solidFill>
                  <a:schemeClr val="accent1"/>
                </a:solidFill>
                <a:effectLst/>
                <a:latin typeface="Söhne"/>
              </a:rPr>
              <a:t>Additional Layers (optional): </a:t>
            </a:r>
            <a:r>
              <a:rPr lang="en-US" b="0" i="0" dirty="0">
                <a:solidFill>
                  <a:srgbClr val="D1D5DB"/>
                </a:solidFill>
                <a:effectLst/>
                <a:latin typeface="Söhne"/>
              </a:rPr>
              <a:t>Dense layers, convolutional layers, or other architectures to capture more complex patterns.</a:t>
            </a:r>
          </a:p>
        </p:txBody>
      </p:sp>
    </p:spTree>
    <p:extLst>
      <p:ext uri="{BB962C8B-B14F-4D97-AF65-F5344CB8AC3E}">
        <p14:creationId xmlns:p14="http://schemas.microsoft.com/office/powerpoint/2010/main" val="537317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0ACA-1DC0-065F-E24D-AFAF031B20A3}"/>
              </a:ext>
            </a:extLst>
          </p:cNvPr>
          <p:cNvSpPr>
            <a:spLocks noGrp="1"/>
          </p:cNvSpPr>
          <p:nvPr>
            <p:ph type="title"/>
          </p:nvPr>
        </p:nvSpPr>
        <p:spPr>
          <a:xfrm>
            <a:off x="685801" y="609600"/>
            <a:ext cx="10203023" cy="1456267"/>
          </a:xfrm>
        </p:spPr>
        <p:txBody>
          <a:bodyPr>
            <a:normAutofit/>
          </a:bodyPr>
          <a:lstStyle/>
          <a:p>
            <a:r>
              <a:rPr lang="en-IN" sz="2800" dirty="0">
                <a:solidFill>
                  <a:srgbClr val="FFFF00"/>
                </a:solidFill>
                <a:latin typeface="Lucida Handwriting" panose="03010101010101010101" pitchFamily="66" charset="0"/>
              </a:rPr>
              <a:t>4.Transfer learning</a:t>
            </a:r>
            <a:endParaRPr lang="en-IN" sz="2800" dirty="0">
              <a:latin typeface="Lucida Handwriting" panose="03010101010101010101" pitchFamily="66" charset="0"/>
            </a:endParaRPr>
          </a:p>
        </p:txBody>
      </p:sp>
      <p:sp>
        <p:nvSpPr>
          <p:cNvPr id="3" name="Content Placeholder 2">
            <a:extLst>
              <a:ext uri="{FF2B5EF4-FFF2-40B4-BE49-F238E27FC236}">
                <a16:creationId xmlns:a16="http://schemas.microsoft.com/office/drawing/2014/main" id="{988558E4-AF6B-E78E-E7B0-974249A93081}"/>
              </a:ext>
            </a:extLst>
          </p:cNvPr>
          <p:cNvSpPr>
            <a:spLocks noGrp="1"/>
          </p:cNvSpPr>
          <p:nvPr>
            <p:ph idx="1"/>
          </p:nvPr>
        </p:nvSpPr>
        <p:spPr/>
        <p:txBody>
          <a:bodyPr anchor="t"/>
          <a:lstStyle/>
          <a:p>
            <a:pPr algn="l">
              <a:buFont typeface="Arial" panose="020B0604020202020204" pitchFamily="34" charset="0"/>
              <a:buChar char="•"/>
            </a:pPr>
            <a:r>
              <a:rPr lang="en-IN" b="0" i="0" dirty="0">
                <a:solidFill>
                  <a:srgbClr val="D1D5DB"/>
                </a:solidFill>
                <a:effectLst/>
                <a:latin typeface="Söhne"/>
              </a:rPr>
              <a:t>Utilize pre-trained models like BERT, Text Blob,  Vader, or </a:t>
            </a:r>
            <a:r>
              <a:rPr lang="en-IN" b="0" i="0" dirty="0" err="1">
                <a:solidFill>
                  <a:srgbClr val="D1D5DB"/>
                </a:solidFill>
                <a:effectLst/>
                <a:latin typeface="Söhne"/>
              </a:rPr>
              <a:t>ULMFiT</a:t>
            </a:r>
            <a:r>
              <a:rPr lang="en-IN" b="0" i="0" dirty="0">
                <a:solidFill>
                  <a:srgbClr val="D1D5DB"/>
                </a:solidFill>
                <a:effectLst/>
                <a:latin typeface="Söhne"/>
              </a:rPr>
              <a:t>, fine-tuning them for depression analysis in social media data.</a:t>
            </a:r>
          </a:p>
          <a:p>
            <a:pPr algn="l">
              <a:buFont typeface="Arial" panose="020B0604020202020204" pitchFamily="34" charset="0"/>
              <a:buChar char="•"/>
            </a:pPr>
            <a:r>
              <a:rPr lang="en-IN" b="0" i="0" dirty="0">
                <a:solidFill>
                  <a:srgbClr val="D1D5DB"/>
                </a:solidFill>
                <a:effectLst/>
                <a:latin typeface="Söhne"/>
              </a:rPr>
              <a:t>Fine-tune these models on specific depression-related datasets or social media corpora to adapt them to this particular task.</a:t>
            </a:r>
          </a:p>
        </p:txBody>
      </p:sp>
    </p:spTree>
    <p:extLst>
      <p:ext uri="{BB962C8B-B14F-4D97-AF65-F5344CB8AC3E}">
        <p14:creationId xmlns:p14="http://schemas.microsoft.com/office/powerpoint/2010/main" val="325289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0ACA-1DC0-065F-E24D-AFAF031B20A3}"/>
              </a:ext>
            </a:extLst>
          </p:cNvPr>
          <p:cNvSpPr>
            <a:spLocks noGrp="1"/>
          </p:cNvSpPr>
          <p:nvPr>
            <p:ph type="title"/>
          </p:nvPr>
        </p:nvSpPr>
        <p:spPr>
          <a:xfrm>
            <a:off x="685801" y="609600"/>
            <a:ext cx="10203023" cy="1456267"/>
          </a:xfrm>
        </p:spPr>
        <p:txBody>
          <a:bodyPr>
            <a:normAutofit/>
          </a:bodyPr>
          <a:lstStyle/>
          <a:p>
            <a:r>
              <a:rPr lang="en-IN" sz="2800" dirty="0">
                <a:solidFill>
                  <a:srgbClr val="FFFF00"/>
                </a:solidFill>
                <a:latin typeface="Lucida Handwriting" panose="03010101010101010101" pitchFamily="66" charset="0"/>
              </a:rPr>
              <a:t>5.Training process</a:t>
            </a:r>
            <a:endParaRPr lang="en-IN" sz="2800" dirty="0">
              <a:latin typeface="Lucida Handwriting" panose="03010101010101010101" pitchFamily="66" charset="0"/>
            </a:endParaRPr>
          </a:p>
        </p:txBody>
      </p:sp>
      <p:sp>
        <p:nvSpPr>
          <p:cNvPr id="3" name="Content Placeholder 2">
            <a:extLst>
              <a:ext uri="{FF2B5EF4-FFF2-40B4-BE49-F238E27FC236}">
                <a16:creationId xmlns:a16="http://schemas.microsoft.com/office/drawing/2014/main" id="{988558E4-AF6B-E78E-E7B0-974249A93081}"/>
              </a:ext>
            </a:extLst>
          </p:cNvPr>
          <p:cNvSpPr>
            <a:spLocks noGrp="1"/>
          </p:cNvSpPr>
          <p:nvPr>
            <p:ph idx="1"/>
          </p:nvPr>
        </p:nvSpPr>
        <p:spPr/>
        <p:txBody>
          <a:bodyPr anchor="t"/>
          <a:lstStyle/>
          <a:p>
            <a:pPr algn="l">
              <a:buFont typeface="Arial" panose="020B0604020202020204" pitchFamily="34" charset="0"/>
              <a:buChar char="•"/>
            </a:pPr>
            <a:r>
              <a:rPr lang="en-US" b="0" i="0" dirty="0">
                <a:solidFill>
                  <a:srgbClr val="D1D5DB"/>
                </a:solidFill>
                <a:effectLst/>
                <a:latin typeface="Söhne"/>
              </a:rPr>
              <a:t>Split the dataset into training, validation, and test sets.</a:t>
            </a:r>
          </a:p>
          <a:p>
            <a:pPr algn="l">
              <a:buFont typeface="Arial" panose="020B0604020202020204" pitchFamily="34" charset="0"/>
              <a:buChar char="•"/>
            </a:pPr>
            <a:r>
              <a:rPr lang="en-US" b="0" i="0" dirty="0">
                <a:solidFill>
                  <a:srgbClr val="D1D5DB"/>
                </a:solidFill>
                <a:effectLst/>
                <a:latin typeface="Söhne"/>
              </a:rPr>
              <a:t>Train the model using the training set, adjusting model parameters (learning rate, batch size) and monitoring performance using the validation set.</a:t>
            </a:r>
          </a:p>
          <a:p>
            <a:pPr algn="l">
              <a:buFont typeface="Arial" panose="020B0604020202020204" pitchFamily="34" charset="0"/>
              <a:buChar char="•"/>
            </a:pPr>
            <a:r>
              <a:rPr lang="en-US" b="0" i="0" dirty="0">
                <a:solidFill>
                  <a:srgbClr val="D1D5DB"/>
                </a:solidFill>
                <a:effectLst/>
                <a:latin typeface="Söhne"/>
              </a:rPr>
              <a:t>Employ techniques like regularization (dropout, batch normalization) to prevent overfitting.</a:t>
            </a:r>
          </a:p>
        </p:txBody>
      </p:sp>
    </p:spTree>
    <p:extLst>
      <p:ext uri="{BB962C8B-B14F-4D97-AF65-F5344CB8AC3E}">
        <p14:creationId xmlns:p14="http://schemas.microsoft.com/office/powerpoint/2010/main" val="54304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0ACA-1DC0-065F-E24D-AFAF031B20A3}"/>
              </a:ext>
            </a:extLst>
          </p:cNvPr>
          <p:cNvSpPr>
            <a:spLocks noGrp="1"/>
          </p:cNvSpPr>
          <p:nvPr>
            <p:ph type="title"/>
          </p:nvPr>
        </p:nvSpPr>
        <p:spPr>
          <a:xfrm>
            <a:off x="685801" y="609600"/>
            <a:ext cx="10203023" cy="1456267"/>
          </a:xfrm>
        </p:spPr>
        <p:txBody>
          <a:bodyPr>
            <a:normAutofit/>
          </a:bodyPr>
          <a:lstStyle/>
          <a:p>
            <a:r>
              <a:rPr lang="en-IN" sz="2800" dirty="0">
                <a:solidFill>
                  <a:srgbClr val="FFFF00"/>
                </a:solidFill>
                <a:latin typeface="Lucida Handwriting" panose="03010101010101010101" pitchFamily="66" charset="0"/>
              </a:rPr>
              <a:t>6.Evaluation and performance metrices</a:t>
            </a:r>
            <a:endParaRPr lang="en-IN" sz="2800" dirty="0">
              <a:latin typeface="Lucida Handwriting" panose="03010101010101010101" pitchFamily="66" charset="0"/>
            </a:endParaRPr>
          </a:p>
        </p:txBody>
      </p:sp>
      <p:sp>
        <p:nvSpPr>
          <p:cNvPr id="3" name="Content Placeholder 2">
            <a:extLst>
              <a:ext uri="{FF2B5EF4-FFF2-40B4-BE49-F238E27FC236}">
                <a16:creationId xmlns:a16="http://schemas.microsoft.com/office/drawing/2014/main" id="{988558E4-AF6B-E78E-E7B0-974249A93081}"/>
              </a:ext>
            </a:extLst>
          </p:cNvPr>
          <p:cNvSpPr>
            <a:spLocks noGrp="1"/>
          </p:cNvSpPr>
          <p:nvPr>
            <p:ph idx="1"/>
          </p:nvPr>
        </p:nvSpPr>
        <p:spPr/>
        <p:txBody>
          <a:bodyPr anchor="t"/>
          <a:lstStyle/>
          <a:p>
            <a:pPr algn="l">
              <a:buFont typeface="Arial" panose="020B0604020202020204" pitchFamily="34" charset="0"/>
              <a:buChar char="•"/>
            </a:pPr>
            <a:r>
              <a:rPr lang="en-US" b="0" i="0" dirty="0">
                <a:solidFill>
                  <a:srgbClr val="D1D5DB"/>
                </a:solidFill>
                <a:effectLst/>
                <a:latin typeface="Söhne"/>
              </a:rPr>
              <a:t>Evaluate the model on the test set using various metrics (accuracy, precision, recall, F1-score) to assess its performance in detecting depression-related content.</a:t>
            </a:r>
          </a:p>
          <a:p>
            <a:pPr algn="l">
              <a:buFont typeface="Arial" panose="020B0604020202020204" pitchFamily="34" charset="0"/>
              <a:buChar char="•"/>
            </a:pPr>
            <a:r>
              <a:rPr lang="en-US" b="0" i="0" dirty="0">
                <a:solidFill>
                  <a:srgbClr val="D1D5DB"/>
                </a:solidFill>
                <a:effectLst/>
                <a:latin typeface="Söhne"/>
              </a:rPr>
              <a:t>Consider domain-specific metrics for depression detection, such as sensitivity to correctly identify positive cases (depression-related content) and specificity to accurately exclude negative cases (non-depression content).</a:t>
            </a:r>
          </a:p>
        </p:txBody>
      </p:sp>
    </p:spTree>
    <p:extLst>
      <p:ext uri="{BB962C8B-B14F-4D97-AF65-F5344CB8AC3E}">
        <p14:creationId xmlns:p14="http://schemas.microsoft.com/office/powerpoint/2010/main" val="172576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85BE-D9FE-8614-7E4E-65AF7EF253C5}"/>
              </a:ext>
            </a:extLst>
          </p:cNvPr>
          <p:cNvSpPr>
            <a:spLocks noGrp="1"/>
          </p:cNvSpPr>
          <p:nvPr>
            <p:ph type="title"/>
          </p:nvPr>
        </p:nvSpPr>
        <p:spPr/>
        <p:txBody>
          <a:bodyPr>
            <a:normAutofit/>
          </a:bodyPr>
          <a:lstStyle/>
          <a:p>
            <a:r>
              <a:rPr lang="en-US" sz="2400" b="0" i="1" dirty="0">
                <a:solidFill>
                  <a:srgbClr val="FFFF00"/>
                </a:solidFill>
                <a:effectLst/>
                <a:latin typeface="Segoe Script" panose="030B0504020000000003" pitchFamily="66" charset="0"/>
              </a:rPr>
              <a:t>‘’In a world of endless scrolling, depression finds its silence between the lines.’’</a:t>
            </a:r>
            <a:endParaRPr lang="en-IN" sz="2400" i="1" dirty="0">
              <a:solidFill>
                <a:srgbClr val="FFFF00"/>
              </a:solidFill>
              <a:latin typeface="Segoe Script" panose="030B0504020000000003" pitchFamily="66" charset="0"/>
            </a:endParaRPr>
          </a:p>
        </p:txBody>
      </p:sp>
      <p:pic>
        <p:nvPicPr>
          <p:cNvPr id="1026" name="Picture 2" descr="The Link Between Social Media and Depression">
            <a:extLst>
              <a:ext uri="{FF2B5EF4-FFF2-40B4-BE49-F238E27FC236}">
                <a16:creationId xmlns:a16="http://schemas.microsoft.com/office/drawing/2014/main" id="{5B39F1A5-FB83-9FA8-30BF-399BD88FAC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9331" y="2257145"/>
            <a:ext cx="4310289" cy="286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2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FF19DC-C216-BE08-DB3C-2F21EADAE651}"/>
              </a:ext>
            </a:extLst>
          </p:cNvPr>
          <p:cNvSpPr>
            <a:spLocks noGrp="1"/>
          </p:cNvSpPr>
          <p:nvPr>
            <p:ph type="title"/>
          </p:nvPr>
        </p:nvSpPr>
        <p:spPr/>
        <p:txBody>
          <a:bodyPr/>
          <a:lstStyle/>
          <a:p>
            <a:r>
              <a:rPr lang="en-IN" dirty="0">
                <a:solidFill>
                  <a:srgbClr val="FFFF00"/>
                </a:solidFill>
                <a:latin typeface="Algerian" panose="04020705040A02060702" pitchFamily="82" charset="0"/>
              </a:rPr>
              <a:t>Introduction</a:t>
            </a:r>
          </a:p>
        </p:txBody>
      </p:sp>
      <p:sp>
        <p:nvSpPr>
          <p:cNvPr id="5" name="Content Placeholder 4">
            <a:extLst>
              <a:ext uri="{FF2B5EF4-FFF2-40B4-BE49-F238E27FC236}">
                <a16:creationId xmlns:a16="http://schemas.microsoft.com/office/drawing/2014/main" id="{6302668D-5D84-9A77-06FD-E2CE7758ABB3}"/>
              </a:ext>
            </a:extLst>
          </p:cNvPr>
          <p:cNvSpPr>
            <a:spLocks noGrp="1"/>
          </p:cNvSpPr>
          <p:nvPr>
            <p:ph idx="1"/>
          </p:nvPr>
        </p:nvSpPr>
        <p:spPr/>
        <p:txBody>
          <a:bodyPr anchor="t">
            <a:normAutofit/>
          </a:bodyPr>
          <a:lstStyle/>
          <a:p>
            <a:r>
              <a:rPr lang="en-US" b="0" i="0" dirty="0">
                <a:effectLst/>
                <a:latin typeface="Söhne"/>
              </a:rPr>
              <a:t>Sentiment analysis involves assessing and deciphering emotions expressed within textual content. It aims to understand the underlying sentiment, whether positive, negative, or neutral, conveyed through words.</a:t>
            </a:r>
            <a:endParaRPr lang="en-US" dirty="0">
              <a:latin typeface="Söhne"/>
            </a:endParaRPr>
          </a:p>
          <a:p>
            <a:r>
              <a:rPr lang="en-US" b="0" i="0" dirty="0">
                <a:effectLst/>
                <a:latin typeface="Söhne"/>
              </a:rPr>
              <a:t>Sentiment analysis serves as a pivotal tool for gleaning insights into mental health trends within social media platforms. By analyzing the sentiments expressed in user-generated content, it offers a window into public emotions, allowing us to track and comprehend prevailing mental health patterns, such as signs of depression or distress, among online communities.</a:t>
            </a:r>
          </a:p>
          <a:p>
            <a:r>
              <a:rPr lang="en-US" dirty="0"/>
              <a:t>The growing use of social media by a more significant sector of society strongly increases the possibility of utilizing the internet as a tool to explore the world and express one’s opinions.</a:t>
            </a:r>
            <a:endParaRPr lang="en-IN" dirty="0"/>
          </a:p>
        </p:txBody>
      </p:sp>
    </p:spTree>
    <p:extLst>
      <p:ext uri="{BB962C8B-B14F-4D97-AF65-F5344CB8AC3E}">
        <p14:creationId xmlns:p14="http://schemas.microsoft.com/office/powerpoint/2010/main" val="123105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FF19DC-C216-BE08-DB3C-2F21EADAE651}"/>
              </a:ext>
            </a:extLst>
          </p:cNvPr>
          <p:cNvSpPr>
            <a:spLocks noGrp="1"/>
          </p:cNvSpPr>
          <p:nvPr>
            <p:ph type="title"/>
          </p:nvPr>
        </p:nvSpPr>
        <p:spPr/>
        <p:txBody>
          <a:bodyPr/>
          <a:lstStyle/>
          <a:p>
            <a:r>
              <a:rPr lang="en-IN" dirty="0" err="1">
                <a:solidFill>
                  <a:srgbClr val="FFFF00"/>
                </a:solidFill>
                <a:latin typeface="Algerian" panose="04020705040A02060702" pitchFamily="82" charset="0"/>
              </a:rPr>
              <a:t>Contd</a:t>
            </a:r>
            <a:r>
              <a:rPr lang="en-IN" dirty="0">
                <a:solidFill>
                  <a:srgbClr val="FFFF00"/>
                </a:solidFill>
                <a:latin typeface="Algerian" panose="04020705040A02060702" pitchFamily="82" charset="0"/>
              </a:rPr>
              <a:t>…</a:t>
            </a:r>
          </a:p>
        </p:txBody>
      </p:sp>
      <p:sp>
        <p:nvSpPr>
          <p:cNvPr id="3" name="Content Placeholder 2">
            <a:extLst>
              <a:ext uri="{FF2B5EF4-FFF2-40B4-BE49-F238E27FC236}">
                <a16:creationId xmlns:a16="http://schemas.microsoft.com/office/drawing/2014/main" id="{70EFB142-9DB3-FC30-9012-AFBD5D11CE23}"/>
              </a:ext>
            </a:extLst>
          </p:cNvPr>
          <p:cNvSpPr>
            <a:spLocks noGrp="1"/>
          </p:cNvSpPr>
          <p:nvPr>
            <p:ph idx="1"/>
          </p:nvPr>
        </p:nvSpPr>
        <p:spPr>
          <a:xfrm>
            <a:off x="685801" y="1940767"/>
            <a:ext cx="10131425" cy="3850433"/>
          </a:xfrm>
        </p:spPr>
        <p:txBody>
          <a:bodyPr>
            <a:normAutofit/>
          </a:bodyPr>
          <a:lstStyle/>
          <a:p>
            <a:r>
              <a:rPr lang="en-US" dirty="0"/>
              <a:t>According to a survey done in 2014, 74 percent of people use social networking sites in one or the other way. Social networking sites allow users to communicate over the internet and share their views, ideas, and thoughts. </a:t>
            </a:r>
          </a:p>
          <a:p>
            <a:r>
              <a:rPr lang="en-US" dirty="0"/>
              <a:t>With the growing availability of opinion-rich sources like social networking sites or personal blogs, new opportunities have come up as the users can now diligently use the information to explore and understand the opinions of others. </a:t>
            </a:r>
          </a:p>
          <a:p>
            <a:r>
              <a:rPr lang="en-US" dirty="0"/>
              <a:t>One of the most widely used social networking sites is Twitter, with its 300 million users, Twitter has become such a big platform for expressing one’s views, that researchers have now begun to use it as a great source for acquiring data to dig into mental health problems. </a:t>
            </a:r>
          </a:p>
          <a:p>
            <a:r>
              <a:rPr lang="en-US" dirty="0"/>
              <a:t>Thus the textual information posted on Twitter is beneficial for sentiment analysis. </a:t>
            </a:r>
            <a:endParaRPr lang="en-IN" dirty="0"/>
          </a:p>
        </p:txBody>
      </p:sp>
    </p:spTree>
    <p:extLst>
      <p:ext uri="{BB962C8B-B14F-4D97-AF65-F5344CB8AC3E}">
        <p14:creationId xmlns:p14="http://schemas.microsoft.com/office/powerpoint/2010/main" val="355051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FF19DC-C216-BE08-DB3C-2F21EADAE651}"/>
              </a:ext>
            </a:extLst>
          </p:cNvPr>
          <p:cNvSpPr>
            <a:spLocks noGrp="1"/>
          </p:cNvSpPr>
          <p:nvPr>
            <p:ph type="title"/>
          </p:nvPr>
        </p:nvSpPr>
        <p:spPr/>
        <p:txBody>
          <a:bodyPr/>
          <a:lstStyle/>
          <a:p>
            <a:r>
              <a:rPr lang="en-IN" dirty="0" err="1">
                <a:solidFill>
                  <a:srgbClr val="FFFF00"/>
                </a:solidFill>
                <a:latin typeface="Algerian" panose="04020705040A02060702" pitchFamily="82" charset="0"/>
              </a:rPr>
              <a:t>Contd</a:t>
            </a:r>
            <a:r>
              <a:rPr lang="en-IN" dirty="0">
                <a:solidFill>
                  <a:srgbClr val="FFFF00"/>
                </a:solidFill>
                <a:latin typeface="Algerian" panose="04020705040A02060702" pitchFamily="82" charset="0"/>
              </a:rPr>
              <a:t>…</a:t>
            </a:r>
          </a:p>
        </p:txBody>
      </p:sp>
      <p:sp>
        <p:nvSpPr>
          <p:cNvPr id="3" name="Content Placeholder 2">
            <a:extLst>
              <a:ext uri="{FF2B5EF4-FFF2-40B4-BE49-F238E27FC236}">
                <a16:creationId xmlns:a16="http://schemas.microsoft.com/office/drawing/2014/main" id="{70EFB142-9DB3-FC30-9012-AFBD5D11CE23}"/>
              </a:ext>
            </a:extLst>
          </p:cNvPr>
          <p:cNvSpPr>
            <a:spLocks noGrp="1"/>
          </p:cNvSpPr>
          <p:nvPr>
            <p:ph idx="1"/>
          </p:nvPr>
        </p:nvSpPr>
        <p:spPr>
          <a:xfrm>
            <a:off x="685801" y="1959429"/>
            <a:ext cx="10131425" cy="3831771"/>
          </a:xfrm>
        </p:spPr>
        <p:txBody>
          <a:bodyPr>
            <a:normAutofit/>
          </a:bodyPr>
          <a:lstStyle/>
          <a:p>
            <a:r>
              <a:rPr lang="en-US" dirty="0"/>
              <a:t>Social media data would be utilized for the entire process </a:t>
            </a:r>
            <a:r>
              <a:rPr lang="en-US" dirty="0" err="1"/>
              <a:t>i.e</a:t>
            </a:r>
            <a:r>
              <a:rPr lang="en-US" dirty="0"/>
              <a:t> the analysis and classification processes and it consists of text data and emoticons, emojis, etc. </a:t>
            </a:r>
          </a:p>
          <a:p>
            <a:r>
              <a:rPr lang="en-US" dirty="0"/>
              <a:t>Many experiments were conducted in the antecedent studies utilizing Binary and Ternary Classification whereas Multi-class Classification gives more precise and precise Classification. </a:t>
            </a:r>
          </a:p>
          <a:p>
            <a:r>
              <a:rPr lang="en-US" dirty="0"/>
              <a:t>In Multi-class Classification, the data would be divided into multiple sub-classes predicated on the polarities. Machine Learning and Deep Learning Techniques would be utilized for the classification process. </a:t>
            </a:r>
          </a:p>
          <a:p>
            <a:r>
              <a:rPr lang="en-US" dirty="0"/>
              <a:t>Utilizing Social media, sentiment levels can be monitored or </a:t>
            </a:r>
            <a:r>
              <a:rPr lang="en-US" dirty="0" err="1"/>
              <a:t>analysed</a:t>
            </a:r>
            <a:r>
              <a:rPr lang="en-US" dirty="0"/>
              <a:t>. </a:t>
            </a:r>
            <a:endParaRPr lang="en-IN" dirty="0"/>
          </a:p>
        </p:txBody>
      </p:sp>
    </p:spTree>
    <p:extLst>
      <p:ext uri="{BB962C8B-B14F-4D97-AF65-F5344CB8AC3E}">
        <p14:creationId xmlns:p14="http://schemas.microsoft.com/office/powerpoint/2010/main" val="376453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7B6E9B-99B1-9480-48AE-ECF0DCBAF1AF}"/>
              </a:ext>
            </a:extLst>
          </p:cNvPr>
          <p:cNvSpPr>
            <a:spLocks noGrp="1"/>
          </p:cNvSpPr>
          <p:nvPr>
            <p:ph type="title"/>
          </p:nvPr>
        </p:nvSpPr>
        <p:spPr/>
        <p:txBody>
          <a:bodyPr/>
          <a:lstStyle/>
          <a:p>
            <a:r>
              <a:rPr lang="en-IN" dirty="0">
                <a:solidFill>
                  <a:srgbClr val="FFFF00"/>
                </a:solidFill>
                <a:latin typeface="Algerian" panose="04020705040A02060702" pitchFamily="82" charset="0"/>
              </a:rPr>
              <a:t>Sentiment analysis</a:t>
            </a:r>
            <a:endParaRPr lang="en-IN" dirty="0"/>
          </a:p>
        </p:txBody>
      </p:sp>
      <p:sp>
        <p:nvSpPr>
          <p:cNvPr id="8" name="Content Placeholder 7">
            <a:extLst>
              <a:ext uri="{FF2B5EF4-FFF2-40B4-BE49-F238E27FC236}">
                <a16:creationId xmlns:a16="http://schemas.microsoft.com/office/drawing/2014/main" id="{DFECA70B-B9D1-1BA2-CDC4-3E976705F29D}"/>
              </a:ext>
            </a:extLst>
          </p:cNvPr>
          <p:cNvSpPr>
            <a:spLocks noGrp="1"/>
          </p:cNvSpPr>
          <p:nvPr>
            <p:ph idx="1"/>
          </p:nvPr>
        </p:nvSpPr>
        <p:spPr>
          <a:xfrm>
            <a:off x="679581" y="1566333"/>
            <a:ext cx="10131425" cy="3725333"/>
          </a:xfrm>
        </p:spPr>
        <p:txBody>
          <a:bodyPr>
            <a:normAutofit/>
          </a:bodyPr>
          <a:lstStyle/>
          <a:p>
            <a:r>
              <a:rPr lang="en-US" dirty="0"/>
              <a:t>The classification of the block of text is whether positive, negative, or neutral, is called Sentiment Analysis. </a:t>
            </a:r>
          </a:p>
          <a:p>
            <a:r>
              <a:rPr lang="en-US" dirty="0"/>
              <a:t>It depicts not only on polarity (positive, negative neutral) but also on emotions (happy, sad, angry, etc.).</a:t>
            </a:r>
          </a:p>
          <a:p>
            <a:r>
              <a:rPr lang="en-US" dirty="0"/>
              <a:t>It uses various Natural Language Processing algorithms. </a:t>
            </a:r>
          </a:p>
          <a:p>
            <a:r>
              <a:rPr lang="en-US" dirty="0"/>
              <a:t>It is the contextual mining of words that indicates the social sentiment</a:t>
            </a:r>
            <a:endParaRPr lang="en-IN" dirty="0"/>
          </a:p>
        </p:txBody>
      </p:sp>
    </p:spTree>
    <p:extLst>
      <p:ext uri="{BB962C8B-B14F-4D97-AF65-F5344CB8AC3E}">
        <p14:creationId xmlns:p14="http://schemas.microsoft.com/office/powerpoint/2010/main" val="268970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7B6E9B-99B1-9480-48AE-ECF0DCBAF1AF}"/>
              </a:ext>
            </a:extLst>
          </p:cNvPr>
          <p:cNvSpPr>
            <a:spLocks noGrp="1"/>
          </p:cNvSpPr>
          <p:nvPr>
            <p:ph type="title"/>
          </p:nvPr>
        </p:nvSpPr>
        <p:spPr/>
        <p:txBody>
          <a:bodyPr/>
          <a:lstStyle/>
          <a:p>
            <a:r>
              <a:rPr lang="en-IN" dirty="0">
                <a:solidFill>
                  <a:srgbClr val="FFFF00"/>
                </a:solidFill>
                <a:latin typeface="Algerian" panose="04020705040A02060702" pitchFamily="82" charset="0"/>
              </a:rPr>
              <a:t>Sentiment analysis techniques</a:t>
            </a:r>
            <a:endParaRPr lang="en-IN" dirty="0"/>
          </a:p>
        </p:txBody>
      </p:sp>
      <p:sp>
        <p:nvSpPr>
          <p:cNvPr id="8" name="Content Placeholder 7">
            <a:extLst>
              <a:ext uri="{FF2B5EF4-FFF2-40B4-BE49-F238E27FC236}">
                <a16:creationId xmlns:a16="http://schemas.microsoft.com/office/drawing/2014/main" id="{DFECA70B-B9D1-1BA2-CDC4-3E976705F29D}"/>
              </a:ext>
            </a:extLst>
          </p:cNvPr>
          <p:cNvSpPr>
            <a:spLocks noGrp="1"/>
          </p:cNvSpPr>
          <p:nvPr>
            <p:ph idx="1"/>
          </p:nvPr>
        </p:nvSpPr>
        <p:spPr>
          <a:xfrm>
            <a:off x="679581" y="1566333"/>
            <a:ext cx="10131425" cy="3725333"/>
          </a:xfrm>
        </p:spPr>
        <p:txBody>
          <a:bodyPr>
            <a:normAutofit/>
          </a:bodyPr>
          <a:lstStyle/>
          <a:p>
            <a:pPr algn="l">
              <a:buFont typeface="Arial" panose="020B0604020202020204" pitchFamily="34" charset="0"/>
              <a:buChar char="•"/>
            </a:pPr>
            <a:r>
              <a:rPr lang="en-US" b="0" i="1" dirty="0">
                <a:solidFill>
                  <a:schemeClr val="accent1"/>
                </a:solidFill>
                <a:effectLst/>
                <a:latin typeface="Söhne"/>
              </a:rPr>
              <a:t>Lexicon-Based Approach</a:t>
            </a:r>
            <a:r>
              <a:rPr lang="en-US" b="0" i="0" dirty="0">
                <a:solidFill>
                  <a:schemeClr val="accent1"/>
                </a:solidFill>
                <a:effectLst/>
                <a:latin typeface="Söhne"/>
              </a:rPr>
              <a:t>: </a:t>
            </a:r>
            <a:r>
              <a:rPr lang="en-US" b="0" i="0" dirty="0">
                <a:solidFill>
                  <a:srgbClr val="D1D5DB"/>
                </a:solidFill>
                <a:effectLst/>
                <a:latin typeface="Söhne"/>
              </a:rPr>
              <a:t>Describes a method using predefined dictionaries to assign sentiment scores to words. It lacks context but offers simplicity.</a:t>
            </a:r>
          </a:p>
          <a:p>
            <a:pPr algn="l">
              <a:buFont typeface="Arial" panose="020B0604020202020204" pitchFamily="34" charset="0"/>
              <a:buChar char="•"/>
            </a:pPr>
            <a:r>
              <a:rPr lang="en-US" b="0" i="1" dirty="0">
                <a:solidFill>
                  <a:srgbClr val="FFC000"/>
                </a:solidFill>
                <a:effectLst/>
                <a:latin typeface="Söhne"/>
              </a:rPr>
              <a:t>Machine Learning Approach</a:t>
            </a:r>
            <a:r>
              <a:rPr lang="en-US" b="0" i="0" dirty="0">
                <a:solidFill>
                  <a:srgbClr val="FFC000"/>
                </a:solidFill>
                <a:effectLst/>
                <a:latin typeface="Söhne"/>
              </a:rPr>
              <a:t>: </a:t>
            </a:r>
            <a:r>
              <a:rPr lang="en-US" b="0" i="0" dirty="0">
                <a:solidFill>
                  <a:srgbClr val="D1D5DB"/>
                </a:solidFill>
                <a:effectLst/>
                <a:latin typeface="Söhne"/>
              </a:rPr>
              <a:t>Utilizes algorithms to learn sentiment from labeled data. It involves feature extraction and model training for sentiment classification.</a:t>
            </a:r>
          </a:p>
          <a:p>
            <a:pPr algn="l">
              <a:buFont typeface="Arial" panose="020B0604020202020204" pitchFamily="34" charset="0"/>
              <a:buChar char="•"/>
            </a:pPr>
            <a:r>
              <a:rPr lang="en-US" b="0" i="1" dirty="0">
                <a:solidFill>
                  <a:srgbClr val="FFC000"/>
                </a:solidFill>
                <a:effectLst/>
                <a:latin typeface="Söhne"/>
              </a:rPr>
              <a:t>Deep Learning</a:t>
            </a:r>
            <a:r>
              <a:rPr lang="en-US" b="0" i="0" dirty="0">
                <a:solidFill>
                  <a:srgbClr val="FFC000"/>
                </a:solidFill>
                <a:effectLst/>
                <a:latin typeface="Söhne"/>
              </a:rPr>
              <a:t>: </a:t>
            </a:r>
            <a:r>
              <a:rPr lang="en-US" b="0" i="0" dirty="0">
                <a:solidFill>
                  <a:srgbClr val="D1D5DB"/>
                </a:solidFill>
                <a:effectLst/>
                <a:latin typeface="Söhne"/>
              </a:rPr>
              <a:t>Introduces complex neural networks to learn patterns and representations directly from data, offering higher accuracy but requiring more computational resources.</a:t>
            </a:r>
          </a:p>
        </p:txBody>
      </p:sp>
    </p:spTree>
    <p:extLst>
      <p:ext uri="{BB962C8B-B14F-4D97-AF65-F5344CB8AC3E}">
        <p14:creationId xmlns:p14="http://schemas.microsoft.com/office/powerpoint/2010/main" val="423622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7B6E9B-99B1-9480-48AE-ECF0DCBAF1AF}"/>
              </a:ext>
            </a:extLst>
          </p:cNvPr>
          <p:cNvSpPr>
            <a:spLocks noGrp="1"/>
          </p:cNvSpPr>
          <p:nvPr>
            <p:ph type="title"/>
          </p:nvPr>
        </p:nvSpPr>
        <p:spPr/>
        <p:txBody>
          <a:bodyPr/>
          <a:lstStyle/>
          <a:p>
            <a:r>
              <a:rPr lang="en-IN" dirty="0">
                <a:solidFill>
                  <a:srgbClr val="FFFF00"/>
                </a:solidFill>
                <a:latin typeface="Algerian" panose="04020705040A02060702" pitchFamily="82" charset="0"/>
              </a:rPr>
              <a:t>Deep learning for sentiment analysis</a:t>
            </a:r>
            <a:endParaRPr lang="en-IN" dirty="0"/>
          </a:p>
        </p:txBody>
      </p:sp>
      <p:sp>
        <p:nvSpPr>
          <p:cNvPr id="8" name="Content Placeholder 7">
            <a:extLst>
              <a:ext uri="{FF2B5EF4-FFF2-40B4-BE49-F238E27FC236}">
                <a16:creationId xmlns:a16="http://schemas.microsoft.com/office/drawing/2014/main" id="{DFECA70B-B9D1-1BA2-CDC4-3E976705F29D}"/>
              </a:ext>
            </a:extLst>
          </p:cNvPr>
          <p:cNvSpPr>
            <a:spLocks noGrp="1"/>
          </p:cNvSpPr>
          <p:nvPr>
            <p:ph idx="1"/>
          </p:nvPr>
        </p:nvSpPr>
        <p:spPr>
          <a:xfrm>
            <a:off x="685800" y="1799599"/>
            <a:ext cx="10131425" cy="3725333"/>
          </a:xfrm>
        </p:spPr>
        <p:txBody>
          <a:bodyPr>
            <a:normAutofit fontScale="92500" lnSpcReduction="10000"/>
          </a:bodyPr>
          <a:lstStyle/>
          <a:p>
            <a:pPr marL="0" indent="0" algn="l">
              <a:buNone/>
            </a:pPr>
            <a:r>
              <a:rPr lang="en-US" sz="2200" b="1" i="0" dirty="0">
                <a:solidFill>
                  <a:srgbClr val="D1D5DB"/>
                </a:solidFill>
                <a:effectLst/>
                <a:latin typeface="Söhne"/>
              </a:rPr>
              <a:t>Introduction:</a:t>
            </a:r>
            <a:endParaRPr lang="en-US" sz="2200" b="0" i="0" dirty="0">
              <a:solidFill>
                <a:srgbClr val="D1D5DB"/>
              </a:solidFill>
              <a:effectLst/>
              <a:latin typeface="Söhne"/>
            </a:endParaRPr>
          </a:p>
          <a:p>
            <a:pPr algn="l">
              <a:buFont typeface="Arial" panose="020B0604020202020204" pitchFamily="34" charset="0"/>
              <a:buChar char="•"/>
            </a:pPr>
            <a:r>
              <a:rPr lang="en-US" b="0" i="1" dirty="0">
                <a:solidFill>
                  <a:schemeClr val="accent1"/>
                </a:solidFill>
                <a:effectLst/>
                <a:latin typeface="Söhne"/>
              </a:rPr>
              <a:t>Deep Learning</a:t>
            </a:r>
            <a:r>
              <a:rPr lang="en-US" b="0" i="0" dirty="0">
                <a:solidFill>
                  <a:schemeClr val="accent1"/>
                </a:solidFill>
                <a:effectLst/>
                <a:latin typeface="Söhne"/>
              </a:rPr>
              <a:t>: </a:t>
            </a:r>
            <a:r>
              <a:rPr lang="en-US" b="0" i="0" dirty="0">
                <a:solidFill>
                  <a:srgbClr val="D1D5DB"/>
                </a:solidFill>
                <a:effectLst/>
                <a:latin typeface="Söhne"/>
              </a:rPr>
              <a:t>A subset of machine learning using neural networks with multiple layers to learn representations of data.</a:t>
            </a:r>
          </a:p>
          <a:p>
            <a:pPr algn="l">
              <a:buFont typeface="Arial" panose="020B0604020202020204" pitchFamily="34" charset="0"/>
              <a:buChar char="•"/>
            </a:pPr>
            <a:r>
              <a:rPr lang="en-US" b="0" i="1" dirty="0">
                <a:solidFill>
                  <a:schemeClr val="accent1"/>
                </a:solidFill>
                <a:effectLst/>
                <a:latin typeface="Söhne"/>
              </a:rPr>
              <a:t>Application</a:t>
            </a:r>
            <a:r>
              <a:rPr lang="en-US" b="0" i="0" dirty="0">
                <a:solidFill>
                  <a:schemeClr val="accent1"/>
                </a:solidFill>
                <a:effectLst/>
                <a:latin typeface="Söhne"/>
              </a:rPr>
              <a:t>: </a:t>
            </a:r>
            <a:r>
              <a:rPr lang="en-US" b="0" i="0" dirty="0">
                <a:solidFill>
                  <a:srgbClr val="D1D5DB"/>
                </a:solidFill>
                <a:effectLst/>
                <a:latin typeface="Söhne"/>
              </a:rPr>
              <a:t>In sentiment analysis, deep learning models can process complex textual data, capturing intricate patterns in language for more accurate sentiment classification.</a:t>
            </a:r>
          </a:p>
          <a:p>
            <a:pPr algn="l">
              <a:buFont typeface="Arial" panose="020B0604020202020204" pitchFamily="34" charset="0"/>
              <a:buChar char="•"/>
            </a:pPr>
            <a:endParaRPr lang="en-US" b="0" i="0" dirty="0">
              <a:solidFill>
                <a:srgbClr val="D1D5DB"/>
              </a:solidFill>
              <a:effectLst/>
              <a:latin typeface="Söhne"/>
            </a:endParaRPr>
          </a:p>
          <a:p>
            <a:pPr marL="0" indent="0" algn="l">
              <a:buNone/>
            </a:pPr>
            <a:r>
              <a:rPr lang="en-US" sz="2200" b="1" i="0" dirty="0">
                <a:solidFill>
                  <a:srgbClr val="D1D5DB"/>
                </a:solidFill>
                <a:effectLst/>
                <a:latin typeface="Söhne"/>
              </a:rPr>
              <a:t>Neural Networks:</a:t>
            </a:r>
            <a:endParaRPr lang="en-US" sz="2200" b="0" i="0" dirty="0">
              <a:solidFill>
                <a:srgbClr val="D1D5DB"/>
              </a:solidFill>
              <a:effectLst/>
              <a:latin typeface="Söhne"/>
            </a:endParaRPr>
          </a:p>
          <a:p>
            <a:pPr algn="l">
              <a:buFont typeface="Arial" panose="020B0604020202020204" pitchFamily="34" charset="0"/>
              <a:buChar char="•"/>
            </a:pPr>
            <a:r>
              <a:rPr lang="en-US" b="0" i="1" dirty="0">
                <a:solidFill>
                  <a:schemeClr val="accent1"/>
                </a:solidFill>
                <a:effectLst/>
                <a:latin typeface="Söhne"/>
              </a:rPr>
              <a:t>Basic Overview</a:t>
            </a:r>
            <a:r>
              <a:rPr lang="en-US" b="0" i="0" dirty="0">
                <a:solidFill>
                  <a:schemeClr val="accent1"/>
                </a:solidFill>
                <a:effectLst/>
                <a:latin typeface="Söhne"/>
              </a:rPr>
              <a:t>: </a:t>
            </a:r>
            <a:r>
              <a:rPr lang="en-US" b="0" i="0" dirty="0">
                <a:solidFill>
                  <a:srgbClr val="D1D5DB"/>
                </a:solidFill>
                <a:effectLst/>
                <a:latin typeface="Söhne"/>
              </a:rPr>
              <a:t>Neural networks consist of interconnected nodes (neurons) organized in layers. They process information through input, hidden, and output layers, learning representations that aid in sentiment analysis.</a:t>
            </a:r>
          </a:p>
          <a:p>
            <a:pPr algn="l">
              <a:buFont typeface="Arial" panose="020B0604020202020204" pitchFamily="34" charset="0"/>
              <a:buChar char="•"/>
            </a:pPr>
            <a:r>
              <a:rPr lang="en-US" b="0" i="1" dirty="0">
                <a:solidFill>
                  <a:schemeClr val="accent1"/>
                </a:solidFill>
                <a:effectLst/>
                <a:latin typeface="Söhne"/>
              </a:rPr>
              <a:t>Text Sentiment Analysis</a:t>
            </a:r>
            <a:r>
              <a:rPr lang="en-US" b="0" i="0" dirty="0">
                <a:solidFill>
                  <a:schemeClr val="accent1"/>
                </a:solidFill>
                <a:effectLst/>
                <a:latin typeface="Söhne"/>
              </a:rPr>
              <a:t>: </a:t>
            </a:r>
            <a:r>
              <a:rPr lang="en-US" b="0" i="0" dirty="0">
                <a:solidFill>
                  <a:srgbClr val="D1D5DB"/>
                </a:solidFill>
                <a:effectLst/>
                <a:latin typeface="Söhne"/>
              </a:rPr>
              <a:t>In this context, neural networks analyze textual data by learning representations of words or phrases, capturing context and nuances for more nuanced sentiment understanding.</a:t>
            </a:r>
          </a:p>
        </p:txBody>
      </p:sp>
    </p:spTree>
    <p:extLst>
      <p:ext uri="{BB962C8B-B14F-4D97-AF65-F5344CB8AC3E}">
        <p14:creationId xmlns:p14="http://schemas.microsoft.com/office/powerpoint/2010/main" val="134202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7B6E9B-99B1-9480-48AE-ECF0DCBAF1AF}"/>
              </a:ext>
            </a:extLst>
          </p:cNvPr>
          <p:cNvSpPr>
            <a:spLocks noGrp="1"/>
          </p:cNvSpPr>
          <p:nvPr>
            <p:ph type="title"/>
          </p:nvPr>
        </p:nvSpPr>
        <p:spPr/>
        <p:txBody>
          <a:bodyPr/>
          <a:lstStyle/>
          <a:p>
            <a:r>
              <a:rPr lang="en-IN" dirty="0">
                <a:solidFill>
                  <a:srgbClr val="FFFF00"/>
                </a:solidFill>
                <a:latin typeface="Algerian" panose="04020705040A02060702" pitchFamily="82" charset="0"/>
              </a:rPr>
              <a:t>Introduction to transfer learning</a:t>
            </a:r>
            <a:endParaRPr lang="en-IN" dirty="0"/>
          </a:p>
        </p:txBody>
      </p:sp>
      <p:sp>
        <p:nvSpPr>
          <p:cNvPr id="8" name="Content Placeholder 7">
            <a:extLst>
              <a:ext uri="{FF2B5EF4-FFF2-40B4-BE49-F238E27FC236}">
                <a16:creationId xmlns:a16="http://schemas.microsoft.com/office/drawing/2014/main" id="{DFECA70B-B9D1-1BA2-CDC4-3E976705F29D}"/>
              </a:ext>
            </a:extLst>
          </p:cNvPr>
          <p:cNvSpPr>
            <a:spLocks noGrp="1"/>
          </p:cNvSpPr>
          <p:nvPr>
            <p:ph idx="1"/>
          </p:nvPr>
        </p:nvSpPr>
        <p:spPr>
          <a:xfrm>
            <a:off x="685800" y="1828801"/>
            <a:ext cx="10131425" cy="4577012"/>
          </a:xfrm>
        </p:spPr>
        <p:txBody>
          <a:bodyPr>
            <a:noAutofit/>
          </a:bodyPr>
          <a:lstStyle/>
          <a:p>
            <a:pPr algn="l">
              <a:buFont typeface="Arial" panose="020B0604020202020204" pitchFamily="34" charset="0"/>
              <a:buChar char="•"/>
            </a:pPr>
            <a:r>
              <a:rPr lang="en-US" b="0" i="0" dirty="0">
                <a:solidFill>
                  <a:srgbClr val="D1D5DB"/>
                </a:solidFill>
                <a:effectLst/>
                <a:latin typeface="Söhne"/>
              </a:rPr>
              <a:t>Transfer learning involves leveraging pre-trained models' knowledge for a specific task. In sentiment analysis, this means using pre-existing neural networks trained on large datasets and fine-tuning them for a specific sentiment analysis task.</a:t>
            </a:r>
          </a:p>
          <a:p>
            <a:pPr algn="l">
              <a:buFont typeface="Arial" panose="020B0604020202020204" pitchFamily="34" charset="0"/>
              <a:buChar char="•"/>
            </a:pPr>
            <a:r>
              <a:rPr lang="en-US" b="0" i="0" dirty="0">
                <a:solidFill>
                  <a:srgbClr val="D1D5DB"/>
                </a:solidFill>
                <a:effectLst/>
                <a:latin typeface="Söhne"/>
              </a:rPr>
              <a:t>This approach saves time and computational resources.</a:t>
            </a:r>
          </a:p>
          <a:p>
            <a:pPr algn="l">
              <a:buFont typeface="Arial" panose="020B0604020202020204" pitchFamily="34" charset="0"/>
              <a:buChar char="•"/>
            </a:pPr>
            <a:r>
              <a:rPr lang="en-US" b="0" i="0" dirty="0">
                <a:solidFill>
                  <a:srgbClr val="D1D5DB"/>
                </a:solidFill>
                <a:effectLst/>
                <a:latin typeface="Söhne"/>
              </a:rPr>
              <a:t>Transfer learning helps in overcoming limitations of small datasets by utilizing the knowledge learned from larger, diverse datasets.</a:t>
            </a:r>
          </a:p>
          <a:p>
            <a:pPr algn="l">
              <a:buFont typeface="Arial" panose="020B0604020202020204" pitchFamily="34" charset="0"/>
              <a:buChar char="•"/>
            </a:pPr>
            <a:endParaRPr lang="en-US" dirty="0">
              <a:solidFill>
                <a:srgbClr val="D1D5DB"/>
              </a:solidFill>
              <a:latin typeface="Söhne"/>
            </a:endParaRPr>
          </a:p>
          <a:p>
            <a:pPr marL="0" indent="0" algn="l">
              <a:buNone/>
            </a:pPr>
            <a:r>
              <a:rPr lang="en-US" b="0" i="1" dirty="0">
                <a:solidFill>
                  <a:schemeClr val="accent1"/>
                </a:solidFill>
                <a:effectLst/>
                <a:latin typeface="Söhne"/>
              </a:rPr>
              <a:t>Advantages: </a:t>
            </a:r>
          </a:p>
          <a:p>
            <a:pPr algn="l">
              <a:buFont typeface="Arial" panose="020B0604020202020204" pitchFamily="34" charset="0"/>
              <a:buChar char="•"/>
            </a:pPr>
            <a:r>
              <a:rPr lang="en-US" b="0" i="0" dirty="0">
                <a:solidFill>
                  <a:srgbClr val="D1D5DB"/>
                </a:solidFill>
                <a:effectLst/>
                <a:latin typeface="Söhne"/>
              </a:rPr>
              <a:t>Reduces the need for extensive labeled data for training.</a:t>
            </a:r>
          </a:p>
          <a:p>
            <a:pPr algn="l">
              <a:buFont typeface="Arial" panose="020B0604020202020204" pitchFamily="34" charset="0"/>
              <a:buChar char="•"/>
            </a:pPr>
            <a:r>
              <a:rPr lang="en-US" b="0" i="0" dirty="0">
                <a:solidFill>
                  <a:srgbClr val="D1D5DB"/>
                </a:solidFill>
                <a:effectLst/>
                <a:latin typeface="Söhne"/>
              </a:rPr>
              <a:t>Speeds up the training process by initializing the model with pre-existing knowledge.</a:t>
            </a:r>
          </a:p>
          <a:p>
            <a:pPr algn="l">
              <a:buFont typeface="Arial" panose="020B0604020202020204" pitchFamily="34" charset="0"/>
              <a:buChar char="•"/>
            </a:pPr>
            <a:r>
              <a:rPr lang="en-US" b="0" i="0" dirty="0">
                <a:solidFill>
                  <a:srgbClr val="D1D5DB"/>
                </a:solidFill>
                <a:effectLst/>
                <a:latin typeface="Söhne"/>
              </a:rPr>
              <a:t>Helps capture complex features and nuances in sentiment from the broader knowledge learned by the pre-trained model.</a:t>
            </a:r>
          </a:p>
          <a:p>
            <a:pPr algn="l">
              <a:buFont typeface="Arial" panose="020B0604020202020204" pitchFamily="34" charset="0"/>
              <a:buChar char="•"/>
            </a:pPr>
            <a:endParaRPr lang="en-US" b="0" i="0" dirty="0">
              <a:solidFill>
                <a:srgbClr val="D1D5DB"/>
              </a:solidFill>
              <a:effectLst/>
              <a:latin typeface="Söhne"/>
            </a:endParaRPr>
          </a:p>
        </p:txBody>
      </p:sp>
    </p:spTree>
    <p:extLst>
      <p:ext uri="{BB962C8B-B14F-4D97-AF65-F5344CB8AC3E}">
        <p14:creationId xmlns:p14="http://schemas.microsoft.com/office/powerpoint/2010/main" val="2645121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281</TotalTime>
  <Words>1207</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Lucida Handwriting</vt:lpstr>
      <vt:lpstr>Segoe Script</vt:lpstr>
      <vt:lpstr>Söhne</vt:lpstr>
      <vt:lpstr>Celestial</vt:lpstr>
      <vt:lpstr>Depression detection using social media</vt:lpstr>
      <vt:lpstr>‘’In a world of endless scrolling, depression finds its silence between the lines.’’</vt:lpstr>
      <vt:lpstr>Introduction</vt:lpstr>
      <vt:lpstr>Contd…</vt:lpstr>
      <vt:lpstr>Contd…</vt:lpstr>
      <vt:lpstr>Sentiment analysis</vt:lpstr>
      <vt:lpstr>Sentiment analysis techniques</vt:lpstr>
      <vt:lpstr>Deep learning for sentiment analysis</vt:lpstr>
      <vt:lpstr>Introduction to transfer learning</vt:lpstr>
      <vt:lpstr>Architecture</vt:lpstr>
      <vt:lpstr>1.Data Collection and preprocessing </vt:lpstr>
      <vt:lpstr>2.Feature engineering</vt:lpstr>
      <vt:lpstr>Feature extraction techniques</vt:lpstr>
      <vt:lpstr>3.Deep learning model architecture</vt:lpstr>
      <vt:lpstr>4.Transfer learning</vt:lpstr>
      <vt:lpstr>5.Training process</vt:lpstr>
      <vt:lpstr>6.Evaluation and performance metrices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detection using social media</dc:title>
  <dc:creator>Hemanth Adigopula</dc:creator>
  <cp:lastModifiedBy>Hemanth Adigopula</cp:lastModifiedBy>
  <cp:revision>1</cp:revision>
  <dcterms:created xsi:type="dcterms:W3CDTF">2023-12-27T04:44:30Z</dcterms:created>
  <dcterms:modified xsi:type="dcterms:W3CDTF">2023-12-27T09:25:52Z</dcterms:modified>
</cp:coreProperties>
</file>