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7" r:id="rId8"/>
    <p:sldId id="260" r:id="rId9"/>
    <p:sldId id="263" r:id="rId10"/>
    <p:sldId id="264" r:id="rId11"/>
    <p:sldId id="265" r:id="rId12"/>
    <p:sldId id="266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0227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2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6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8092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6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571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106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5A94C6-5D83-4ED4-B2C9-54087914549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3E0E9E-17A3-47D7-B2B1-3E47ED39B6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22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Typing Tutor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Sparsh</a:t>
            </a:r>
            <a:r>
              <a:rPr lang="en-US" dirty="0" smtClean="0"/>
              <a:t> </a:t>
            </a:r>
            <a:r>
              <a:rPr lang="en-US" dirty="0" err="1" smtClean="0"/>
              <a:t>Rawlani</a:t>
            </a:r>
            <a:r>
              <a:rPr lang="en-US" dirty="0" smtClean="0"/>
              <a:t> &amp; Nora Riches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88178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Methods: </a:t>
            </a:r>
            <a:r>
              <a:rPr lang="en-US" dirty="0" err="1" smtClean="0"/>
              <a:t>calcWPM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858"/>
          <a:stretch/>
        </p:blipFill>
        <p:spPr>
          <a:xfrm>
            <a:off x="0" y="1435600"/>
            <a:ext cx="12192000" cy="40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27" y="2946862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Important Methods: 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72" y="1337263"/>
            <a:ext cx="11759995" cy="43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Function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548"/>
            <a:ext cx="11887200" cy="6581775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Faced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Can only run code once</a:t>
            </a:r>
          </a:p>
          <a:p>
            <a:pPr lvl="1"/>
            <a:r>
              <a:rPr lang="en-US" dirty="0" err="1" smtClean="0"/>
              <a:t>Cin</a:t>
            </a:r>
            <a:r>
              <a:rPr lang="en-US" dirty="0" smtClean="0"/>
              <a:t> buffer </a:t>
            </a:r>
            <a:endParaRPr lang="en-US" dirty="0" smtClean="0"/>
          </a:p>
          <a:p>
            <a:r>
              <a:rPr lang="en-US" dirty="0" err="1" smtClean="0"/>
              <a:t>GetAsynKeyState</a:t>
            </a:r>
            <a:r>
              <a:rPr lang="en-US" dirty="0" smtClean="0"/>
              <a:t>() - Completely new method that returns a bool of whether or not a key is pressed</a:t>
            </a:r>
          </a:p>
          <a:p>
            <a:pPr lvl="1"/>
            <a:r>
              <a:rPr lang="en-US" dirty="0" smtClean="0"/>
              <a:t>Initially, we appended every time any key was being pressed but then had to create exceptions for special </a:t>
            </a:r>
            <a:r>
              <a:rPr lang="en-US" dirty="0" err="1" smtClean="0"/>
              <a:t>scharacters</a:t>
            </a:r>
            <a:endParaRPr lang="en-US" dirty="0" smtClean="0"/>
          </a:p>
          <a:p>
            <a:pPr lvl="1"/>
            <a:r>
              <a:rPr lang="en-US" dirty="0" smtClean="0"/>
              <a:t>Key presses were not within the bounds of the ASCII table</a:t>
            </a:r>
          </a:p>
          <a:p>
            <a:pPr lvl="1"/>
            <a:r>
              <a:rPr lang="en-US" dirty="0" smtClean="0"/>
              <a:t>Grabbed the keyboard input even when we weren’t running the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Deleted </a:t>
            </a:r>
            <a:r>
              <a:rPr lang="en-US" dirty="0" smtClean="0"/>
              <a:t>student.cpp file</a:t>
            </a:r>
          </a:p>
          <a:p>
            <a:r>
              <a:rPr lang="en-US" dirty="0" err="1" smtClean="0"/>
              <a:t>CalcAccuracy</a:t>
            </a:r>
            <a:r>
              <a:rPr lang="en-US" dirty="0" smtClean="0"/>
              <a:t> and </a:t>
            </a:r>
            <a:r>
              <a:rPr lang="en-US" dirty="0" err="1" smtClean="0"/>
              <a:t>CalcWPM</a:t>
            </a:r>
            <a:endParaRPr lang="en-US" dirty="0"/>
          </a:p>
          <a:p>
            <a:pPr lvl="1"/>
            <a:r>
              <a:rPr lang="en-US" dirty="0" smtClean="0"/>
              <a:t>Our initial solution for the backspace character problem was not sufficient</a:t>
            </a:r>
          </a:p>
          <a:p>
            <a:pPr lvl="1"/>
            <a:r>
              <a:rPr lang="en-US" dirty="0" smtClean="0"/>
              <a:t>Scott put about 100 lines of our code into 3 lines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6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to be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ways to calculate accuracy</a:t>
            </a:r>
          </a:p>
          <a:p>
            <a:pPr lvl="1"/>
            <a:r>
              <a:rPr lang="en-US" dirty="0" smtClean="0"/>
              <a:t>Use string methods to calculate the accuracy of each word and then by total</a:t>
            </a:r>
          </a:p>
          <a:p>
            <a:r>
              <a:rPr lang="en-US" dirty="0" smtClean="0"/>
              <a:t>Grabbing input and timing at the same time can be done more efficiently</a:t>
            </a:r>
          </a:p>
          <a:p>
            <a:r>
              <a:rPr lang="en-US" dirty="0" smtClean="0"/>
              <a:t>Level decider based on previous performance</a:t>
            </a:r>
            <a:endParaRPr lang="en-US" dirty="0"/>
          </a:p>
          <a:p>
            <a:r>
              <a:rPr lang="en-US" dirty="0" smtClean="0"/>
              <a:t>Work with the shift key to cast upper and lower </a:t>
            </a:r>
            <a:r>
              <a:rPr lang="en-US" dirty="0" smtClean="0"/>
              <a:t>accordingly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GetAsyncKeyState</a:t>
            </a:r>
            <a:r>
              <a:rPr lang="en-US" dirty="0" smtClean="0"/>
              <a:t>() to work around the </a:t>
            </a:r>
            <a:r>
              <a:rPr lang="en-US" dirty="0" err="1" smtClean="0"/>
              <a:t>cin</a:t>
            </a:r>
            <a:r>
              <a:rPr lang="en-US" dirty="0" smtClean="0"/>
              <a:t> buffer problem</a:t>
            </a:r>
          </a:p>
        </p:txBody>
      </p:sp>
    </p:spTree>
    <p:extLst>
      <p:ext uri="{BB962C8B-B14F-4D97-AF65-F5344CB8AC3E}">
        <p14:creationId xmlns:p14="http://schemas.microsoft.com/office/powerpoint/2010/main" val="174575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&amp;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Purpose: make a more complex version of a typing tutor that Nora and Kara worked on last semester</a:t>
            </a:r>
          </a:p>
          <a:p>
            <a:endParaRPr lang="en-US" dirty="0" smtClean="0"/>
          </a:p>
          <a:p>
            <a:r>
              <a:rPr lang="en-US" dirty="0" smtClean="0"/>
              <a:t>General Outline:</a:t>
            </a:r>
            <a:endParaRPr lang="en-US" dirty="0"/>
          </a:p>
          <a:p>
            <a:pPr lvl="1"/>
            <a:r>
              <a:rPr lang="en-US" dirty="0" smtClean="0"/>
              <a:t>Shows the user a file</a:t>
            </a:r>
          </a:p>
          <a:p>
            <a:pPr lvl="1"/>
            <a:r>
              <a:rPr lang="en-US" dirty="0" smtClean="0"/>
              <a:t>Asks the user to copy</a:t>
            </a:r>
          </a:p>
          <a:p>
            <a:pPr lvl="1"/>
            <a:r>
              <a:rPr lang="en-US" dirty="0" smtClean="0"/>
              <a:t>Creates a new file with statistics about accuracy and words per minute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1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783185" cy="3581400"/>
          </a:xfrm>
        </p:spPr>
        <p:txBody>
          <a:bodyPr/>
          <a:lstStyle/>
          <a:p>
            <a:r>
              <a:rPr lang="en-US" dirty="0" smtClean="0"/>
              <a:t>Student class contains information about the student and the methods that allow the student to play the game</a:t>
            </a:r>
          </a:p>
          <a:p>
            <a:r>
              <a:rPr lang="en-US" dirty="0" smtClean="0"/>
              <a:t>Main calls a few methods</a:t>
            </a:r>
          </a:p>
          <a:p>
            <a:pPr lvl="1"/>
            <a:r>
              <a:rPr lang="en-US" dirty="0" err="1" smtClean="0"/>
              <a:t>Constuctor</a:t>
            </a:r>
            <a:endParaRPr lang="en-US" dirty="0" smtClean="0"/>
          </a:p>
          <a:p>
            <a:pPr lvl="1"/>
            <a:r>
              <a:rPr lang="en-US" dirty="0" err="1" smtClean="0"/>
              <a:t>Playgame</a:t>
            </a:r>
            <a:endParaRPr lang="en-US" dirty="0" smtClean="0"/>
          </a:p>
          <a:p>
            <a:pPr lvl="1"/>
            <a:r>
              <a:rPr lang="en-US" dirty="0" smtClean="0"/>
              <a:t>print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499" t="14341" r="1408"/>
          <a:stretch/>
        </p:blipFill>
        <p:spPr>
          <a:xfrm>
            <a:off x="8279476" y="1342334"/>
            <a:ext cx="3289532" cy="509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4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 of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6" y="1676400"/>
            <a:ext cx="12179654" cy="402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764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 smtClean="0"/>
              <a:t>Demonstration of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845"/>
            <a:ext cx="12192000" cy="48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8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29" y="1287858"/>
            <a:ext cx="4637288" cy="4199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2" y="2194453"/>
            <a:ext cx="6724488" cy="25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Important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Time&amp;GrabInput</a:t>
            </a:r>
            <a:endParaRPr lang="en-US" dirty="0" smtClean="0"/>
          </a:p>
          <a:p>
            <a:r>
              <a:rPr lang="en-US" dirty="0" err="1" smtClean="0"/>
              <a:t>CalcAccuracy</a:t>
            </a:r>
            <a:endParaRPr lang="en-US" dirty="0" smtClean="0"/>
          </a:p>
          <a:p>
            <a:r>
              <a:rPr lang="en-US" dirty="0" err="1" smtClean="0"/>
              <a:t>CalcWPM</a:t>
            </a:r>
            <a:endParaRPr lang="en-US" dirty="0" smtClean="0"/>
          </a:p>
          <a:p>
            <a:r>
              <a:rPr lang="en-US" dirty="0" smtClean="0"/>
              <a:t>Print</a:t>
            </a:r>
          </a:p>
          <a:p>
            <a:r>
              <a:rPr lang="en-US" dirty="0" err="1" smtClean="0"/>
              <a:t>MainFunction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209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91243"/>
            <a:ext cx="9601200" cy="14859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59" y="0"/>
            <a:ext cx="9194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05" y="0"/>
            <a:ext cx="9287482" cy="68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400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260</TotalTime>
  <Words>265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Typing Tutor</vt:lpstr>
      <vt:lpstr>Purpose &amp; Outline</vt:lpstr>
      <vt:lpstr>Structure</vt:lpstr>
      <vt:lpstr>Demonstration of Code</vt:lpstr>
      <vt:lpstr>Demonstration of Code</vt:lpstr>
      <vt:lpstr>PowerPoint Presentation</vt:lpstr>
      <vt:lpstr>Important Methods</vt:lpstr>
      <vt:lpstr>PowerPoint Presentation</vt:lpstr>
      <vt:lpstr>PowerPoint Presentation</vt:lpstr>
      <vt:lpstr>Important Methods: calcWPM</vt:lpstr>
      <vt:lpstr>Important Methods: print</vt:lpstr>
      <vt:lpstr>Main Function</vt:lpstr>
      <vt:lpstr>Problems Faced</vt:lpstr>
      <vt:lpstr>More to be done</vt:lpstr>
    </vt:vector>
  </TitlesOfParts>
  <Company>Whitworth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Typing Tutor</dc:title>
  <dc:creator>Administrator</dc:creator>
  <cp:lastModifiedBy>Administrator</cp:lastModifiedBy>
  <cp:revision>10</cp:revision>
  <dcterms:created xsi:type="dcterms:W3CDTF">2019-05-14T20:15:58Z</dcterms:created>
  <dcterms:modified xsi:type="dcterms:W3CDTF">2019-05-15T20:08:32Z</dcterms:modified>
</cp:coreProperties>
</file>