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E0"/>
    <a:srgbClr val="118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856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13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0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707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90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3660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18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97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653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69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848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51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27D98-0BE6-459A-AC12-F79B83E7696D}" type="datetimeFigureOut">
              <a:rPr lang="he-IL" smtClean="0"/>
              <a:t>י"ז/תמוז/תשפ"ה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5EBC1-EF9E-42D3-8CFC-D4AA1A009AC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27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1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r" defTabSz="719907" rtl="1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r" defTabSz="719907" rtl="1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r" defTabSz="719907" rtl="1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DDBE2C-51C1-4E37-3AAC-9EA2AE0DB58B}"/>
              </a:ext>
            </a:extLst>
          </p:cNvPr>
          <p:cNvSpPr txBox="1"/>
          <p:nvPr/>
        </p:nvSpPr>
        <p:spPr>
          <a:xfrm>
            <a:off x="0" y="-4097507"/>
            <a:ext cx="7199313" cy="11079956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/>
            <a:r>
              <a:rPr lang="el-GR" sz="71400" b="0" i="0" dirty="0">
                <a:solidFill>
                  <a:srgbClr val="0070E0"/>
                </a:solidFill>
                <a:effectLst>
                  <a:glow>
                    <a:srgbClr val="118191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he-IL" sz="71400" dirty="0">
              <a:solidFill>
                <a:srgbClr val="0070E0"/>
              </a:solidFill>
              <a:effectLst>
                <a:glow>
                  <a:srgbClr val="118191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7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42A265-A5B6-EF04-1207-5EEB898A8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47BA3-CC74-AFCD-6D73-86AADADC6DF7}"/>
              </a:ext>
            </a:extLst>
          </p:cNvPr>
          <p:cNvSpPr txBox="1"/>
          <p:nvPr/>
        </p:nvSpPr>
        <p:spPr>
          <a:xfrm>
            <a:off x="0" y="-4097507"/>
            <a:ext cx="7199313" cy="11079956"/>
          </a:xfrm>
          <a:prstGeom prst="rect">
            <a:avLst/>
          </a:prstGeom>
          <a:noFill/>
          <a:effectLst/>
        </p:spPr>
        <p:txBody>
          <a:bodyPr wrap="square" rtlCol="1">
            <a:spAutoFit/>
          </a:bodyPr>
          <a:lstStyle/>
          <a:p>
            <a:pPr algn="ctr"/>
            <a:r>
              <a:rPr lang="el-GR" sz="71400" b="0" i="0" dirty="0">
                <a:solidFill>
                  <a:schemeClr val="bg1"/>
                </a:solidFill>
                <a:effectLst>
                  <a:glow>
                    <a:srgbClr val="118191"/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he-IL" sz="71400" dirty="0">
              <a:solidFill>
                <a:schemeClr val="bg1"/>
              </a:solidFill>
              <a:effectLst>
                <a:glow>
                  <a:srgbClr val="118191"/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09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2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Sraya Ansbacher</dc:creator>
  <cp:lastModifiedBy>Sraya Ansbacher</cp:lastModifiedBy>
  <cp:revision>5</cp:revision>
  <dcterms:created xsi:type="dcterms:W3CDTF">2024-10-30T19:02:31Z</dcterms:created>
  <dcterms:modified xsi:type="dcterms:W3CDTF">2025-07-13T13:42:04Z</dcterms:modified>
</cp:coreProperties>
</file>