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sldIdLst>
    <p:sldId id="258" r:id="rId2"/>
  </p:sldIdLst>
  <p:sldSz cx="3527425" cy="35274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1B18"/>
    <a:srgbClr val="F8F6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9760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2080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4557" y="577290"/>
            <a:ext cx="2998311" cy="1228066"/>
          </a:xfrm>
        </p:spPr>
        <p:txBody>
          <a:bodyPr anchor="b"/>
          <a:lstStyle>
            <a:lvl1pPr algn="ctr">
              <a:defRPr sz="2315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0928" y="1852715"/>
            <a:ext cx="2645569" cy="851644"/>
          </a:xfrm>
        </p:spPr>
        <p:txBody>
          <a:bodyPr/>
          <a:lstStyle>
            <a:lvl1pPr marL="0" indent="0" algn="ctr">
              <a:buNone/>
              <a:defRPr sz="926"/>
            </a:lvl1pPr>
            <a:lvl2pPr marL="176388" indent="0" algn="ctr">
              <a:buNone/>
              <a:defRPr sz="772"/>
            </a:lvl2pPr>
            <a:lvl3pPr marL="352776" indent="0" algn="ctr">
              <a:buNone/>
              <a:defRPr sz="694"/>
            </a:lvl3pPr>
            <a:lvl4pPr marL="529163" indent="0" algn="ctr">
              <a:buNone/>
              <a:defRPr sz="617"/>
            </a:lvl4pPr>
            <a:lvl5pPr marL="705551" indent="0" algn="ctr">
              <a:buNone/>
              <a:defRPr sz="617"/>
            </a:lvl5pPr>
            <a:lvl6pPr marL="881939" indent="0" algn="ctr">
              <a:buNone/>
              <a:defRPr sz="617"/>
            </a:lvl6pPr>
            <a:lvl7pPr marL="1058327" indent="0" algn="ctr">
              <a:buNone/>
              <a:defRPr sz="617"/>
            </a:lvl7pPr>
            <a:lvl8pPr marL="1234714" indent="0" algn="ctr">
              <a:buNone/>
              <a:defRPr sz="617"/>
            </a:lvl8pPr>
            <a:lvl9pPr marL="1411102" indent="0" algn="ctr">
              <a:buNone/>
              <a:defRPr sz="617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E90C4-CD6D-47B9-A07C-5CE472FD566C}" type="datetimeFigureOut">
              <a:rPr lang="he-IL" smtClean="0"/>
              <a:t>כ"א/סיון/תשפ"ה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CD4D8-6745-477E-A104-476F41F63B5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0735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E90C4-CD6D-47B9-A07C-5CE472FD566C}" type="datetimeFigureOut">
              <a:rPr lang="he-IL" smtClean="0"/>
              <a:t>כ"א/סיון/תשפ"ה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CD4D8-6745-477E-A104-476F41F63B5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43198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24314" y="187803"/>
            <a:ext cx="760601" cy="2989330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2511" y="187803"/>
            <a:ext cx="2237710" cy="2989330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E90C4-CD6D-47B9-A07C-5CE472FD566C}" type="datetimeFigureOut">
              <a:rPr lang="he-IL" smtClean="0"/>
              <a:t>כ"א/סיון/תשפ"ה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CD4D8-6745-477E-A104-476F41F63B5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46304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E90C4-CD6D-47B9-A07C-5CE472FD566C}" type="datetimeFigureOut">
              <a:rPr lang="he-IL" smtClean="0"/>
              <a:t>כ"א/סיון/תשפ"ה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CD4D8-6745-477E-A104-476F41F63B5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95867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673" y="879407"/>
            <a:ext cx="3042404" cy="1467311"/>
          </a:xfrm>
        </p:spPr>
        <p:txBody>
          <a:bodyPr anchor="b"/>
          <a:lstStyle>
            <a:lvl1pPr>
              <a:defRPr sz="2315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0673" y="2360600"/>
            <a:ext cx="3042404" cy="771624"/>
          </a:xfrm>
        </p:spPr>
        <p:txBody>
          <a:bodyPr/>
          <a:lstStyle>
            <a:lvl1pPr marL="0" indent="0">
              <a:buNone/>
              <a:defRPr sz="926">
                <a:solidFill>
                  <a:schemeClr val="tx1"/>
                </a:solidFill>
              </a:defRPr>
            </a:lvl1pPr>
            <a:lvl2pPr marL="176388" indent="0">
              <a:buNone/>
              <a:defRPr sz="772">
                <a:solidFill>
                  <a:schemeClr val="tx1">
                    <a:tint val="75000"/>
                  </a:schemeClr>
                </a:solidFill>
              </a:defRPr>
            </a:lvl2pPr>
            <a:lvl3pPr marL="352776" indent="0">
              <a:buNone/>
              <a:defRPr sz="694">
                <a:solidFill>
                  <a:schemeClr val="tx1">
                    <a:tint val="75000"/>
                  </a:schemeClr>
                </a:solidFill>
              </a:defRPr>
            </a:lvl3pPr>
            <a:lvl4pPr marL="529163" indent="0">
              <a:buNone/>
              <a:defRPr sz="617">
                <a:solidFill>
                  <a:schemeClr val="tx1">
                    <a:tint val="75000"/>
                  </a:schemeClr>
                </a:solidFill>
              </a:defRPr>
            </a:lvl4pPr>
            <a:lvl5pPr marL="705551" indent="0">
              <a:buNone/>
              <a:defRPr sz="617">
                <a:solidFill>
                  <a:schemeClr val="tx1">
                    <a:tint val="75000"/>
                  </a:schemeClr>
                </a:solidFill>
              </a:defRPr>
            </a:lvl5pPr>
            <a:lvl6pPr marL="881939" indent="0">
              <a:buNone/>
              <a:defRPr sz="617">
                <a:solidFill>
                  <a:schemeClr val="tx1">
                    <a:tint val="75000"/>
                  </a:schemeClr>
                </a:solidFill>
              </a:defRPr>
            </a:lvl6pPr>
            <a:lvl7pPr marL="1058327" indent="0">
              <a:buNone/>
              <a:defRPr sz="617">
                <a:solidFill>
                  <a:schemeClr val="tx1">
                    <a:tint val="75000"/>
                  </a:schemeClr>
                </a:solidFill>
              </a:defRPr>
            </a:lvl7pPr>
            <a:lvl8pPr marL="1234714" indent="0">
              <a:buNone/>
              <a:defRPr sz="617">
                <a:solidFill>
                  <a:schemeClr val="tx1">
                    <a:tint val="75000"/>
                  </a:schemeClr>
                </a:solidFill>
              </a:defRPr>
            </a:lvl8pPr>
            <a:lvl9pPr marL="1411102" indent="0">
              <a:buNone/>
              <a:defRPr sz="61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E90C4-CD6D-47B9-A07C-5CE472FD566C}" type="datetimeFigureOut">
              <a:rPr lang="he-IL" smtClean="0"/>
              <a:t>כ"א/סיון/תשפ"ה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CD4D8-6745-477E-A104-476F41F63B5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11018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2510" y="939013"/>
            <a:ext cx="1499156" cy="2238119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85759" y="939013"/>
            <a:ext cx="1499156" cy="2238119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E90C4-CD6D-47B9-A07C-5CE472FD566C}" type="datetimeFigureOut">
              <a:rPr lang="he-IL" smtClean="0"/>
              <a:t>כ"א/סיון/תשפ"ה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CD4D8-6745-477E-A104-476F41F63B5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342009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970" y="187803"/>
            <a:ext cx="3042404" cy="681806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2970" y="864709"/>
            <a:ext cx="1492266" cy="423781"/>
          </a:xfrm>
        </p:spPr>
        <p:txBody>
          <a:bodyPr anchor="b"/>
          <a:lstStyle>
            <a:lvl1pPr marL="0" indent="0">
              <a:buNone/>
              <a:defRPr sz="926" b="1"/>
            </a:lvl1pPr>
            <a:lvl2pPr marL="176388" indent="0">
              <a:buNone/>
              <a:defRPr sz="772" b="1"/>
            </a:lvl2pPr>
            <a:lvl3pPr marL="352776" indent="0">
              <a:buNone/>
              <a:defRPr sz="694" b="1"/>
            </a:lvl3pPr>
            <a:lvl4pPr marL="529163" indent="0">
              <a:buNone/>
              <a:defRPr sz="617" b="1"/>
            </a:lvl4pPr>
            <a:lvl5pPr marL="705551" indent="0">
              <a:buNone/>
              <a:defRPr sz="617" b="1"/>
            </a:lvl5pPr>
            <a:lvl6pPr marL="881939" indent="0">
              <a:buNone/>
              <a:defRPr sz="617" b="1"/>
            </a:lvl6pPr>
            <a:lvl7pPr marL="1058327" indent="0">
              <a:buNone/>
              <a:defRPr sz="617" b="1"/>
            </a:lvl7pPr>
            <a:lvl8pPr marL="1234714" indent="0">
              <a:buNone/>
              <a:defRPr sz="617" b="1"/>
            </a:lvl8pPr>
            <a:lvl9pPr marL="1411102" indent="0">
              <a:buNone/>
              <a:defRPr sz="617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2970" y="1288490"/>
            <a:ext cx="1492266" cy="1895175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785759" y="864709"/>
            <a:ext cx="1499615" cy="423781"/>
          </a:xfrm>
        </p:spPr>
        <p:txBody>
          <a:bodyPr anchor="b"/>
          <a:lstStyle>
            <a:lvl1pPr marL="0" indent="0">
              <a:buNone/>
              <a:defRPr sz="926" b="1"/>
            </a:lvl1pPr>
            <a:lvl2pPr marL="176388" indent="0">
              <a:buNone/>
              <a:defRPr sz="772" b="1"/>
            </a:lvl2pPr>
            <a:lvl3pPr marL="352776" indent="0">
              <a:buNone/>
              <a:defRPr sz="694" b="1"/>
            </a:lvl3pPr>
            <a:lvl4pPr marL="529163" indent="0">
              <a:buNone/>
              <a:defRPr sz="617" b="1"/>
            </a:lvl4pPr>
            <a:lvl5pPr marL="705551" indent="0">
              <a:buNone/>
              <a:defRPr sz="617" b="1"/>
            </a:lvl5pPr>
            <a:lvl6pPr marL="881939" indent="0">
              <a:buNone/>
              <a:defRPr sz="617" b="1"/>
            </a:lvl6pPr>
            <a:lvl7pPr marL="1058327" indent="0">
              <a:buNone/>
              <a:defRPr sz="617" b="1"/>
            </a:lvl7pPr>
            <a:lvl8pPr marL="1234714" indent="0">
              <a:buNone/>
              <a:defRPr sz="617" b="1"/>
            </a:lvl8pPr>
            <a:lvl9pPr marL="1411102" indent="0">
              <a:buNone/>
              <a:defRPr sz="617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785759" y="1288490"/>
            <a:ext cx="1499615" cy="1895175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E90C4-CD6D-47B9-A07C-5CE472FD566C}" type="datetimeFigureOut">
              <a:rPr lang="he-IL" smtClean="0"/>
              <a:t>כ"א/סיון/תשפ"ה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CD4D8-6745-477E-A104-476F41F63B5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526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E90C4-CD6D-47B9-A07C-5CE472FD566C}" type="datetimeFigureOut">
              <a:rPr lang="he-IL" smtClean="0"/>
              <a:t>כ"א/סיון/תשפ"ה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CD4D8-6745-477E-A104-476F41F63B5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29874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E90C4-CD6D-47B9-A07C-5CE472FD566C}" type="datetimeFigureOut">
              <a:rPr lang="he-IL" smtClean="0"/>
              <a:t>כ"א/סיון/תשפ"ה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CD4D8-6745-477E-A104-476F41F63B5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12079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970" y="235162"/>
            <a:ext cx="1137686" cy="823066"/>
          </a:xfrm>
        </p:spPr>
        <p:txBody>
          <a:bodyPr anchor="b"/>
          <a:lstStyle>
            <a:lvl1pPr>
              <a:defRPr sz="1235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9615" y="507885"/>
            <a:ext cx="1785759" cy="2506758"/>
          </a:xfrm>
        </p:spPr>
        <p:txBody>
          <a:bodyPr/>
          <a:lstStyle>
            <a:lvl1pPr>
              <a:defRPr sz="1235"/>
            </a:lvl1pPr>
            <a:lvl2pPr>
              <a:defRPr sz="1080"/>
            </a:lvl2pPr>
            <a:lvl3pPr>
              <a:defRPr sz="926"/>
            </a:lvl3pPr>
            <a:lvl4pPr>
              <a:defRPr sz="772"/>
            </a:lvl4pPr>
            <a:lvl5pPr>
              <a:defRPr sz="772"/>
            </a:lvl5pPr>
            <a:lvl6pPr>
              <a:defRPr sz="772"/>
            </a:lvl6pPr>
            <a:lvl7pPr>
              <a:defRPr sz="772"/>
            </a:lvl7pPr>
            <a:lvl8pPr>
              <a:defRPr sz="772"/>
            </a:lvl8pPr>
            <a:lvl9pPr>
              <a:defRPr sz="772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2970" y="1058228"/>
            <a:ext cx="1137686" cy="1960497"/>
          </a:xfrm>
        </p:spPr>
        <p:txBody>
          <a:bodyPr/>
          <a:lstStyle>
            <a:lvl1pPr marL="0" indent="0">
              <a:buNone/>
              <a:defRPr sz="617"/>
            </a:lvl1pPr>
            <a:lvl2pPr marL="176388" indent="0">
              <a:buNone/>
              <a:defRPr sz="540"/>
            </a:lvl2pPr>
            <a:lvl3pPr marL="352776" indent="0">
              <a:buNone/>
              <a:defRPr sz="463"/>
            </a:lvl3pPr>
            <a:lvl4pPr marL="529163" indent="0">
              <a:buNone/>
              <a:defRPr sz="386"/>
            </a:lvl4pPr>
            <a:lvl5pPr marL="705551" indent="0">
              <a:buNone/>
              <a:defRPr sz="386"/>
            </a:lvl5pPr>
            <a:lvl6pPr marL="881939" indent="0">
              <a:buNone/>
              <a:defRPr sz="386"/>
            </a:lvl6pPr>
            <a:lvl7pPr marL="1058327" indent="0">
              <a:buNone/>
              <a:defRPr sz="386"/>
            </a:lvl7pPr>
            <a:lvl8pPr marL="1234714" indent="0">
              <a:buNone/>
              <a:defRPr sz="386"/>
            </a:lvl8pPr>
            <a:lvl9pPr marL="1411102" indent="0">
              <a:buNone/>
              <a:defRPr sz="386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E90C4-CD6D-47B9-A07C-5CE472FD566C}" type="datetimeFigureOut">
              <a:rPr lang="he-IL" smtClean="0"/>
              <a:t>כ"א/סיון/תשפ"ה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CD4D8-6745-477E-A104-476F41F63B5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69979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970" y="235162"/>
            <a:ext cx="1137686" cy="823066"/>
          </a:xfrm>
        </p:spPr>
        <p:txBody>
          <a:bodyPr anchor="b"/>
          <a:lstStyle>
            <a:lvl1pPr>
              <a:defRPr sz="1235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499615" y="507885"/>
            <a:ext cx="1785759" cy="2506758"/>
          </a:xfrm>
        </p:spPr>
        <p:txBody>
          <a:bodyPr anchor="t"/>
          <a:lstStyle>
            <a:lvl1pPr marL="0" indent="0">
              <a:buNone/>
              <a:defRPr sz="1235"/>
            </a:lvl1pPr>
            <a:lvl2pPr marL="176388" indent="0">
              <a:buNone/>
              <a:defRPr sz="1080"/>
            </a:lvl2pPr>
            <a:lvl3pPr marL="352776" indent="0">
              <a:buNone/>
              <a:defRPr sz="926"/>
            </a:lvl3pPr>
            <a:lvl4pPr marL="529163" indent="0">
              <a:buNone/>
              <a:defRPr sz="772"/>
            </a:lvl4pPr>
            <a:lvl5pPr marL="705551" indent="0">
              <a:buNone/>
              <a:defRPr sz="772"/>
            </a:lvl5pPr>
            <a:lvl6pPr marL="881939" indent="0">
              <a:buNone/>
              <a:defRPr sz="772"/>
            </a:lvl6pPr>
            <a:lvl7pPr marL="1058327" indent="0">
              <a:buNone/>
              <a:defRPr sz="772"/>
            </a:lvl7pPr>
            <a:lvl8pPr marL="1234714" indent="0">
              <a:buNone/>
              <a:defRPr sz="772"/>
            </a:lvl8pPr>
            <a:lvl9pPr marL="1411102" indent="0">
              <a:buNone/>
              <a:defRPr sz="772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2970" y="1058228"/>
            <a:ext cx="1137686" cy="1960497"/>
          </a:xfrm>
        </p:spPr>
        <p:txBody>
          <a:bodyPr/>
          <a:lstStyle>
            <a:lvl1pPr marL="0" indent="0">
              <a:buNone/>
              <a:defRPr sz="617"/>
            </a:lvl1pPr>
            <a:lvl2pPr marL="176388" indent="0">
              <a:buNone/>
              <a:defRPr sz="540"/>
            </a:lvl2pPr>
            <a:lvl3pPr marL="352776" indent="0">
              <a:buNone/>
              <a:defRPr sz="463"/>
            </a:lvl3pPr>
            <a:lvl4pPr marL="529163" indent="0">
              <a:buNone/>
              <a:defRPr sz="386"/>
            </a:lvl4pPr>
            <a:lvl5pPr marL="705551" indent="0">
              <a:buNone/>
              <a:defRPr sz="386"/>
            </a:lvl5pPr>
            <a:lvl6pPr marL="881939" indent="0">
              <a:buNone/>
              <a:defRPr sz="386"/>
            </a:lvl6pPr>
            <a:lvl7pPr marL="1058327" indent="0">
              <a:buNone/>
              <a:defRPr sz="386"/>
            </a:lvl7pPr>
            <a:lvl8pPr marL="1234714" indent="0">
              <a:buNone/>
              <a:defRPr sz="386"/>
            </a:lvl8pPr>
            <a:lvl9pPr marL="1411102" indent="0">
              <a:buNone/>
              <a:defRPr sz="386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E90C4-CD6D-47B9-A07C-5CE472FD566C}" type="datetimeFigureOut">
              <a:rPr lang="he-IL" smtClean="0"/>
              <a:t>כ"א/סיון/תשפ"ה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CD4D8-6745-477E-A104-476F41F63B5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19685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2511" y="187803"/>
            <a:ext cx="3042404" cy="6818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2511" y="939013"/>
            <a:ext cx="3042404" cy="22381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2510" y="3269401"/>
            <a:ext cx="793671" cy="1878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6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CE90C4-CD6D-47B9-A07C-5CE472FD566C}" type="datetimeFigureOut">
              <a:rPr lang="he-IL" smtClean="0"/>
              <a:t>כ"א/סיון/תשפ"ה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68460" y="3269401"/>
            <a:ext cx="1190506" cy="1878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6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491244" y="3269401"/>
            <a:ext cx="793671" cy="1878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6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ACD4D8-6745-477E-A104-476F41F63B5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01723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52776" rtl="1" eaLnBrk="1" latinLnBrk="0" hangingPunct="1">
        <a:lnSpc>
          <a:spcPct val="90000"/>
        </a:lnSpc>
        <a:spcBef>
          <a:spcPct val="0"/>
        </a:spcBef>
        <a:buNone/>
        <a:defRPr sz="16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8194" indent="-88194" algn="r" defTabSz="352776" rtl="1" eaLnBrk="1" latinLnBrk="0" hangingPunct="1">
        <a:lnSpc>
          <a:spcPct val="90000"/>
        </a:lnSpc>
        <a:spcBef>
          <a:spcPts val="386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1pPr>
      <a:lvl2pPr marL="264582" indent="-88194" algn="r" defTabSz="352776" rtl="1" eaLnBrk="1" latinLnBrk="0" hangingPunct="1">
        <a:lnSpc>
          <a:spcPct val="90000"/>
        </a:lnSpc>
        <a:spcBef>
          <a:spcPts val="193"/>
        </a:spcBef>
        <a:buFont typeface="Arial" panose="020B0604020202020204" pitchFamily="34" charset="0"/>
        <a:buChar char="•"/>
        <a:defRPr sz="926" kern="1200">
          <a:solidFill>
            <a:schemeClr val="tx1"/>
          </a:solidFill>
          <a:latin typeface="+mn-lt"/>
          <a:ea typeface="+mn-ea"/>
          <a:cs typeface="+mn-cs"/>
        </a:defRPr>
      </a:lvl2pPr>
      <a:lvl3pPr marL="440969" indent="-88194" algn="r" defTabSz="352776" rtl="1" eaLnBrk="1" latinLnBrk="0" hangingPunct="1">
        <a:lnSpc>
          <a:spcPct val="90000"/>
        </a:lnSpc>
        <a:spcBef>
          <a:spcPts val="193"/>
        </a:spcBef>
        <a:buFont typeface="Arial" panose="020B0604020202020204" pitchFamily="34" charset="0"/>
        <a:buChar char="•"/>
        <a:defRPr sz="772" kern="1200">
          <a:solidFill>
            <a:schemeClr val="tx1"/>
          </a:solidFill>
          <a:latin typeface="+mn-lt"/>
          <a:ea typeface="+mn-ea"/>
          <a:cs typeface="+mn-cs"/>
        </a:defRPr>
      </a:lvl3pPr>
      <a:lvl4pPr marL="617357" indent="-88194" algn="r" defTabSz="352776" rtl="1" eaLnBrk="1" latinLnBrk="0" hangingPunct="1">
        <a:lnSpc>
          <a:spcPct val="90000"/>
        </a:lnSpc>
        <a:spcBef>
          <a:spcPts val="193"/>
        </a:spcBef>
        <a:buFont typeface="Arial" panose="020B0604020202020204" pitchFamily="34" charset="0"/>
        <a:buChar char="•"/>
        <a:defRPr sz="694" kern="1200">
          <a:solidFill>
            <a:schemeClr val="tx1"/>
          </a:solidFill>
          <a:latin typeface="+mn-lt"/>
          <a:ea typeface="+mn-ea"/>
          <a:cs typeface="+mn-cs"/>
        </a:defRPr>
      </a:lvl4pPr>
      <a:lvl5pPr marL="793745" indent="-88194" algn="r" defTabSz="352776" rtl="1" eaLnBrk="1" latinLnBrk="0" hangingPunct="1">
        <a:lnSpc>
          <a:spcPct val="90000"/>
        </a:lnSpc>
        <a:spcBef>
          <a:spcPts val="193"/>
        </a:spcBef>
        <a:buFont typeface="Arial" panose="020B0604020202020204" pitchFamily="34" charset="0"/>
        <a:buChar char="•"/>
        <a:defRPr sz="694" kern="1200">
          <a:solidFill>
            <a:schemeClr val="tx1"/>
          </a:solidFill>
          <a:latin typeface="+mn-lt"/>
          <a:ea typeface="+mn-ea"/>
          <a:cs typeface="+mn-cs"/>
        </a:defRPr>
      </a:lvl5pPr>
      <a:lvl6pPr marL="970133" indent="-88194" algn="r" defTabSz="352776" rtl="1" eaLnBrk="1" latinLnBrk="0" hangingPunct="1">
        <a:lnSpc>
          <a:spcPct val="90000"/>
        </a:lnSpc>
        <a:spcBef>
          <a:spcPts val="193"/>
        </a:spcBef>
        <a:buFont typeface="Arial" panose="020B0604020202020204" pitchFamily="34" charset="0"/>
        <a:buChar char="•"/>
        <a:defRPr sz="694" kern="1200">
          <a:solidFill>
            <a:schemeClr val="tx1"/>
          </a:solidFill>
          <a:latin typeface="+mn-lt"/>
          <a:ea typeface="+mn-ea"/>
          <a:cs typeface="+mn-cs"/>
        </a:defRPr>
      </a:lvl6pPr>
      <a:lvl7pPr marL="1146520" indent="-88194" algn="r" defTabSz="352776" rtl="1" eaLnBrk="1" latinLnBrk="0" hangingPunct="1">
        <a:lnSpc>
          <a:spcPct val="90000"/>
        </a:lnSpc>
        <a:spcBef>
          <a:spcPts val="193"/>
        </a:spcBef>
        <a:buFont typeface="Arial" panose="020B0604020202020204" pitchFamily="34" charset="0"/>
        <a:buChar char="•"/>
        <a:defRPr sz="694" kern="1200">
          <a:solidFill>
            <a:schemeClr val="tx1"/>
          </a:solidFill>
          <a:latin typeface="+mn-lt"/>
          <a:ea typeface="+mn-ea"/>
          <a:cs typeface="+mn-cs"/>
        </a:defRPr>
      </a:lvl7pPr>
      <a:lvl8pPr marL="1322908" indent="-88194" algn="r" defTabSz="352776" rtl="1" eaLnBrk="1" latinLnBrk="0" hangingPunct="1">
        <a:lnSpc>
          <a:spcPct val="90000"/>
        </a:lnSpc>
        <a:spcBef>
          <a:spcPts val="193"/>
        </a:spcBef>
        <a:buFont typeface="Arial" panose="020B0604020202020204" pitchFamily="34" charset="0"/>
        <a:buChar char="•"/>
        <a:defRPr sz="694" kern="1200">
          <a:solidFill>
            <a:schemeClr val="tx1"/>
          </a:solidFill>
          <a:latin typeface="+mn-lt"/>
          <a:ea typeface="+mn-ea"/>
          <a:cs typeface="+mn-cs"/>
        </a:defRPr>
      </a:lvl8pPr>
      <a:lvl9pPr marL="1499296" indent="-88194" algn="r" defTabSz="352776" rtl="1" eaLnBrk="1" latinLnBrk="0" hangingPunct="1">
        <a:lnSpc>
          <a:spcPct val="90000"/>
        </a:lnSpc>
        <a:spcBef>
          <a:spcPts val="193"/>
        </a:spcBef>
        <a:buFont typeface="Arial" panose="020B0604020202020204" pitchFamily="34" charset="0"/>
        <a:buChar char="•"/>
        <a:defRPr sz="69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352776" rtl="1" eaLnBrk="1" latinLnBrk="0" hangingPunct="1">
        <a:defRPr sz="694" kern="1200">
          <a:solidFill>
            <a:schemeClr val="tx1"/>
          </a:solidFill>
          <a:latin typeface="+mn-lt"/>
          <a:ea typeface="+mn-ea"/>
          <a:cs typeface="+mn-cs"/>
        </a:defRPr>
      </a:lvl1pPr>
      <a:lvl2pPr marL="176388" algn="r" defTabSz="352776" rtl="1" eaLnBrk="1" latinLnBrk="0" hangingPunct="1">
        <a:defRPr sz="694" kern="1200">
          <a:solidFill>
            <a:schemeClr val="tx1"/>
          </a:solidFill>
          <a:latin typeface="+mn-lt"/>
          <a:ea typeface="+mn-ea"/>
          <a:cs typeface="+mn-cs"/>
        </a:defRPr>
      </a:lvl2pPr>
      <a:lvl3pPr marL="352776" algn="r" defTabSz="352776" rtl="1" eaLnBrk="1" latinLnBrk="0" hangingPunct="1">
        <a:defRPr sz="694" kern="1200">
          <a:solidFill>
            <a:schemeClr val="tx1"/>
          </a:solidFill>
          <a:latin typeface="+mn-lt"/>
          <a:ea typeface="+mn-ea"/>
          <a:cs typeface="+mn-cs"/>
        </a:defRPr>
      </a:lvl3pPr>
      <a:lvl4pPr marL="529163" algn="r" defTabSz="352776" rtl="1" eaLnBrk="1" latinLnBrk="0" hangingPunct="1">
        <a:defRPr sz="694" kern="1200">
          <a:solidFill>
            <a:schemeClr val="tx1"/>
          </a:solidFill>
          <a:latin typeface="+mn-lt"/>
          <a:ea typeface="+mn-ea"/>
          <a:cs typeface="+mn-cs"/>
        </a:defRPr>
      </a:lvl4pPr>
      <a:lvl5pPr marL="705551" algn="r" defTabSz="352776" rtl="1" eaLnBrk="1" latinLnBrk="0" hangingPunct="1">
        <a:defRPr sz="694" kern="1200">
          <a:solidFill>
            <a:schemeClr val="tx1"/>
          </a:solidFill>
          <a:latin typeface="+mn-lt"/>
          <a:ea typeface="+mn-ea"/>
          <a:cs typeface="+mn-cs"/>
        </a:defRPr>
      </a:lvl5pPr>
      <a:lvl6pPr marL="881939" algn="r" defTabSz="352776" rtl="1" eaLnBrk="1" latinLnBrk="0" hangingPunct="1">
        <a:defRPr sz="694" kern="1200">
          <a:solidFill>
            <a:schemeClr val="tx1"/>
          </a:solidFill>
          <a:latin typeface="+mn-lt"/>
          <a:ea typeface="+mn-ea"/>
          <a:cs typeface="+mn-cs"/>
        </a:defRPr>
      </a:lvl6pPr>
      <a:lvl7pPr marL="1058327" algn="r" defTabSz="352776" rtl="1" eaLnBrk="1" latinLnBrk="0" hangingPunct="1">
        <a:defRPr sz="694" kern="1200">
          <a:solidFill>
            <a:schemeClr val="tx1"/>
          </a:solidFill>
          <a:latin typeface="+mn-lt"/>
          <a:ea typeface="+mn-ea"/>
          <a:cs typeface="+mn-cs"/>
        </a:defRPr>
      </a:lvl7pPr>
      <a:lvl8pPr marL="1234714" algn="r" defTabSz="352776" rtl="1" eaLnBrk="1" latinLnBrk="0" hangingPunct="1">
        <a:defRPr sz="694" kern="1200">
          <a:solidFill>
            <a:schemeClr val="tx1"/>
          </a:solidFill>
          <a:latin typeface="+mn-lt"/>
          <a:ea typeface="+mn-ea"/>
          <a:cs typeface="+mn-cs"/>
        </a:defRPr>
      </a:lvl8pPr>
      <a:lvl9pPr marL="1411102" algn="r" defTabSz="352776" rtl="1" eaLnBrk="1" latinLnBrk="0" hangingPunct="1">
        <a:defRPr sz="69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39000" r="-39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ABDB9F5-A15B-DD39-675F-0F43F6E078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949EDAE-8CC7-41E7-152D-69B81ABE37B2}"/>
              </a:ext>
            </a:extLst>
          </p:cNvPr>
          <p:cNvSpPr txBox="1"/>
          <p:nvPr/>
        </p:nvSpPr>
        <p:spPr>
          <a:xfrm>
            <a:off x="710071" y="-1129954"/>
            <a:ext cx="2107281" cy="48167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30700" b="1" dirty="0">
                <a:effectLst>
                  <a:glow rad="190500">
                    <a:srgbClr val="F8F6EA"/>
                  </a:glow>
                </a:effectLst>
                <a:latin typeface="Keter YG" panose="02000000000000000000" pitchFamily="2" charset="-79"/>
                <a:cs typeface="Keter YG" panose="02000000000000000000" pitchFamily="2" charset="-79"/>
              </a:rPr>
              <a:t>ב</a:t>
            </a:r>
            <a:endParaRPr lang="en-IL" sz="30700" b="1" dirty="0">
              <a:effectLst>
                <a:glow rad="190500">
                  <a:srgbClr val="F8F6EA"/>
                </a:glow>
              </a:effectLst>
              <a:latin typeface="Keter YG" panose="02000000000000000000" pitchFamily="2" charset="-79"/>
              <a:cs typeface="Keter YG" panose="020000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631549492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ערכת נושא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ערכת נושא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ערכת נושא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142</TotalTime>
  <Words>1</Words>
  <Application>Microsoft Office PowerPoint</Application>
  <PresentationFormat>Custom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Keter YG</vt:lpstr>
      <vt:lpstr>ערכת נושא Office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הכנה לתמונת הפרופיל</dc:title>
  <dc:subject>עיצוב הערוץ</dc:subject>
  <dc:creator>שריה אנסבכר</dc:creator>
  <cp:lastModifiedBy>Sraya Ansbacher</cp:lastModifiedBy>
  <cp:revision>7</cp:revision>
  <dcterms:created xsi:type="dcterms:W3CDTF">2021-09-09T13:51:14Z</dcterms:created>
  <dcterms:modified xsi:type="dcterms:W3CDTF">2025-06-17T13:00:44Z</dcterms:modified>
  <cp:category>תנ"ך מוקלט</cp:category>
</cp:coreProperties>
</file>