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60" r:id="rId2"/>
  </p:sldIdLst>
  <p:sldSz cx="3527425" cy="3527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B18"/>
    <a:srgbClr val="F8F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7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57" y="577290"/>
            <a:ext cx="2998311" cy="1228066"/>
          </a:xfrm>
        </p:spPr>
        <p:txBody>
          <a:bodyPr anchor="b"/>
          <a:lstStyle>
            <a:lvl1pPr algn="ctr">
              <a:defRPr sz="2315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928" y="1852715"/>
            <a:ext cx="2645569" cy="851644"/>
          </a:xfrm>
        </p:spPr>
        <p:txBody>
          <a:bodyPr/>
          <a:lstStyle>
            <a:lvl1pPr marL="0" indent="0" algn="ctr">
              <a:buNone/>
              <a:defRPr sz="926"/>
            </a:lvl1pPr>
            <a:lvl2pPr marL="176388" indent="0" algn="ctr">
              <a:buNone/>
              <a:defRPr sz="772"/>
            </a:lvl2pPr>
            <a:lvl3pPr marL="352776" indent="0" algn="ctr">
              <a:buNone/>
              <a:defRPr sz="694"/>
            </a:lvl3pPr>
            <a:lvl4pPr marL="529163" indent="0" algn="ctr">
              <a:buNone/>
              <a:defRPr sz="617"/>
            </a:lvl4pPr>
            <a:lvl5pPr marL="705551" indent="0" algn="ctr">
              <a:buNone/>
              <a:defRPr sz="617"/>
            </a:lvl5pPr>
            <a:lvl6pPr marL="881939" indent="0" algn="ctr">
              <a:buNone/>
              <a:defRPr sz="617"/>
            </a:lvl6pPr>
            <a:lvl7pPr marL="1058327" indent="0" algn="ctr">
              <a:buNone/>
              <a:defRPr sz="617"/>
            </a:lvl7pPr>
            <a:lvl8pPr marL="1234714" indent="0" algn="ctr">
              <a:buNone/>
              <a:defRPr sz="617"/>
            </a:lvl8pPr>
            <a:lvl9pPr marL="1411102" indent="0" algn="ctr">
              <a:buNone/>
              <a:defRPr sz="617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3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319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24314" y="187803"/>
            <a:ext cx="760601" cy="298933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511" y="187803"/>
            <a:ext cx="2237710" cy="298933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630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86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3" y="879407"/>
            <a:ext cx="3042404" cy="1467311"/>
          </a:xfrm>
        </p:spPr>
        <p:txBody>
          <a:bodyPr anchor="b"/>
          <a:lstStyle>
            <a:lvl1pPr>
              <a:defRPr sz="2315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673" y="2360600"/>
            <a:ext cx="3042404" cy="771624"/>
          </a:xfrm>
        </p:spPr>
        <p:txBody>
          <a:bodyPr/>
          <a:lstStyle>
            <a:lvl1pPr marL="0" indent="0">
              <a:buNone/>
              <a:defRPr sz="926">
                <a:solidFill>
                  <a:schemeClr val="tx1"/>
                </a:solidFill>
              </a:defRPr>
            </a:lvl1pPr>
            <a:lvl2pPr marL="176388" indent="0">
              <a:buNone/>
              <a:defRPr sz="772">
                <a:solidFill>
                  <a:schemeClr val="tx1">
                    <a:tint val="75000"/>
                  </a:schemeClr>
                </a:solidFill>
              </a:defRPr>
            </a:lvl2pPr>
            <a:lvl3pPr marL="352776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3pPr>
            <a:lvl4pPr marL="529163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4pPr>
            <a:lvl5pPr marL="705551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5pPr>
            <a:lvl6pPr marL="881939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6pPr>
            <a:lvl7pPr marL="1058327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7pPr>
            <a:lvl8pPr marL="1234714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8pPr>
            <a:lvl9pPr marL="1411102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101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510" y="939013"/>
            <a:ext cx="1499156" cy="223811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5759" y="939013"/>
            <a:ext cx="1499156" cy="223811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200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70" y="187803"/>
            <a:ext cx="3042404" cy="68180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970" y="864709"/>
            <a:ext cx="1492266" cy="423781"/>
          </a:xfrm>
        </p:spPr>
        <p:txBody>
          <a:bodyPr anchor="b"/>
          <a:lstStyle>
            <a:lvl1pPr marL="0" indent="0">
              <a:buNone/>
              <a:defRPr sz="926" b="1"/>
            </a:lvl1pPr>
            <a:lvl2pPr marL="176388" indent="0">
              <a:buNone/>
              <a:defRPr sz="772" b="1"/>
            </a:lvl2pPr>
            <a:lvl3pPr marL="352776" indent="0">
              <a:buNone/>
              <a:defRPr sz="694" b="1"/>
            </a:lvl3pPr>
            <a:lvl4pPr marL="529163" indent="0">
              <a:buNone/>
              <a:defRPr sz="617" b="1"/>
            </a:lvl4pPr>
            <a:lvl5pPr marL="705551" indent="0">
              <a:buNone/>
              <a:defRPr sz="617" b="1"/>
            </a:lvl5pPr>
            <a:lvl6pPr marL="881939" indent="0">
              <a:buNone/>
              <a:defRPr sz="617" b="1"/>
            </a:lvl6pPr>
            <a:lvl7pPr marL="1058327" indent="0">
              <a:buNone/>
              <a:defRPr sz="617" b="1"/>
            </a:lvl7pPr>
            <a:lvl8pPr marL="1234714" indent="0">
              <a:buNone/>
              <a:defRPr sz="617" b="1"/>
            </a:lvl8pPr>
            <a:lvl9pPr marL="1411102" indent="0">
              <a:buNone/>
              <a:defRPr sz="61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970" y="1288490"/>
            <a:ext cx="1492266" cy="189517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85759" y="864709"/>
            <a:ext cx="1499615" cy="423781"/>
          </a:xfrm>
        </p:spPr>
        <p:txBody>
          <a:bodyPr anchor="b"/>
          <a:lstStyle>
            <a:lvl1pPr marL="0" indent="0">
              <a:buNone/>
              <a:defRPr sz="926" b="1"/>
            </a:lvl1pPr>
            <a:lvl2pPr marL="176388" indent="0">
              <a:buNone/>
              <a:defRPr sz="772" b="1"/>
            </a:lvl2pPr>
            <a:lvl3pPr marL="352776" indent="0">
              <a:buNone/>
              <a:defRPr sz="694" b="1"/>
            </a:lvl3pPr>
            <a:lvl4pPr marL="529163" indent="0">
              <a:buNone/>
              <a:defRPr sz="617" b="1"/>
            </a:lvl4pPr>
            <a:lvl5pPr marL="705551" indent="0">
              <a:buNone/>
              <a:defRPr sz="617" b="1"/>
            </a:lvl5pPr>
            <a:lvl6pPr marL="881939" indent="0">
              <a:buNone/>
              <a:defRPr sz="617" b="1"/>
            </a:lvl6pPr>
            <a:lvl7pPr marL="1058327" indent="0">
              <a:buNone/>
              <a:defRPr sz="617" b="1"/>
            </a:lvl7pPr>
            <a:lvl8pPr marL="1234714" indent="0">
              <a:buNone/>
              <a:defRPr sz="617" b="1"/>
            </a:lvl8pPr>
            <a:lvl9pPr marL="1411102" indent="0">
              <a:buNone/>
              <a:defRPr sz="61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5759" y="1288490"/>
            <a:ext cx="1499615" cy="189517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987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207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70" y="235162"/>
            <a:ext cx="1137686" cy="823066"/>
          </a:xfrm>
        </p:spPr>
        <p:txBody>
          <a:bodyPr anchor="b"/>
          <a:lstStyle>
            <a:lvl1pPr>
              <a:defRPr sz="1235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5" y="507885"/>
            <a:ext cx="1785759" cy="2506758"/>
          </a:xfrm>
        </p:spPr>
        <p:txBody>
          <a:bodyPr/>
          <a:lstStyle>
            <a:lvl1pPr>
              <a:defRPr sz="1235"/>
            </a:lvl1pPr>
            <a:lvl2pPr>
              <a:defRPr sz="1080"/>
            </a:lvl2pPr>
            <a:lvl3pPr>
              <a:defRPr sz="926"/>
            </a:lvl3pPr>
            <a:lvl4pPr>
              <a:defRPr sz="772"/>
            </a:lvl4pPr>
            <a:lvl5pPr>
              <a:defRPr sz="772"/>
            </a:lvl5pPr>
            <a:lvl6pPr>
              <a:defRPr sz="772"/>
            </a:lvl6pPr>
            <a:lvl7pPr>
              <a:defRPr sz="772"/>
            </a:lvl7pPr>
            <a:lvl8pPr>
              <a:defRPr sz="772"/>
            </a:lvl8pPr>
            <a:lvl9pPr>
              <a:defRPr sz="772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970" y="1058228"/>
            <a:ext cx="1137686" cy="1960497"/>
          </a:xfrm>
        </p:spPr>
        <p:txBody>
          <a:bodyPr/>
          <a:lstStyle>
            <a:lvl1pPr marL="0" indent="0">
              <a:buNone/>
              <a:defRPr sz="617"/>
            </a:lvl1pPr>
            <a:lvl2pPr marL="176388" indent="0">
              <a:buNone/>
              <a:defRPr sz="540"/>
            </a:lvl2pPr>
            <a:lvl3pPr marL="352776" indent="0">
              <a:buNone/>
              <a:defRPr sz="463"/>
            </a:lvl3pPr>
            <a:lvl4pPr marL="529163" indent="0">
              <a:buNone/>
              <a:defRPr sz="386"/>
            </a:lvl4pPr>
            <a:lvl5pPr marL="705551" indent="0">
              <a:buNone/>
              <a:defRPr sz="386"/>
            </a:lvl5pPr>
            <a:lvl6pPr marL="881939" indent="0">
              <a:buNone/>
              <a:defRPr sz="386"/>
            </a:lvl6pPr>
            <a:lvl7pPr marL="1058327" indent="0">
              <a:buNone/>
              <a:defRPr sz="386"/>
            </a:lvl7pPr>
            <a:lvl8pPr marL="1234714" indent="0">
              <a:buNone/>
              <a:defRPr sz="386"/>
            </a:lvl8pPr>
            <a:lvl9pPr marL="1411102" indent="0">
              <a:buNone/>
              <a:defRPr sz="38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997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70" y="235162"/>
            <a:ext cx="1137686" cy="823066"/>
          </a:xfrm>
        </p:spPr>
        <p:txBody>
          <a:bodyPr anchor="b"/>
          <a:lstStyle>
            <a:lvl1pPr>
              <a:defRPr sz="1235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99615" y="507885"/>
            <a:ext cx="1785759" cy="2506758"/>
          </a:xfrm>
        </p:spPr>
        <p:txBody>
          <a:bodyPr anchor="t"/>
          <a:lstStyle>
            <a:lvl1pPr marL="0" indent="0">
              <a:buNone/>
              <a:defRPr sz="1235"/>
            </a:lvl1pPr>
            <a:lvl2pPr marL="176388" indent="0">
              <a:buNone/>
              <a:defRPr sz="1080"/>
            </a:lvl2pPr>
            <a:lvl3pPr marL="352776" indent="0">
              <a:buNone/>
              <a:defRPr sz="926"/>
            </a:lvl3pPr>
            <a:lvl4pPr marL="529163" indent="0">
              <a:buNone/>
              <a:defRPr sz="772"/>
            </a:lvl4pPr>
            <a:lvl5pPr marL="705551" indent="0">
              <a:buNone/>
              <a:defRPr sz="772"/>
            </a:lvl5pPr>
            <a:lvl6pPr marL="881939" indent="0">
              <a:buNone/>
              <a:defRPr sz="772"/>
            </a:lvl6pPr>
            <a:lvl7pPr marL="1058327" indent="0">
              <a:buNone/>
              <a:defRPr sz="772"/>
            </a:lvl7pPr>
            <a:lvl8pPr marL="1234714" indent="0">
              <a:buNone/>
              <a:defRPr sz="772"/>
            </a:lvl8pPr>
            <a:lvl9pPr marL="1411102" indent="0">
              <a:buNone/>
              <a:defRPr sz="772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970" y="1058228"/>
            <a:ext cx="1137686" cy="1960497"/>
          </a:xfrm>
        </p:spPr>
        <p:txBody>
          <a:bodyPr/>
          <a:lstStyle>
            <a:lvl1pPr marL="0" indent="0">
              <a:buNone/>
              <a:defRPr sz="617"/>
            </a:lvl1pPr>
            <a:lvl2pPr marL="176388" indent="0">
              <a:buNone/>
              <a:defRPr sz="540"/>
            </a:lvl2pPr>
            <a:lvl3pPr marL="352776" indent="0">
              <a:buNone/>
              <a:defRPr sz="463"/>
            </a:lvl3pPr>
            <a:lvl4pPr marL="529163" indent="0">
              <a:buNone/>
              <a:defRPr sz="386"/>
            </a:lvl4pPr>
            <a:lvl5pPr marL="705551" indent="0">
              <a:buNone/>
              <a:defRPr sz="386"/>
            </a:lvl5pPr>
            <a:lvl6pPr marL="881939" indent="0">
              <a:buNone/>
              <a:defRPr sz="386"/>
            </a:lvl6pPr>
            <a:lvl7pPr marL="1058327" indent="0">
              <a:buNone/>
              <a:defRPr sz="386"/>
            </a:lvl7pPr>
            <a:lvl8pPr marL="1234714" indent="0">
              <a:buNone/>
              <a:defRPr sz="386"/>
            </a:lvl8pPr>
            <a:lvl9pPr marL="1411102" indent="0">
              <a:buNone/>
              <a:defRPr sz="38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968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511" y="187803"/>
            <a:ext cx="3042404" cy="681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11" y="939013"/>
            <a:ext cx="3042404" cy="223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2510" y="3269401"/>
            <a:ext cx="793671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8460" y="3269401"/>
            <a:ext cx="1190506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91244" y="3269401"/>
            <a:ext cx="793671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72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2776" rtl="1" eaLnBrk="1" latinLnBrk="0" hangingPunct="1">
        <a:lnSpc>
          <a:spcPct val="90000"/>
        </a:lnSpc>
        <a:spcBef>
          <a:spcPct val="0"/>
        </a:spcBef>
        <a:buNone/>
        <a:defRPr sz="16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194" indent="-88194" algn="r" defTabSz="352776" rtl="1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64582" indent="-88194" algn="r" defTabSz="352776" rtl="1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926" kern="1200">
          <a:solidFill>
            <a:schemeClr val="tx1"/>
          </a:solidFill>
          <a:latin typeface="+mn-lt"/>
          <a:ea typeface="+mn-ea"/>
          <a:cs typeface="+mn-cs"/>
        </a:defRPr>
      </a:lvl2pPr>
      <a:lvl3pPr marL="440969" indent="-88194" algn="r" defTabSz="352776" rtl="1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772" kern="1200">
          <a:solidFill>
            <a:schemeClr val="tx1"/>
          </a:solidFill>
          <a:latin typeface="+mn-lt"/>
          <a:ea typeface="+mn-ea"/>
          <a:cs typeface="+mn-cs"/>
        </a:defRPr>
      </a:lvl3pPr>
      <a:lvl4pPr marL="617357" indent="-88194" algn="r" defTabSz="352776" rtl="1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4pPr>
      <a:lvl5pPr marL="793745" indent="-88194" algn="r" defTabSz="352776" rtl="1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5pPr>
      <a:lvl6pPr marL="970133" indent="-88194" algn="r" defTabSz="352776" rtl="1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6pPr>
      <a:lvl7pPr marL="1146520" indent="-88194" algn="r" defTabSz="352776" rtl="1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7pPr>
      <a:lvl8pPr marL="1322908" indent="-88194" algn="r" defTabSz="352776" rtl="1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8pPr>
      <a:lvl9pPr marL="1499296" indent="-88194" algn="r" defTabSz="352776" rtl="1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52776" rtl="1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1pPr>
      <a:lvl2pPr marL="176388" algn="r" defTabSz="352776" rtl="1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2pPr>
      <a:lvl3pPr marL="352776" algn="r" defTabSz="352776" rtl="1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3pPr>
      <a:lvl4pPr marL="529163" algn="r" defTabSz="352776" rtl="1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4pPr>
      <a:lvl5pPr marL="705551" algn="r" defTabSz="352776" rtl="1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5pPr>
      <a:lvl6pPr marL="881939" algn="r" defTabSz="352776" rtl="1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6pPr>
      <a:lvl7pPr marL="1058327" algn="r" defTabSz="352776" rtl="1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7pPr>
      <a:lvl8pPr marL="1234714" algn="r" defTabSz="352776" rtl="1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8pPr>
      <a:lvl9pPr marL="1411102" algn="r" defTabSz="352776" rtl="1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B1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47BC11-08AB-1D3A-4DA6-D58B684C5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5">
            <a:extLst>
              <a:ext uri="{FF2B5EF4-FFF2-40B4-BE49-F238E27FC236}">
                <a16:creationId xmlns:a16="http://schemas.microsoft.com/office/drawing/2014/main" id="{AD4E180E-C124-5317-8B31-08AF1E104F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72"/>
          <a:stretch>
            <a:fillRect/>
          </a:stretch>
        </p:blipFill>
        <p:spPr>
          <a:xfrm>
            <a:off x="643627" y="239881"/>
            <a:ext cx="2240170" cy="3047661"/>
          </a:xfrm>
          <a:prstGeom prst="rect">
            <a:avLst/>
          </a:prstGeom>
          <a:effectLst>
            <a:glow rad="317500">
              <a:srgbClr val="F8F6EA"/>
            </a:glow>
          </a:effectLst>
        </p:spPr>
      </p:pic>
    </p:spTree>
    <p:extLst>
      <p:ext uri="{BB962C8B-B14F-4D97-AF65-F5344CB8AC3E}">
        <p14:creationId xmlns:p14="http://schemas.microsoft.com/office/powerpoint/2010/main" val="364429125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הכנה לתמונת הפרופיל</dc:title>
  <dc:subject>עיצוב הערוץ</dc:subject>
  <dc:creator>שריה אנסבכר</dc:creator>
  <cp:lastModifiedBy>Sraya Ansbacher</cp:lastModifiedBy>
  <cp:revision>7</cp:revision>
  <dcterms:created xsi:type="dcterms:W3CDTF">2021-09-09T13:51:14Z</dcterms:created>
  <dcterms:modified xsi:type="dcterms:W3CDTF">2025-06-17T13:00:54Z</dcterms:modified>
  <cp:category>תנ"ך מוקלט</cp:category>
</cp:coreProperties>
</file>