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708" r:id="rId1"/>
  </p:sldMasterIdLst>
  <p:sldIdLst>
    <p:sldId id="259" r:id="rId2"/>
    <p:sldId id="258" r:id="rId3"/>
    <p:sldId id="257" r:id="rId4"/>
  </p:sldIdLst>
  <p:sldSz cx="6119813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28" userDrawn="1">
          <p15:clr>
            <a:srgbClr val="A4A3A4"/>
          </p15:clr>
        </p15:guide>
        <p15:guide id="2" pos="192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CC"/>
    <a:srgbClr val="E6E6E6"/>
    <a:srgbClr val="00FFCC"/>
    <a:srgbClr val="00FFFF"/>
    <a:srgbClr val="99CCFF"/>
    <a:srgbClr val="3366FF"/>
    <a:srgbClr val="009999"/>
    <a:srgbClr val="FFFF66"/>
    <a:srgbClr val="3333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ללא סגנון, רשת טבלה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760" autoAdjust="0"/>
    <p:restoredTop sz="93842" autoAdjust="0"/>
  </p:normalViewPr>
  <p:slideViewPr>
    <p:cSldViewPr snapToGrid="0">
      <p:cViewPr varScale="1">
        <p:scale>
          <a:sx n="74" d="100"/>
          <a:sy n="74" d="100"/>
        </p:scale>
        <p:origin x="1200" y="52"/>
      </p:cViewPr>
      <p:guideLst>
        <p:guide orient="horz" pos="1928"/>
        <p:guide pos="19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8986" y="1001553"/>
            <a:ext cx="5201841" cy="2130602"/>
          </a:xfrm>
        </p:spPr>
        <p:txBody>
          <a:bodyPr anchor="b"/>
          <a:lstStyle>
            <a:lvl1pPr algn="ctr">
              <a:defRPr sz="401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4977" y="3214319"/>
            <a:ext cx="4589860" cy="1477538"/>
          </a:xfrm>
        </p:spPr>
        <p:txBody>
          <a:bodyPr/>
          <a:lstStyle>
            <a:lvl1pPr marL="0" indent="0" algn="ctr">
              <a:buNone/>
              <a:defRPr sz="1606"/>
            </a:lvl1pPr>
            <a:lvl2pPr marL="306004" indent="0" algn="ctr">
              <a:buNone/>
              <a:defRPr sz="1339"/>
            </a:lvl2pPr>
            <a:lvl3pPr marL="612008" indent="0" algn="ctr">
              <a:buNone/>
              <a:defRPr sz="1205"/>
            </a:lvl3pPr>
            <a:lvl4pPr marL="918012" indent="0" algn="ctr">
              <a:buNone/>
              <a:defRPr sz="1071"/>
            </a:lvl4pPr>
            <a:lvl5pPr marL="1224016" indent="0" algn="ctr">
              <a:buNone/>
              <a:defRPr sz="1071"/>
            </a:lvl5pPr>
            <a:lvl6pPr marL="1530020" indent="0" algn="ctr">
              <a:buNone/>
              <a:defRPr sz="1071"/>
            </a:lvl6pPr>
            <a:lvl7pPr marL="1836024" indent="0" algn="ctr">
              <a:buNone/>
              <a:defRPr sz="1071"/>
            </a:lvl7pPr>
            <a:lvl8pPr marL="2142028" indent="0" algn="ctr">
              <a:buNone/>
              <a:defRPr sz="1071"/>
            </a:lvl8pPr>
            <a:lvl9pPr marL="2448032" indent="0" algn="ctr">
              <a:buNone/>
              <a:defRPr sz="1071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14B2-3B53-4DBF-A930-2D5104F83A14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048F-094A-4A43-9186-D86BCC8B2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8529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14B2-3B53-4DBF-A930-2D5104F83A14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048F-094A-4A43-9186-D86BCC8B2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111497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379491" y="325823"/>
            <a:ext cx="1319585" cy="5186259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0738" y="325823"/>
            <a:ext cx="3882256" cy="5186259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14B2-3B53-4DBF-A930-2D5104F83A14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048F-094A-4A43-9186-D86BCC8B2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930211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14B2-3B53-4DBF-A930-2D5104F83A14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048F-094A-4A43-9186-D86BCC8B2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294039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550" y="1525705"/>
            <a:ext cx="5278339" cy="2545672"/>
          </a:xfrm>
        </p:spPr>
        <p:txBody>
          <a:bodyPr anchor="b"/>
          <a:lstStyle>
            <a:lvl1pPr>
              <a:defRPr sz="4016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7550" y="4095460"/>
            <a:ext cx="5278339" cy="1338709"/>
          </a:xfrm>
        </p:spPr>
        <p:txBody>
          <a:bodyPr/>
          <a:lstStyle>
            <a:lvl1pPr marL="0" indent="0">
              <a:buNone/>
              <a:defRPr sz="1606">
                <a:solidFill>
                  <a:schemeClr val="tx1"/>
                </a:solidFill>
              </a:defRPr>
            </a:lvl1pPr>
            <a:lvl2pPr marL="306004" indent="0">
              <a:buNone/>
              <a:defRPr sz="1339">
                <a:solidFill>
                  <a:schemeClr val="tx1">
                    <a:tint val="75000"/>
                  </a:schemeClr>
                </a:solidFill>
              </a:defRPr>
            </a:lvl2pPr>
            <a:lvl3pPr marL="612008" indent="0">
              <a:buNone/>
              <a:defRPr sz="1205">
                <a:solidFill>
                  <a:schemeClr val="tx1">
                    <a:tint val="75000"/>
                  </a:schemeClr>
                </a:solidFill>
              </a:defRPr>
            </a:lvl3pPr>
            <a:lvl4pPr marL="91801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4pPr>
            <a:lvl5pPr marL="1224016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5pPr>
            <a:lvl6pPr marL="1530020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6pPr>
            <a:lvl7pPr marL="1836024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7pPr>
            <a:lvl8pPr marL="2142028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8pPr>
            <a:lvl9pPr marL="2448032" indent="0">
              <a:buNone/>
              <a:defRPr sz="107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14B2-3B53-4DBF-A930-2D5104F83A14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048F-094A-4A43-9186-D86BCC8B2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79948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0737" y="1629117"/>
            <a:ext cx="2600921" cy="388296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155" y="1629117"/>
            <a:ext cx="2600921" cy="3882965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14B2-3B53-4DBF-A930-2D5104F83A14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048F-094A-4A43-9186-D86BCC8B2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951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325825"/>
            <a:ext cx="5278339" cy="1182881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1535" y="1500205"/>
            <a:ext cx="2588967" cy="73522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1535" y="2235432"/>
            <a:ext cx="2588967" cy="32879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8155" y="1500205"/>
            <a:ext cx="2601718" cy="735227"/>
          </a:xfrm>
        </p:spPr>
        <p:txBody>
          <a:bodyPr anchor="b"/>
          <a:lstStyle>
            <a:lvl1pPr marL="0" indent="0">
              <a:buNone/>
              <a:defRPr sz="1606" b="1"/>
            </a:lvl1pPr>
            <a:lvl2pPr marL="306004" indent="0">
              <a:buNone/>
              <a:defRPr sz="1339" b="1"/>
            </a:lvl2pPr>
            <a:lvl3pPr marL="612008" indent="0">
              <a:buNone/>
              <a:defRPr sz="1205" b="1"/>
            </a:lvl3pPr>
            <a:lvl4pPr marL="918012" indent="0">
              <a:buNone/>
              <a:defRPr sz="1071" b="1"/>
            </a:lvl4pPr>
            <a:lvl5pPr marL="1224016" indent="0">
              <a:buNone/>
              <a:defRPr sz="1071" b="1"/>
            </a:lvl5pPr>
            <a:lvl6pPr marL="1530020" indent="0">
              <a:buNone/>
              <a:defRPr sz="1071" b="1"/>
            </a:lvl6pPr>
            <a:lvl7pPr marL="1836024" indent="0">
              <a:buNone/>
              <a:defRPr sz="1071" b="1"/>
            </a:lvl7pPr>
            <a:lvl8pPr marL="2142028" indent="0">
              <a:buNone/>
              <a:defRPr sz="1071" b="1"/>
            </a:lvl8pPr>
            <a:lvl9pPr marL="2448032" indent="0">
              <a:buNone/>
              <a:defRPr sz="1071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8155" y="2235432"/>
            <a:ext cx="2601718" cy="3287983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14B2-3B53-4DBF-A930-2D5104F83A14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048F-094A-4A43-9186-D86BCC8B2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68161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14B2-3B53-4DBF-A930-2D5104F83A14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048F-094A-4A43-9186-D86BCC8B2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97779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14B2-3B53-4DBF-A930-2D5104F83A14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048F-094A-4A43-9186-D86BCC8B2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4241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07988"/>
            <a:ext cx="1973799" cy="142795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1718" y="881141"/>
            <a:ext cx="3098155" cy="4349034"/>
          </a:xfrm>
        </p:spPr>
        <p:txBody>
          <a:bodyPr/>
          <a:lstStyle>
            <a:lvl1pPr>
              <a:defRPr sz="2142"/>
            </a:lvl1pPr>
            <a:lvl2pPr>
              <a:defRPr sz="1874"/>
            </a:lvl2pPr>
            <a:lvl3pPr>
              <a:defRPr sz="1606"/>
            </a:lvl3pPr>
            <a:lvl4pPr>
              <a:defRPr sz="1339"/>
            </a:lvl4pPr>
            <a:lvl5pPr>
              <a:defRPr sz="1339"/>
            </a:lvl5pPr>
            <a:lvl6pPr>
              <a:defRPr sz="1339"/>
            </a:lvl6pPr>
            <a:lvl7pPr>
              <a:defRPr sz="1339"/>
            </a:lvl7pPr>
            <a:lvl8pPr>
              <a:defRPr sz="1339"/>
            </a:lvl8pPr>
            <a:lvl9pPr>
              <a:defRPr sz="133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835944"/>
            <a:ext cx="1973799" cy="340131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14B2-3B53-4DBF-A930-2D5104F83A14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048F-094A-4A43-9186-D86BCC8B2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566457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1534" y="407988"/>
            <a:ext cx="1973799" cy="1427956"/>
          </a:xfrm>
        </p:spPr>
        <p:txBody>
          <a:bodyPr anchor="b"/>
          <a:lstStyle>
            <a:lvl1pPr>
              <a:defRPr sz="2142"/>
            </a:lvl1pPr>
          </a:lstStyle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01718" y="881141"/>
            <a:ext cx="3098155" cy="4349034"/>
          </a:xfrm>
        </p:spPr>
        <p:txBody>
          <a:bodyPr anchor="t"/>
          <a:lstStyle>
            <a:lvl1pPr marL="0" indent="0">
              <a:buNone/>
              <a:defRPr sz="2142"/>
            </a:lvl1pPr>
            <a:lvl2pPr marL="306004" indent="0">
              <a:buNone/>
              <a:defRPr sz="1874"/>
            </a:lvl2pPr>
            <a:lvl3pPr marL="612008" indent="0">
              <a:buNone/>
              <a:defRPr sz="1606"/>
            </a:lvl3pPr>
            <a:lvl4pPr marL="918012" indent="0">
              <a:buNone/>
              <a:defRPr sz="1339"/>
            </a:lvl4pPr>
            <a:lvl5pPr marL="1224016" indent="0">
              <a:buNone/>
              <a:defRPr sz="1339"/>
            </a:lvl5pPr>
            <a:lvl6pPr marL="1530020" indent="0">
              <a:buNone/>
              <a:defRPr sz="1339"/>
            </a:lvl6pPr>
            <a:lvl7pPr marL="1836024" indent="0">
              <a:buNone/>
              <a:defRPr sz="1339"/>
            </a:lvl7pPr>
            <a:lvl8pPr marL="2142028" indent="0">
              <a:buNone/>
              <a:defRPr sz="1339"/>
            </a:lvl8pPr>
            <a:lvl9pPr marL="2448032" indent="0">
              <a:buNone/>
              <a:defRPr sz="1339"/>
            </a:lvl9pPr>
          </a:lstStyle>
          <a:p>
            <a:r>
              <a:rPr lang="he-IL"/>
              <a:t>לחץ על הסמל כדי להוסיף תמונה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1534" y="1835944"/>
            <a:ext cx="1973799" cy="3401313"/>
          </a:xfrm>
        </p:spPr>
        <p:txBody>
          <a:bodyPr/>
          <a:lstStyle>
            <a:lvl1pPr marL="0" indent="0">
              <a:buNone/>
              <a:defRPr sz="1071"/>
            </a:lvl1pPr>
            <a:lvl2pPr marL="306004" indent="0">
              <a:buNone/>
              <a:defRPr sz="937"/>
            </a:lvl2pPr>
            <a:lvl3pPr marL="612008" indent="0">
              <a:buNone/>
              <a:defRPr sz="803"/>
            </a:lvl3pPr>
            <a:lvl4pPr marL="918012" indent="0">
              <a:buNone/>
              <a:defRPr sz="669"/>
            </a:lvl4pPr>
            <a:lvl5pPr marL="1224016" indent="0">
              <a:buNone/>
              <a:defRPr sz="669"/>
            </a:lvl5pPr>
            <a:lvl6pPr marL="1530020" indent="0">
              <a:buNone/>
              <a:defRPr sz="669"/>
            </a:lvl6pPr>
            <a:lvl7pPr marL="1836024" indent="0">
              <a:buNone/>
              <a:defRPr sz="669"/>
            </a:lvl7pPr>
            <a:lvl8pPr marL="2142028" indent="0">
              <a:buNone/>
              <a:defRPr sz="669"/>
            </a:lvl8pPr>
            <a:lvl9pPr marL="2448032" indent="0">
              <a:buNone/>
              <a:defRPr sz="669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D14B2-3B53-4DBF-A930-2D5104F83A14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D3048F-094A-4A43-9186-D86BCC8B2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97922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0737" y="325825"/>
            <a:ext cx="5278339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0737" y="1629117"/>
            <a:ext cx="5278339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20737" y="5672162"/>
            <a:ext cx="13769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D14B2-3B53-4DBF-A930-2D5104F83A14}" type="datetimeFigureOut">
              <a:rPr lang="he-IL" smtClean="0"/>
              <a:t>כ"ד/כסלו/תשפ"ה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27188" y="5672162"/>
            <a:ext cx="2065437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22118" y="5672162"/>
            <a:ext cx="1376958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3048F-094A-4A43-9186-D86BCC8B2027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626143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12008" rtl="1" eaLnBrk="1" latinLnBrk="0" hangingPunct="1">
        <a:lnSpc>
          <a:spcPct val="90000"/>
        </a:lnSpc>
        <a:spcBef>
          <a:spcPct val="0"/>
        </a:spcBef>
        <a:buNone/>
        <a:defRPr sz="294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3002" indent="-153002" algn="r" defTabSz="612008" rtl="1" eaLnBrk="1" latinLnBrk="0" hangingPunct="1">
        <a:lnSpc>
          <a:spcPct val="90000"/>
        </a:lnSpc>
        <a:spcBef>
          <a:spcPts val="669"/>
        </a:spcBef>
        <a:buFont typeface="Arial" panose="020B0604020202020204" pitchFamily="34" charset="0"/>
        <a:buChar char="•"/>
        <a:defRPr sz="1874" kern="1200">
          <a:solidFill>
            <a:schemeClr val="tx1"/>
          </a:solidFill>
          <a:latin typeface="+mn-lt"/>
          <a:ea typeface="+mn-ea"/>
          <a:cs typeface="+mn-cs"/>
        </a:defRPr>
      </a:lvl1pPr>
      <a:lvl2pPr marL="459006" indent="-153002" algn="r" defTabSz="612008" rtl="1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765010" indent="-153002" algn="r" defTabSz="612008" rtl="1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339" kern="1200">
          <a:solidFill>
            <a:schemeClr val="tx1"/>
          </a:solidFill>
          <a:latin typeface="+mn-lt"/>
          <a:ea typeface="+mn-ea"/>
          <a:cs typeface="+mn-cs"/>
        </a:defRPr>
      </a:lvl3pPr>
      <a:lvl4pPr marL="1071014" indent="-153002" algn="r" defTabSz="612008" rtl="1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377018" indent="-153002" algn="r" defTabSz="612008" rtl="1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683022" indent="-153002" algn="r" defTabSz="612008" rtl="1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989026" indent="-153002" algn="r" defTabSz="612008" rtl="1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295030" indent="-153002" algn="r" defTabSz="612008" rtl="1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601034" indent="-153002" algn="r" defTabSz="612008" rtl="1" eaLnBrk="1" latinLnBrk="0" hangingPunct="1">
        <a:lnSpc>
          <a:spcPct val="90000"/>
        </a:lnSpc>
        <a:spcBef>
          <a:spcPts val="335"/>
        </a:spcBef>
        <a:buFont typeface="Arial" panose="020B0604020202020204" pitchFamily="34" charset="0"/>
        <a:buChar char="•"/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12008" rtl="1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1pPr>
      <a:lvl2pPr marL="306004" algn="r" defTabSz="612008" rtl="1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2pPr>
      <a:lvl3pPr marL="612008" algn="r" defTabSz="612008" rtl="1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3pPr>
      <a:lvl4pPr marL="918012" algn="r" defTabSz="612008" rtl="1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4pPr>
      <a:lvl5pPr marL="1224016" algn="r" defTabSz="612008" rtl="1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5pPr>
      <a:lvl6pPr marL="1530020" algn="r" defTabSz="612008" rtl="1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6pPr>
      <a:lvl7pPr marL="1836024" algn="r" defTabSz="612008" rtl="1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7pPr>
      <a:lvl8pPr marL="2142028" algn="r" defTabSz="612008" rtl="1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8pPr>
      <a:lvl9pPr marL="2448032" algn="r" defTabSz="612008" rtl="1" eaLnBrk="1" latinLnBrk="0" hangingPunct="1">
        <a:defRPr sz="12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CCC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>
            <a:extLst>
              <a:ext uri="{FF2B5EF4-FFF2-40B4-BE49-F238E27FC236}">
                <a16:creationId xmlns:a16="http://schemas.microsoft.com/office/drawing/2014/main" id="{599778E7-AE80-3357-ABD6-ACF3C2AE1F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29" y="514605"/>
            <a:ext cx="4999153" cy="509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3367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תמונה 72">
            <a:extLst>
              <a:ext uri="{FF2B5EF4-FFF2-40B4-BE49-F238E27FC236}">
                <a16:creationId xmlns:a16="http://schemas.microsoft.com/office/drawing/2014/main" id="{6F1D5C0F-C108-7BAE-4A39-2620C0B3BB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80931">
            <a:off x="785868" y="453797"/>
            <a:ext cx="1003428" cy="1604764"/>
          </a:xfrm>
          <a:prstGeom prst="rect">
            <a:avLst/>
          </a:prstGeom>
        </p:spPr>
      </p:pic>
      <p:pic>
        <p:nvPicPr>
          <p:cNvPr id="74" name="תמונה 73">
            <a:extLst>
              <a:ext uri="{FF2B5EF4-FFF2-40B4-BE49-F238E27FC236}">
                <a16:creationId xmlns:a16="http://schemas.microsoft.com/office/drawing/2014/main" id="{099507B0-DFF0-7B20-84F0-87540A2DF0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037" r="1"/>
          <a:stretch/>
        </p:blipFill>
        <p:spPr>
          <a:xfrm rot="1515906">
            <a:off x="1718626" y="1139760"/>
            <a:ext cx="726943" cy="777064"/>
          </a:xfrm>
          <a:prstGeom prst="rect">
            <a:avLst/>
          </a:prstGeom>
        </p:spPr>
      </p:pic>
      <p:pic>
        <p:nvPicPr>
          <p:cNvPr id="75" name="תמונה 74">
            <a:extLst>
              <a:ext uri="{FF2B5EF4-FFF2-40B4-BE49-F238E27FC236}">
                <a16:creationId xmlns:a16="http://schemas.microsoft.com/office/drawing/2014/main" id="{866E416C-51CF-B40A-94A9-14EE576492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805" y="700549"/>
            <a:ext cx="4846740" cy="4718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960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קבוצה 58">
            <a:extLst>
              <a:ext uri="{FF2B5EF4-FFF2-40B4-BE49-F238E27FC236}">
                <a16:creationId xmlns:a16="http://schemas.microsoft.com/office/drawing/2014/main" id="{51ADB717-6F9A-A701-16DA-2391251BD1F2}"/>
              </a:ext>
            </a:extLst>
          </p:cNvPr>
          <p:cNvGrpSpPr/>
          <p:nvPr/>
        </p:nvGrpSpPr>
        <p:grpSpPr>
          <a:xfrm>
            <a:off x="360801" y="399359"/>
            <a:ext cx="5400968" cy="5252243"/>
            <a:chOff x="207963" y="230187"/>
            <a:chExt cx="3113087" cy="3027363"/>
          </a:xfrm>
        </p:grpSpPr>
        <p:cxnSp>
          <p:nvCxnSpPr>
            <p:cNvPr id="29" name="מחבר חץ ישר 28">
              <a:extLst>
                <a:ext uri="{FF2B5EF4-FFF2-40B4-BE49-F238E27FC236}">
                  <a16:creationId xmlns:a16="http://schemas.microsoft.com/office/drawing/2014/main" id="{30B68E96-AFD7-9B7A-D079-AD7BC252E5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63712" y="230187"/>
              <a:ext cx="0" cy="302736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מחבר חץ ישר 29">
              <a:extLst>
                <a:ext uri="{FF2B5EF4-FFF2-40B4-BE49-F238E27FC236}">
                  <a16:creationId xmlns:a16="http://schemas.microsoft.com/office/drawing/2014/main" id="{17561F76-4019-7155-96A3-9B1CD9499CA9}"/>
                </a:ext>
              </a:extLst>
            </p:cNvPr>
            <p:cNvCxnSpPr>
              <a:cxnSpLocks/>
            </p:cNvCxnSpPr>
            <p:nvPr/>
          </p:nvCxnSpPr>
          <p:spPr>
            <a:xfrm>
              <a:off x="207963" y="1763712"/>
              <a:ext cx="31130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תיבת טקסט 32">
              <a:extLst>
                <a:ext uri="{FF2B5EF4-FFF2-40B4-BE49-F238E27FC236}">
                  <a16:creationId xmlns:a16="http://schemas.microsoft.com/office/drawing/2014/main" id="{1CB780A8-5749-5521-EF73-96F4532A45B5}"/>
                </a:ext>
              </a:extLst>
            </p:cNvPr>
            <p:cNvSpPr txBox="1"/>
            <p:nvPr/>
          </p:nvSpPr>
          <p:spPr>
            <a:xfrm>
              <a:off x="1863230" y="1532354"/>
              <a:ext cx="216900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1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4" name="תיבת טקסט 33">
              <a:extLst>
                <a:ext uri="{FF2B5EF4-FFF2-40B4-BE49-F238E27FC236}">
                  <a16:creationId xmlns:a16="http://schemas.microsoft.com/office/drawing/2014/main" id="{7E67B164-3DEB-FDFE-8684-84322B6DAB85}"/>
                </a:ext>
              </a:extLst>
            </p:cNvPr>
            <p:cNvSpPr txBox="1"/>
            <p:nvPr/>
          </p:nvSpPr>
          <p:spPr>
            <a:xfrm>
              <a:off x="1529056" y="1199711"/>
              <a:ext cx="354011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2i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5" name="תיבת טקסט 34">
              <a:extLst>
                <a:ext uri="{FF2B5EF4-FFF2-40B4-BE49-F238E27FC236}">
                  <a16:creationId xmlns:a16="http://schemas.microsoft.com/office/drawing/2014/main" id="{267782AD-0826-3F3E-9351-AFE3383E0069}"/>
                </a:ext>
              </a:extLst>
            </p:cNvPr>
            <p:cNvSpPr txBox="1"/>
            <p:nvPr/>
          </p:nvSpPr>
          <p:spPr>
            <a:xfrm>
              <a:off x="1522705" y="978159"/>
              <a:ext cx="354011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3i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6" name="תיבת טקסט 35">
              <a:extLst>
                <a:ext uri="{FF2B5EF4-FFF2-40B4-BE49-F238E27FC236}">
                  <a16:creationId xmlns:a16="http://schemas.microsoft.com/office/drawing/2014/main" id="{42DBF90F-559D-CEA0-93C3-E08605DA17A8}"/>
                </a:ext>
              </a:extLst>
            </p:cNvPr>
            <p:cNvSpPr txBox="1"/>
            <p:nvPr/>
          </p:nvSpPr>
          <p:spPr>
            <a:xfrm>
              <a:off x="1522706" y="761561"/>
              <a:ext cx="354011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4i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7" name="תיבת טקסט 36">
              <a:extLst>
                <a:ext uri="{FF2B5EF4-FFF2-40B4-BE49-F238E27FC236}">
                  <a16:creationId xmlns:a16="http://schemas.microsoft.com/office/drawing/2014/main" id="{048C160F-B9D9-49BD-20BC-54469EF148B3}"/>
                </a:ext>
              </a:extLst>
            </p:cNvPr>
            <p:cNvSpPr txBox="1"/>
            <p:nvPr/>
          </p:nvSpPr>
          <p:spPr>
            <a:xfrm>
              <a:off x="1522704" y="527411"/>
              <a:ext cx="354011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5i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38" name="תיבת טקסט 37">
              <a:extLst>
                <a:ext uri="{FF2B5EF4-FFF2-40B4-BE49-F238E27FC236}">
                  <a16:creationId xmlns:a16="http://schemas.microsoft.com/office/drawing/2014/main" id="{4A4D565E-A892-4C4E-DE23-348C0B2CE444}"/>
                </a:ext>
              </a:extLst>
            </p:cNvPr>
            <p:cNvSpPr txBox="1"/>
            <p:nvPr/>
          </p:nvSpPr>
          <p:spPr>
            <a:xfrm>
              <a:off x="1522705" y="298113"/>
              <a:ext cx="354011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6i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1" name="תיבת טקסט 40">
              <a:extLst>
                <a:ext uri="{FF2B5EF4-FFF2-40B4-BE49-F238E27FC236}">
                  <a16:creationId xmlns:a16="http://schemas.microsoft.com/office/drawing/2014/main" id="{E82C1CC2-8BAC-9639-D188-1313445AAF52}"/>
                </a:ext>
              </a:extLst>
            </p:cNvPr>
            <p:cNvSpPr txBox="1"/>
            <p:nvPr/>
          </p:nvSpPr>
          <p:spPr>
            <a:xfrm>
              <a:off x="1486776" y="2497801"/>
              <a:ext cx="354011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-4i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2" name="תיבת טקסט 41">
              <a:extLst>
                <a:ext uri="{FF2B5EF4-FFF2-40B4-BE49-F238E27FC236}">
                  <a16:creationId xmlns:a16="http://schemas.microsoft.com/office/drawing/2014/main" id="{76962873-1786-55C7-65D2-58D57DB58C68}"/>
                </a:ext>
              </a:extLst>
            </p:cNvPr>
            <p:cNvSpPr txBox="1"/>
            <p:nvPr/>
          </p:nvSpPr>
          <p:spPr>
            <a:xfrm>
              <a:off x="1480427" y="2287553"/>
              <a:ext cx="354011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-3i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3" name="תיבת טקסט 42">
              <a:extLst>
                <a:ext uri="{FF2B5EF4-FFF2-40B4-BE49-F238E27FC236}">
                  <a16:creationId xmlns:a16="http://schemas.microsoft.com/office/drawing/2014/main" id="{164607B4-266C-B11D-123D-602364DC2293}"/>
                </a:ext>
              </a:extLst>
            </p:cNvPr>
            <p:cNvSpPr txBox="1"/>
            <p:nvPr/>
          </p:nvSpPr>
          <p:spPr>
            <a:xfrm>
              <a:off x="1467725" y="2059753"/>
              <a:ext cx="354011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-2i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4" name="תיבת טקסט 43">
              <a:extLst>
                <a:ext uri="{FF2B5EF4-FFF2-40B4-BE49-F238E27FC236}">
                  <a16:creationId xmlns:a16="http://schemas.microsoft.com/office/drawing/2014/main" id="{A06BD528-C51A-D80A-104F-8B9DD77868E7}"/>
                </a:ext>
              </a:extLst>
            </p:cNvPr>
            <p:cNvSpPr txBox="1"/>
            <p:nvPr/>
          </p:nvSpPr>
          <p:spPr>
            <a:xfrm>
              <a:off x="1537576" y="1849505"/>
              <a:ext cx="354011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-i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5" name="תיבת טקסט 44">
              <a:extLst>
                <a:ext uri="{FF2B5EF4-FFF2-40B4-BE49-F238E27FC236}">
                  <a16:creationId xmlns:a16="http://schemas.microsoft.com/office/drawing/2014/main" id="{8D0DD73C-6A34-5A93-7FB6-E2196AB6FF85}"/>
                </a:ext>
              </a:extLst>
            </p:cNvPr>
            <p:cNvSpPr txBox="1"/>
            <p:nvPr/>
          </p:nvSpPr>
          <p:spPr>
            <a:xfrm>
              <a:off x="1484605" y="2938237"/>
              <a:ext cx="354011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-6i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6" name="תיבת טקסט 45">
              <a:extLst>
                <a:ext uri="{FF2B5EF4-FFF2-40B4-BE49-F238E27FC236}">
                  <a16:creationId xmlns:a16="http://schemas.microsoft.com/office/drawing/2014/main" id="{71A65D76-928F-4DE9-3465-C584477BA5BC}"/>
                </a:ext>
              </a:extLst>
            </p:cNvPr>
            <p:cNvSpPr txBox="1"/>
            <p:nvPr/>
          </p:nvSpPr>
          <p:spPr>
            <a:xfrm>
              <a:off x="1480427" y="2727989"/>
              <a:ext cx="354011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-5i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7" name="תיבת טקסט 46">
              <a:extLst>
                <a:ext uri="{FF2B5EF4-FFF2-40B4-BE49-F238E27FC236}">
                  <a16:creationId xmlns:a16="http://schemas.microsoft.com/office/drawing/2014/main" id="{F085F975-73EE-B67B-D515-8C2CB1434CF6}"/>
                </a:ext>
              </a:extLst>
            </p:cNvPr>
            <p:cNvSpPr txBox="1"/>
            <p:nvPr/>
          </p:nvSpPr>
          <p:spPr>
            <a:xfrm>
              <a:off x="2085480" y="1532354"/>
              <a:ext cx="216900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2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8" name="תיבת טקסט 47">
              <a:extLst>
                <a:ext uri="{FF2B5EF4-FFF2-40B4-BE49-F238E27FC236}">
                  <a16:creationId xmlns:a16="http://schemas.microsoft.com/office/drawing/2014/main" id="{9C21F10D-41FC-19AA-1C9A-B66DA376CC85}"/>
                </a:ext>
              </a:extLst>
            </p:cNvPr>
            <p:cNvSpPr txBox="1"/>
            <p:nvPr/>
          </p:nvSpPr>
          <p:spPr>
            <a:xfrm>
              <a:off x="2301380" y="1532354"/>
              <a:ext cx="216900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3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49" name="תיבת טקסט 48">
              <a:extLst>
                <a:ext uri="{FF2B5EF4-FFF2-40B4-BE49-F238E27FC236}">
                  <a16:creationId xmlns:a16="http://schemas.microsoft.com/office/drawing/2014/main" id="{1600233C-9B8B-2ADF-5C6C-EE3DE258F287}"/>
                </a:ext>
              </a:extLst>
            </p:cNvPr>
            <p:cNvSpPr txBox="1"/>
            <p:nvPr/>
          </p:nvSpPr>
          <p:spPr>
            <a:xfrm>
              <a:off x="2523630" y="1532354"/>
              <a:ext cx="216900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4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0" name="תיבת טקסט 49">
              <a:extLst>
                <a:ext uri="{FF2B5EF4-FFF2-40B4-BE49-F238E27FC236}">
                  <a16:creationId xmlns:a16="http://schemas.microsoft.com/office/drawing/2014/main" id="{A64B7931-812E-9CEE-4B26-7172C03EB9E9}"/>
                </a:ext>
              </a:extLst>
            </p:cNvPr>
            <p:cNvSpPr txBox="1"/>
            <p:nvPr/>
          </p:nvSpPr>
          <p:spPr>
            <a:xfrm>
              <a:off x="2733180" y="1538704"/>
              <a:ext cx="216900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5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1" name="תיבת טקסט 50">
              <a:extLst>
                <a:ext uri="{FF2B5EF4-FFF2-40B4-BE49-F238E27FC236}">
                  <a16:creationId xmlns:a16="http://schemas.microsoft.com/office/drawing/2014/main" id="{A5A8CAD8-480A-A764-38B5-36A890E67D77}"/>
                </a:ext>
              </a:extLst>
            </p:cNvPr>
            <p:cNvSpPr txBox="1"/>
            <p:nvPr/>
          </p:nvSpPr>
          <p:spPr>
            <a:xfrm>
              <a:off x="2955430" y="1538704"/>
              <a:ext cx="216900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6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2" name="תיבת טקסט 51">
              <a:extLst>
                <a:ext uri="{FF2B5EF4-FFF2-40B4-BE49-F238E27FC236}">
                  <a16:creationId xmlns:a16="http://schemas.microsoft.com/office/drawing/2014/main" id="{33419E47-F9D8-5DAD-FC10-B3D0B7F29909}"/>
                </a:ext>
              </a:extLst>
            </p:cNvPr>
            <p:cNvSpPr txBox="1"/>
            <p:nvPr/>
          </p:nvSpPr>
          <p:spPr>
            <a:xfrm>
              <a:off x="277812" y="1532354"/>
              <a:ext cx="316418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-6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3" name="תיבת טקסט 52">
              <a:extLst>
                <a:ext uri="{FF2B5EF4-FFF2-40B4-BE49-F238E27FC236}">
                  <a16:creationId xmlns:a16="http://schemas.microsoft.com/office/drawing/2014/main" id="{8FB915F2-00BF-3601-12FD-A400F08283AB}"/>
                </a:ext>
              </a:extLst>
            </p:cNvPr>
            <p:cNvSpPr txBox="1"/>
            <p:nvPr/>
          </p:nvSpPr>
          <p:spPr>
            <a:xfrm>
              <a:off x="498980" y="1532354"/>
              <a:ext cx="330200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-5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4" name="תיבת טקסט 53">
              <a:extLst>
                <a:ext uri="{FF2B5EF4-FFF2-40B4-BE49-F238E27FC236}">
                  <a16:creationId xmlns:a16="http://schemas.microsoft.com/office/drawing/2014/main" id="{9B62EDEE-B910-C94F-FD5A-56CD9924CC12}"/>
                </a:ext>
              </a:extLst>
            </p:cNvPr>
            <p:cNvSpPr txBox="1"/>
            <p:nvPr/>
          </p:nvSpPr>
          <p:spPr>
            <a:xfrm>
              <a:off x="718426" y="1532354"/>
              <a:ext cx="307604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-4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5" name="תיבת טקסט 54">
              <a:extLst>
                <a:ext uri="{FF2B5EF4-FFF2-40B4-BE49-F238E27FC236}">
                  <a16:creationId xmlns:a16="http://schemas.microsoft.com/office/drawing/2014/main" id="{F4D44538-A682-4CD4-80F4-1DAF0002491C}"/>
                </a:ext>
              </a:extLst>
            </p:cNvPr>
            <p:cNvSpPr txBox="1"/>
            <p:nvPr/>
          </p:nvSpPr>
          <p:spPr>
            <a:xfrm>
              <a:off x="944562" y="1532354"/>
              <a:ext cx="316418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-3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6" name="תיבת טקסט 55">
              <a:extLst>
                <a:ext uri="{FF2B5EF4-FFF2-40B4-BE49-F238E27FC236}">
                  <a16:creationId xmlns:a16="http://schemas.microsoft.com/office/drawing/2014/main" id="{C5F9915C-B340-4865-C038-EB9F0222D14B}"/>
                </a:ext>
              </a:extLst>
            </p:cNvPr>
            <p:cNvSpPr txBox="1"/>
            <p:nvPr/>
          </p:nvSpPr>
          <p:spPr>
            <a:xfrm>
              <a:off x="1160462" y="1538704"/>
              <a:ext cx="316418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-2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7" name="תיבת טקסט 56">
              <a:extLst>
                <a:ext uri="{FF2B5EF4-FFF2-40B4-BE49-F238E27FC236}">
                  <a16:creationId xmlns:a16="http://schemas.microsoft.com/office/drawing/2014/main" id="{C4B8EC0B-AB63-5273-39A7-0EDF2F7EA96F}"/>
                </a:ext>
              </a:extLst>
            </p:cNvPr>
            <p:cNvSpPr txBox="1"/>
            <p:nvPr/>
          </p:nvSpPr>
          <p:spPr>
            <a:xfrm>
              <a:off x="1391526" y="1538704"/>
              <a:ext cx="313954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-1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  <p:sp>
          <p:nvSpPr>
            <p:cNvPr id="58" name="תיבת טקסט 57">
              <a:extLst>
                <a:ext uri="{FF2B5EF4-FFF2-40B4-BE49-F238E27FC236}">
                  <a16:creationId xmlns:a16="http://schemas.microsoft.com/office/drawing/2014/main" id="{0FD0F876-8094-8B67-AE6F-4DE523860FAE}"/>
                </a:ext>
              </a:extLst>
            </p:cNvPr>
            <p:cNvSpPr txBox="1"/>
            <p:nvPr/>
          </p:nvSpPr>
          <p:spPr>
            <a:xfrm>
              <a:off x="1605256" y="1383861"/>
              <a:ext cx="354011" cy="222453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r>
                <a:rPr lang="en-US" sz="1908" dirty="0">
                  <a:latin typeface="Cambria Math" panose="02040503050406030204" pitchFamily="18" charset="0"/>
                  <a:ea typeface="Cambria Math" panose="02040503050406030204" pitchFamily="18" charset="0"/>
                </a:rPr>
                <a:t>i</a:t>
              </a:r>
              <a:endParaRPr lang="he-IL" sz="1908" dirty="0"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grpSp>
        <p:nvGrpSpPr>
          <p:cNvPr id="62" name="קבוצה 61">
            <a:extLst>
              <a:ext uri="{FF2B5EF4-FFF2-40B4-BE49-F238E27FC236}">
                <a16:creationId xmlns:a16="http://schemas.microsoft.com/office/drawing/2014/main" id="{60DD1CE2-170A-284B-989F-5359CA449CAD}"/>
              </a:ext>
            </a:extLst>
          </p:cNvPr>
          <p:cNvGrpSpPr/>
          <p:nvPr/>
        </p:nvGrpSpPr>
        <p:grpSpPr>
          <a:xfrm>
            <a:off x="4194772" y="938479"/>
            <a:ext cx="2930459" cy="4689892"/>
            <a:chOff x="3617037" y="647987"/>
            <a:chExt cx="1689100" cy="2703227"/>
          </a:xfrm>
        </p:grpSpPr>
        <p:sp>
          <p:nvSpPr>
            <p:cNvPr id="60" name="מלבן 59">
              <a:extLst>
                <a:ext uri="{FF2B5EF4-FFF2-40B4-BE49-F238E27FC236}">
                  <a16:creationId xmlns:a16="http://schemas.microsoft.com/office/drawing/2014/main" id="{85549E34-2E23-22D8-09A9-1EA26B3C19B1}"/>
                </a:ext>
              </a:extLst>
            </p:cNvPr>
            <p:cNvSpPr/>
            <p:nvPr/>
          </p:nvSpPr>
          <p:spPr>
            <a:xfrm>
              <a:off x="3845637" y="850900"/>
              <a:ext cx="1270000" cy="23431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782"/>
            </a:p>
          </p:txBody>
        </p:sp>
        <p:pic>
          <p:nvPicPr>
            <p:cNvPr id="61" name="תמונה 60">
              <a:extLst>
                <a:ext uri="{FF2B5EF4-FFF2-40B4-BE49-F238E27FC236}">
                  <a16:creationId xmlns:a16="http://schemas.microsoft.com/office/drawing/2014/main" id="{DC4F028C-B3A4-B27C-E1E3-D55DEEAB1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4662" t="11683" r="27453" b="11683"/>
            <a:stretch/>
          </p:blipFill>
          <p:spPr>
            <a:xfrm>
              <a:off x="3617037" y="647987"/>
              <a:ext cx="1689100" cy="2703227"/>
            </a:xfrm>
            <a:prstGeom prst="rect">
              <a:avLst/>
            </a:prstGeom>
          </p:spPr>
        </p:pic>
      </p:grpSp>
      <p:grpSp>
        <p:nvGrpSpPr>
          <p:cNvPr id="65" name="קבוצה 64">
            <a:extLst>
              <a:ext uri="{FF2B5EF4-FFF2-40B4-BE49-F238E27FC236}">
                <a16:creationId xmlns:a16="http://schemas.microsoft.com/office/drawing/2014/main" id="{0D518AC6-A860-5F4A-E738-44A4E05F4197}"/>
              </a:ext>
            </a:extLst>
          </p:cNvPr>
          <p:cNvGrpSpPr/>
          <p:nvPr/>
        </p:nvGrpSpPr>
        <p:grpSpPr>
          <a:xfrm>
            <a:off x="-263008" y="1527579"/>
            <a:ext cx="3997710" cy="3747435"/>
            <a:chOff x="-1554411" y="527411"/>
            <a:chExt cx="2304257" cy="2160000"/>
          </a:xfrm>
        </p:grpSpPr>
        <p:sp>
          <p:nvSpPr>
            <p:cNvPr id="63" name="קשת מלאה 62">
              <a:extLst>
                <a:ext uri="{FF2B5EF4-FFF2-40B4-BE49-F238E27FC236}">
                  <a16:creationId xmlns:a16="http://schemas.microsoft.com/office/drawing/2014/main" id="{D519A82B-CD73-5571-3F7D-8D6A06B37D98}"/>
                </a:ext>
              </a:extLst>
            </p:cNvPr>
            <p:cNvSpPr/>
            <p:nvPr/>
          </p:nvSpPr>
          <p:spPr>
            <a:xfrm>
              <a:off x="-1554411" y="527411"/>
              <a:ext cx="2160000" cy="2160000"/>
            </a:xfrm>
            <a:prstGeom prst="blockArc">
              <a:avLst>
                <a:gd name="adj1" fmla="val 10800000"/>
                <a:gd name="adj2" fmla="val 13134"/>
                <a:gd name="adj3" fmla="val 10400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782">
                <a:solidFill>
                  <a:schemeClr val="tx1"/>
                </a:solidFill>
              </a:endParaRPr>
            </a:p>
          </p:txBody>
        </p:sp>
        <p:sp>
          <p:nvSpPr>
            <p:cNvPr id="64" name="משולש שווה-שוקיים 63">
              <a:extLst>
                <a:ext uri="{FF2B5EF4-FFF2-40B4-BE49-F238E27FC236}">
                  <a16:creationId xmlns:a16="http://schemas.microsoft.com/office/drawing/2014/main" id="{42103879-99CA-FB89-A1BB-E51FC53FAEF0}"/>
                </a:ext>
              </a:extLst>
            </p:cNvPr>
            <p:cNvSpPr/>
            <p:nvPr/>
          </p:nvSpPr>
          <p:spPr>
            <a:xfrm rot="10800000">
              <a:off x="223098" y="1482455"/>
              <a:ext cx="526748" cy="349964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sz="4782" dirty="0"/>
            </a:p>
          </p:txBody>
        </p:sp>
      </p:grpSp>
    </p:spTree>
    <p:extLst>
      <p:ext uri="{BB962C8B-B14F-4D97-AF65-F5344CB8AC3E}">
        <p14:creationId xmlns:p14="http://schemas.microsoft.com/office/powerpoint/2010/main" val="153641139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ערכת נושא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ערכת נושא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ערכת נושא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150</TotalTime>
  <Words>36</Words>
  <Application>Microsoft Office PowerPoint</Application>
  <PresentationFormat>Custom</PresentationFormat>
  <Paragraphs>24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ערכת נושא Office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מצגת של PowerPoint‏</dc:title>
  <dc:creator>חגית אנסבכר</dc:creator>
  <cp:lastModifiedBy>Sraya Ansbacher</cp:lastModifiedBy>
  <cp:revision>19</cp:revision>
  <dcterms:created xsi:type="dcterms:W3CDTF">2021-09-01T17:46:08Z</dcterms:created>
  <dcterms:modified xsi:type="dcterms:W3CDTF">2024-12-25T20:02:16Z</dcterms:modified>
</cp:coreProperties>
</file>