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8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3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60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7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66C0C-ED2C-4322-AD78-8F9DD7B34616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E127-9A76-4352-B495-162072EC78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41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E4C1B0C-F62B-92CF-D748-AC78968A291F}"/>
              </a:ext>
            </a:extLst>
          </p:cNvPr>
          <p:cNvGrpSpPr/>
          <p:nvPr/>
        </p:nvGrpSpPr>
        <p:grpSpPr>
          <a:xfrm>
            <a:off x="1198773" y="1198773"/>
            <a:ext cx="4801765" cy="4801765"/>
            <a:chOff x="179750" y="-250"/>
            <a:chExt cx="720000" cy="720000"/>
          </a:xfrm>
        </p:grpSpPr>
        <p:sp>
          <p:nvSpPr>
            <p:cNvPr id="4" name="Flowchart: Extract 3">
              <a:extLst>
                <a:ext uri="{FF2B5EF4-FFF2-40B4-BE49-F238E27FC236}">
                  <a16:creationId xmlns:a16="http://schemas.microsoft.com/office/drawing/2014/main" id="{7036E738-13EB-DF6B-68C5-711664BD726A}"/>
                </a:ext>
              </a:extLst>
            </p:cNvPr>
            <p:cNvSpPr/>
            <p:nvPr/>
          </p:nvSpPr>
          <p:spPr>
            <a:xfrm>
              <a:off x="179750" y="-250"/>
              <a:ext cx="720000" cy="720000"/>
            </a:xfrm>
            <a:prstGeom prst="flowChartExtra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56"/>
            </a:p>
          </p:txBody>
        </p:sp>
        <p:sp>
          <p:nvSpPr>
            <p:cNvPr id="5" name="Flowchart: Extract 4">
              <a:extLst>
                <a:ext uri="{FF2B5EF4-FFF2-40B4-BE49-F238E27FC236}">
                  <a16:creationId xmlns:a16="http://schemas.microsoft.com/office/drawing/2014/main" id="{ACF72FF2-2E95-EE8B-9DF2-E32C401A0E64}"/>
                </a:ext>
              </a:extLst>
            </p:cNvPr>
            <p:cNvSpPr/>
            <p:nvPr/>
          </p:nvSpPr>
          <p:spPr>
            <a:xfrm>
              <a:off x="179750" y="539750"/>
              <a:ext cx="720000" cy="180000"/>
            </a:xfrm>
            <a:prstGeom prst="flowChartExtract">
              <a:avLst/>
            </a:prstGeom>
            <a:solidFill>
              <a:srgbClr val="0841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56"/>
            </a:p>
          </p:txBody>
        </p:sp>
      </p:grpSp>
    </p:spTree>
    <p:extLst>
      <p:ext uri="{BB962C8B-B14F-4D97-AF65-F5344CB8AC3E}">
        <p14:creationId xmlns:p14="http://schemas.microsoft.com/office/powerpoint/2010/main" val="346950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Sraya Ansbacher</dc:creator>
  <cp:lastModifiedBy>Sraya Ansbacher</cp:lastModifiedBy>
  <cp:revision>5</cp:revision>
  <dcterms:created xsi:type="dcterms:W3CDTF">2025-02-15T07:18:51Z</dcterms:created>
  <dcterms:modified xsi:type="dcterms:W3CDTF">2025-02-15T07:51:20Z</dcterms:modified>
</cp:coreProperties>
</file>