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Poppins Medium" charset="1" panose="00000600000000000000"/>
      <p:regular r:id="rId12"/>
    </p:embeddedFont>
    <p:embeddedFont>
      <p:font typeface="Poppins" charset="1" panose="00000500000000000000"/>
      <p:regular r:id="rId13"/>
    </p:embeddedFont>
    <p:embeddedFont>
      <p:font typeface="Poppins Bold" charset="1" panose="000008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651702" y="8506649"/>
            <a:ext cx="1948521" cy="2471962"/>
            <a:chOff x="0" y="0"/>
            <a:chExt cx="513191" cy="6510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3191" cy="651052"/>
            </a:xfrm>
            <a:custGeom>
              <a:avLst/>
              <a:gdLst/>
              <a:ahLst/>
              <a:cxnLst/>
              <a:rect r="r" b="b" t="t" l="l"/>
              <a:pathLst>
                <a:path h="651052" w="513191">
                  <a:moveTo>
                    <a:pt x="246340" y="0"/>
                  </a:moveTo>
                  <a:lnTo>
                    <a:pt x="266850" y="0"/>
                  </a:lnTo>
                  <a:cubicBezTo>
                    <a:pt x="332184" y="0"/>
                    <a:pt x="394841" y="25954"/>
                    <a:pt x="441039" y="72151"/>
                  </a:cubicBezTo>
                  <a:cubicBezTo>
                    <a:pt x="487237" y="118349"/>
                    <a:pt x="513191" y="181007"/>
                    <a:pt x="513191" y="246340"/>
                  </a:cubicBezTo>
                  <a:lnTo>
                    <a:pt x="513191" y="404712"/>
                  </a:lnTo>
                  <a:cubicBezTo>
                    <a:pt x="513191" y="470045"/>
                    <a:pt x="487237" y="532703"/>
                    <a:pt x="441039" y="578900"/>
                  </a:cubicBezTo>
                  <a:cubicBezTo>
                    <a:pt x="394841" y="625098"/>
                    <a:pt x="332184" y="651052"/>
                    <a:pt x="266850" y="651052"/>
                  </a:cubicBezTo>
                  <a:lnTo>
                    <a:pt x="246340" y="651052"/>
                  </a:lnTo>
                  <a:cubicBezTo>
                    <a:pt x="181007" y="651052"/>
                    <a:pt x="118349" y="625098"/>
                    <a:pt x="72151" y="578900"/>
                  </a:cubicBezTo>
                  <a:cubicBezTo>
                    <a:pt x="25954" y="532703"/>
                    <a:pt x="0" y="470045"/>
                    <a:pt x="0" y="404712"/>
                  </a:cubicBezTo>
                  <a:lnTo>
                    <a:pt x="0" y="246340"/>
                  </a:lnTo>
                  <a:cubicBezTo>
                    <a:pt x="0" y="181007"/>
                    <a:pt x="25954" y="118349"/>
                    <a:pt x="72151" y="72151"/>
                  </a:cubicBezTo>
                  <a:cubicBezTo>
                    <a:pt x="118349" y="25954"/>
                    <a:pt x="181007" y="0"/>
                    <a:pt x="24634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0C2B7">
                    <a:alpha val="100000"/>
                  </a:srgbClr>
                </a:gs>
                <a:gs pos="33333">
                  <a:srgbClr val="70E1A6">
                    <a:alpha val="100000"/>
                  </a:srgbClr>
                </a:gs>
                <a:gs pos="66667">
                  <a:srgbClr val="96EFC1">
                    <a:alpha val="54000"/>
                  </a:srgbClr>
                </a:gs>
                <a:gs pos="100000">
                  <a:srgbClr val="96EFC1">
                    <a:alpha val="95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513191" cy="7082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1712634" y="911532"/>
            <a:ext cx="379356" cy="408505"/>
            <a:chOff x="0" y="0"/>
            <a:chExt cx="1133007" cy="12200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33007" cy="1220063"/>
            </a:xfrm>
            <a:custGeom>
              <a:avLst/>
              <a:gdLst/>
              <a:ahLst/>
              <a:cxnLst/>
              <a:rect r="r" b="b" t="t" l="l"/>
              <a:pathLst>
                <a:path h="1220063" w="1133007">
                  <a:moveTo>
                    <a:pt x="204080" y="0"/>
                  </a:moveTo>
                  <a:lnTo>
                    <a:pt x="928926" y="0"/>
                  </a:lnTo>
                  <a:cubicBezTo>
                    <a:pt x="1041637" y="0"/>
                    <a:pt x="1133007" y="91370"/>
                    <a:pt x="1133007" y="204080"/>
                  </a:cubicBezTo>
                  <a:lnTo>
                    <a:pt x="1133007" y="1015983"/>
                  </a:lnTo>
                  <a:cubicBezTo>
                    <a:pt x="1133007" y="1128693"/>
                    <a:pt x="1041637" y="1220063"/>
                    <a:pt x="928926" y="1220063"/>
                  </a:cubicBezTo>
                  <a:lnTo>
                    <a:pt x="204080" y="1220063"/>
                  </a:lnTo>
                  <a:cubicBezTo>
                    <a:pt x="91370" y="1220063"/>
                    <a:pt x="0" y="1128693"/>
                    <a:pt x="0" y="1015983"/>
                  </a:cubicBezTo>
                  <a:lnTo>
                    <a:pt x="0" y="204080"/>
                  </a:lnTo>
                  <a:cubicBezTo>
                    <a:pt x="0" y="91370"/>
                    <a:pt x="91370" y="0"/>
                    <a:pt x="20408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0C2B7">
                    <a:alpha val="100000"/>
                  </a:srgbClr>
                </a:gs>
                <a:gs pos="50000">
                  <a:srgbClr val="70E1A6">
                    <a:alpha val="100000"/>
                  </a:srgbClr>
                </a:gs>
                <a:gs pos="100000">
                  <a:srgbClr val="96EFC1">
                    <a:alpha val="100000"/>
                  </a:srgbClr>
                </a:gs>
              </a:gsLst>
              <a:lin ang="2700000"/>
            </a:gra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133007" cy="12772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5400000">
            <a:off x="1813657" y="1014092"/>
            <a:ext cx="379356" cy="408505"/>
            <a:chOff x="0" y="0"/>
            <a:chExt cx="1133007" cy="12200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33007" cy="1220063"/>
            </a:xfrm>
            <a:custGeom>
              <a:avLst/>
              <a:gdLst/>
              <a:ahLst/>
              <a:cxnLst/>
              <a:rect r="r" b="b" t="t" l="l"/>
              <a:pathLst>
                <a:path h="1220063" w="1133007">
                  <a:moveTo>
                    <a:pt x="204080" y="0"/>
                  </a:moveTo>
                  <a:lnTo>
                    <a:pt x="928926" y="0"/>
                  </a:lnTo>
                  <a:cubicBezTo>
                    <a:pt x="1041637" y="0"/>
                    <a:pt x="1133007" y="91370"/>
                    <a:pt x="1133007" y="204080"/>
                  </a:cubicBezTo>
                  <a:lnTo>
                    <a:pt x="1133007" y="1015983"/>
                  </a:lnTo>
                  <a:cubicBezTo>
                    <a:pt x="1133007" y="1128693"/>
                    <a:pt x="1041637" y="1220063"/>
                    <a:pt x="928926" y="1220063"/>
                  </a:cubicBezTo>
                  <a:lnTo>
                    <a:pt x="204080" y="1220063"/>
                  </a:lnTo>
                  <a:cubicBezTo>
                    <a:pt x="91370" y="1220063"/>
                    <a:pt x="0" y="1128693"/>
                    <a:pt x="0" y="1015983"/>
                  </a:cubicBezTo>
                  <a:lnTo>
                    <a:pt x="0" y="204080"/>
                  </a:lnTo>
                  <a:cubicBezTo>
                    <a:pt x="0" y="91370"/>
                    <a:pt x="91370" y="0"/>
                    <a:pt x="20408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0C2B7">
                    <a:alpha val="100000"/>
                  </a:srgbClr>
                </a:gs>
                <a:gs pos="50000">
                  <a:srgbClr val="70E1A6">
                    <a:alpha val="100000"/>
                  </a:srgbClr>
                </a:gs>
                <a:gs pos="100000">
                  <a:srgbClr val="96EFC1">
                    <a:alpha val="100000"/>
                  </a:srgbClr>
                </a:gs>
              </a:gsLst>
              <a:lin ang="2700000"/>
            </a:gra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133007" cy="12772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1029307" y="5484622"/>
            <a:ext cx="611864" cy="1278312"/>
          </a:xfrm>
          <a:custGeom>
            <a:avLst/>
            <a:gdLst/>
            <a:ahLst/>
            <a:cxnLst/>
            <a:rect r="r" b="b" t="t" l="l"/>
            <a:pathLst>
              <a:path h="1278312" w="611864">
                <a:moveTo>
                  <a:pt x="0" y="0"/>
                </a:moveTo>
                <a:lnTo>
                  <a:pt x="611863" y="0"/>
                </a:lnTo>
                <a:lnTo>
                  <a:pt x="611863" y="1278313"/>
                </a:lnTo>
                <a:lnTo>
                  <a:pt x="0" y="12783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07354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0" y="1615692"/>
            <a:ext cx="561323" cy="1172722"/>
          </a:xfrm>
          <a:custGeom>
            <a:avLst/>
            <a:gdLst/>
            <a:ahLst/>
            <a:cxnLst/>
            <a:rect r="r" b="b" t="t" l="l"/>
            <a:pathLst>
              <a:path h="1172722" w="561323">
                <a:moveTo>
                  <a:pt x="0" y="0"/>
                </a:moveTo>
                <a:lnTo>
                  <a:pt x="561323" y="0"/>
                </a:lnTo>
                <a:lnTo>
                  <a:pt x="561323" y="1172722"/>
                </a:lnTo>
                <a:lnTo>
                  <a:pt x="0" y="1172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07354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8281243">
            <a:off x="11245708" y="8675631"/>
            <a:ext cx="3086100" cy="308610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0" cap="sq">
              <a:gradFill>
                <a:gsLst>
                  <a:gs pos="0">
                    <a:srgbClr val="30C2B7">
                      <a:alpha val="100000"/>
                    </a:srgbClr>
                  </a:gs>
                  <a:gs pos="33333">
                    <a:srgbClr val="70E1A6">
                      <a:alpha val="100000"/>
                    </a:srgbClr>
                  </a:gs>
                  <a:gs pos="66667">
                    <a:srgbClr val="96EFC1">
                      <a:alpha val="100000"/>
                    </a:srgbClr>
                  </a:gs>
                  <a:gs pos="100000">
                    <a:srgbClr val="96EFC1">
                      <a:alpha val="95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12514773" y="1842579"/>
            <a:ext cx="6411518" cy="12686290"/>
            <a:chOff x="0" y="0"/>
            <a:chExt cx="2620010" cy="518414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26" id="26"/>
          <p:cNvGrpSpPr/>
          <p:nvPr/>
        </p:nvGrpSpPr>
        <p:grpSpPr>
          <a:xfrm rot="-5400000">
            <a:off x="15088521" y="5085299"/>
            <a:ext cx="1514920" cy="1631321"/>
            <a:chOff x="0" y="0"/>
            <a:chExt cx="1133007" cy="122006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133007" cy="1220063"/>
            </a:xfrm>
            <a:custGeom>
              <a:avLst/>
              <a:gdLst/>
              <a:ahLst/>
              <a:cxnLst/>
              <a:rect r="r" b="b" t="t" l="l"/>
              <a:pathLst>
                <a:path h="1220063" w="1133007">
                  <a:moveTo>
                    <a:pt x="102209" y="0"/>
                  </a:moveTo>
                  <a:lnTo>
                    <a:pt x="1030798" y="0"/>
                  </a:lnTo>
                  <a:cubicBezTo>
                    <a:pt x="1057905" y="0"/>
                    <a:pt x="1083902" y="10768"/>
                    <a:pt x="1103070" y="29936"/>
                  </a:cubicBezTo>
                  <a:cubicBezTo>
                    <a:pt x="1122238" y="49104"/>
                    <a:pt x="1133007" y="75101"/>
                    <a:pt x="1133007" y="102209"/>
                  </a:cubicBezTo>
                  <a:lnTo>
                    <a:pt x="1133007" y="1117854"/>
                  </a:lnTo>
                  <a:cubicBezTo>
                    <a:pt x="1133007" y="1144962"/>
                    <a:pt x="1122238" y="1170959"/>
                    <a:pt x="1103070" y="1190127"/>
                  </a:cubicBezTo>
                  <a:cubicBezTo>
                    <a:pt x="1083902" y="1209295"/>
                    <a:pt x="1057905" y="1220063"/>
                    <a:pt x="1030798" y="1220063"/>
                  </a:cubicBezTo>
                  <a:lnTo>
                    <a:pt x="102209" y="1220063"/>
                  </a:lnTo>
                  <a:cubicBezTo>
                    <a:pt x="45761" y="1220063"/>
                    <a:pt x="0" y="1174303"/>
                    <a:pt x="0" y="1117854"/>
                  </a:cubicBezTo>
                  <a:lnTo>
                    <a:pt x="0" y="102209"/>
                  </a:lnTo>
                  <a:cubicBezTo>
                    <a:pt x="0" y="45761"/>
                    <a:pt x="45761" y="0"/>
                    <a:pt x="1022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0C2B7">
                    <a:alpha val="100000"/>
                  </a:srgbClr>
                </a:gs>
                <a:gs pos="50000">
                  <a:srgbClr val="70E1A6">
                    <a:alpha val="100000"/>
                  </a:srgbClr>
                </a:gs>
                <a:gs pos="100000">
                  <a:srgbClr val="96EFC1">
                    <a:alpha val="100000"/>
                  </a:srgbClr>
                </a:gs>
              </a:gsLst>
              <a:lin ang="2700000"/>
            </a:gradFill>
            <a:ln w="952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57150"/>
              <a:ext cx="1133007" cy="12772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-5400000">
            <a:off x="15491945" y="5494861"/>
            <a:ext cx="1514920" cy="1631321"/>
            <a:chOff x="0" y="0"/>
            <a:chExt cx="1133007" cy="122006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133007" cy="1220063"/>
            </a:xfrm>
            <a:custGeom>
              <a:avLst/>
              <a:gdLst/>
              <a:ahLst/>
              <a:cxnLst/>
              <a:rect r="r" b="b" t="t" l="l"/>
              <a:pathLst>
                <a:path h="1220063" w="1133007">
                  <a:moveTo>
                    <a:pt x="102209" y="0"/>
                  </a:moveTo>
                  <a:lnTo>
                    <a:pt x="1030798" y="0"/>
                  </a:lnTo>
                  <a:cubicBezTo>
                    <a:pt x="1057905" y="0"/>
                    <a:pt x="1083902" y="10768"/>
                    <a:pt x="1103070" y="29936"/>
                  </a:cubicBezTo>
                  <a:cubicBezTo>
                    <a:pt x="1122238" y="49104"/>
                    <a:pt x="1133007" y="75101"/>
                    <a:pt x="1133007" y="102209"/>
                  </a:cubicBezTo>
                  <a:lnTo>
                    <a:pt x="1133007" y="1117854"/>
                  </a:lnTo>
                  <a:cubicBezTo>
                    <a:pt x="1133007" y="1144962"/>
                    <a:pt x="1122238" y="1170959"/>
                    <a:pt x="1103070" y="1190127"/>
                  </a:cubicBezTo>
                  <a:cubicBezTo>
                    <a:pt x="1083902" y="1209295"/>
                    <a:pt x="1057905" y="1220063"/>
                    <a:pt x="1030798" y="1220063"/>
                  </a:cubicBezTo>
                  <a:lnTo>
                    <a:pt x="102209" y="1220063"/>
                  </a:lnTo>
                  <a:cubicBezTo>
                    <a:pt x="45761" y="1220063"/>
                    <a:pt x="0" y="1174303"/>
                    <a:pt x="0" y="1117854"/>
                  </a:cubicBezTo>
                  <a:lnTo>
                    <a:pt x="0" y="102209"/>
                  </a:lnTo>
                  <a:cubicBezTo>
                    <a:pt x="0" y="45761"/>
                    <a:pt x="45761" y="0"/>
                    <a:pt x="1022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0C2B7">
                    <a:alpha val="100000"/>
                  </a:srgbClr>
                </a:gs>
                <a:gs pos="50000">
                  <a:srgbClr val="70E1A6">
                    <a:alpha val="100000"/>
                  </a:srgbClr>
                </a:gs>
                <a:gs pos="100000">
                  <a:srgbClr val="96EFC1">
                    <a:alpha val="100000"/>
                  </a:srgbClr>
                </a:gs>
              </a:gsLst>
              <a:lin ang="2700000"/>
            </a:gradFill>
            <a:ln w="952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57150"/>
              <a:ext cx="1133007" cy="12772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2386403" y="975612"/>
            <a:ext cx="2316330" cy="640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504F4F"/>
                </a:solidFill>
                <a:latin typeface="Poppins Medium"/>
              </a:rPr>
              <a:t>Networking Lab Project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15048" y="5417947"/>
            <a:ext cx="9694540" cy="1425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73737"/>
                </a:solidFill>
                <a:latin typeface="Poppins"/>
              </a:rPr>
              <a:t>NetConnect Chat Application project is to develop a robust and effi</a:t>
            </a:r>
            <a:r>
              <a:rPr lang="en-US" sz="2000">
                <a:solidFill>
                  <a:srgbClr val="373737"/>
                </a:solidFill>
                <a:latin typeface="Poppins"/>
              </a:rPr>
              <a:t>cient chat application that facilitates group communication with features including group creation, user management, messaging, file transfer, and administrative functionalities.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22559" y="3143082"/>
            <a:ext cx="9531230" cy="1012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73"/>
              </a:lnSpc>
            </a:pPr>
            <a:r>
              <a:rPr lang="en-US" sz="7579">
                <a:solidFill>
                  <a:srgbClr val="259D84"/>
                </a:solidFill>
                <a:latin typeface="Poppins Bold"/>
              </a:rPr>
              <a:t>NETCONNECT CHAT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3339829" y="7799193"/>
            <a:ext cx="3725237" cy="386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5"/>
              </a:lnSpc>
            </a:pPr>
            <a:r>
              <a:rPr lang="en-US" sz="2930">
                <a:solidFill>
                  <a:srgbClr val="259D84"/>
                </a:solidFill>
                <a:latin typeface="Poppins Bold"/>
              </a:rPr>
              <a:t>NETCONNECT CHAT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24911" y="2346952"/>
            <a:ext cx="11805458" cy="662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8"/>
              </a:lnSpc>
              <a:spcBef>
                <a:spcPct val="0"/>
              </a:spcBef>
            </a:pPr>
            <a:r>
              <a:rPr lang="en-US" sz="3720" spc="111">
                <a:solidFill>
                  <a:srgbClr val="373737"/>
                </a:solidFill>
                <a:latin typeface="Poppins Medium"/>
              </a:rPr>
              <a:t>CREAT A GROUP TO CHAT WITH YOUR BUDDIES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9942511" y="3115196"/>
            <a:ext cx="3397318" cy="1012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73"/>
              </a:lnSpc>
            </a:pPr>
            <a:r>
              <a:rPr lang="en-US" sz="7579">
                <a:solidFill>
                  <a:srgbClr val="707070"/>
                </a:solidFill>
                <a:latin typeface="Poppins Bold"/>
              </a:rPr>
              <a:t>APPS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7065066" y="7799193"/>
            <a:ext cx="1126678" cy="386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5"/>
              </a:lnSpc>
            </a:pPr>
            <a:r>
              <a:rPr lang="en-US" sz="2930">
                <a:solidFill>
                  <a:srgbClr val="707070"/>
                </a:solidFill>
                <a:latin typeface="Poppins Bold"/>
              </a:rPr>
              <a:t>APPS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864673" y="7347905"/>
            <a:ext cx="10343966" cy="175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6"/>
              </a:lnSpc>
            </a:pPr>
            <a:r>
              <a:rPr lang="en-US" sz="4800">
                <a:solidFill>
                  <a:srgbClr val="259D84"/>
                </a:solidFill>
                <a:latin typeface="Poppins Bold"/>
              </a:rPr>
              <a:t>MD SHARIFUL ISLAM RAYHAN (41)</a:t>
            </a:r>
          </a:p>
          <a:p>
            <a:pPr algn="l">
              <a:lnSpc>
                <a:spcPts val="4416"/>
              </a:lnSpc>
            </a:pPr>
          </a:p>
          <a:p>
            <a:pPr algn="l">
              <a:lnSpc>
                <a:spcPts val="4416"/>
              </a:lnSpc>
            </a:pPr>
            <a:r>
              <a:rPr lang="en-US" sz="4800">
                <a:solidFill>
                  <a:srgbClr val="259D84"/>
                </a:solidFill>
                <a:latin typeface="Poppins Bold"/>
              </a:rPr>
              <a:t>MD SAKIB UR RAHMAN (37)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287124"/>
            <a:ext cx="268365" cy="560671"/>
          </a:xfrm>
          <a:custGeom>
            <a:avLst/>
            <a:gdLst/>
            <a:ahLst/>
            <a:cxnLst/>
            <a:rect r="r" b="b" t="t" l="l"/>
            <a:pathLst>
              <a:path h="560671" w="268365">
                <a:moveTo>
                  <a:pt x="0" y="0"/>
                </a:moveTo>
                <a:lnTo>
                  <a:pt x="268365" y="0"/>
                </a:lnTo>
                <a:lnTo>
                  <a:pt x="268365" y="560671"/>
                </a:lnTo>
                <a:lnTo>
                  <a:pt x="0" y="560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0735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8281243">
            <a:off x="16394865" y="8648990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0" cap="sq">
              <a:gradFill>
                <a:gsLst>
                  <a:gs pos="0">
                    <a:srgbClr val="30C2B7">
                      <a:alpha val="100000"/>
                    </a:srgbClr>
                  </a:gs>
                  <a:gs pos="33333">
                    <a:srgbClr val="70E1A6">
                      <a:alpha val="100000"/>
                    </a:srgbClr>
                  </a:gs>
                  <a:gs pos="66667">
                    <a:srgbClr val="96EFC1">
                      <a:alpha val="100000"/>
                    </a:srgbClr>
                  </a:gs>
                  <a:gs pos="100000">
                    <a:srgbClr val="96EFC1">
                      <a:alpha val="95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5400000">
            <a:off x="-651702" y="8506649"/>
            <a:ext cx="1948521" cy="2471962"/>
            <a:chOff x="0" y="0"/>
            <a:chExt cx="513191" cy="65105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3191" cy="651052"/>
            </a:xfrm>
            <a:custGeom>
              <a:avLst/>
              <a:gdLst/>
              <a:ahLst/>
              <a:cxnLst/>
              <a:rect r="r" b="b" t="t" l="l"/>
              <a:pathLst>
                <a:path h="651052" w="513191">
                  <a:moveTo>
                    <a:pt x="246340" y="0"/>
                  </a:moveTo>
                  <a:lnTo>
                    <a:pt x="266850" y="0"/>
                  </a:lnTo>
                  <a:cubicBezTo>
                    <a:pt x="332184" y="0"/>
                    <a:pt x="394841" y="25954"/>
                    <a:pt x="441039" y="72151"/>
                  </a:cubicBezTo>
                  <a:cubicBezTo>
                    <a:pt x="487237" y="118349"/>
                    <a:pt x="513191" y="181007"/>
                    <a:pt x="513191" y="246340"/>
                  </a:cubicBezTo>
                  <a:lnTo>
                    <a:pt x="513191" y="404712"/>
                  </a:lnTo>
                  <a:cubicBezTo>
                    <a:pt x="513191" y="470045"/>
                    <a:pt x="487237" y="532703"/>
                    <a:pt x="441039" y="578900"/>
                  </a:cubicBezTo>
                  <a:cubicBezTo>
                    <a:pt x="394841" y="625098"/>
                    <a:pt x="332184" y="651052"/>
                    <a:pt x="266850" y="651052"/>
                  </a:cubicBezTo>
                  <a:lnTo>
                    <a:pt x="246340" y="651052"/>
                  </a:lnTo>
                  <a:cubicBezTo>
                    <a:pt x="181007" y="651052"/>
                    <a:pt x="118349" y="625098"/>
                    <a:pt x="72151" y="578900"/>
                  </a:cubicBezTo>
                  <a:cubicBezTo>
                    <a:pt x="25954" y="532703"/>
                    <a:pt x="0" y="470045"/>
                    <a:pt x="0" y="404712"/>
                  </a:cubicBezTo>
                  <a:lnTo>
                    <a:pt x="0" y="246340"/>
                  </a:lnTo>
                  <a:cubicBezTo>
                    <a:pt x="0" y="181007"/>
                    <a:pt x="25954" y="118349"/>
                    <a:pt x="72151" y="72151"/>
                  </a:cubicBezTo>
                  <a:cubicBezTo>
                    <a:pt x="118349" y="25954"/>
                    <a:pt x="181007" y="0"/>
                    <a:pt x="24634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0C2B7">
                    <a:alpha val="100000"/>
                  </a:srgbClr>
                </a:gs>
                <a:gs pos="33333">
                  <a:srgbClr val="70E1A6">
                    <a:alpha val="100000"/>
                  </a:srgbClr>
                </a:gs>
                <a:gs pos="66667">
                  <a:srgbClr val="96EFC1">
                    <a:alpha val="54000"/>
                  </a:srgbClr>
                </a:gs>
                <a:gs pos="100000">
                  <a:srgbClr val="96EFC1">
                    <a:alpha val="95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513191" cy="7082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451661" y="2078462"/>
            <a:ext cx="5420095" cy="6254338"/>
            <a:chOff x="0" y="0"/>
            <a:chExt cx="8199631" cy="946169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99631" cy="9461691"/>
            </a:xfrm>
            <a:custGeom>
              <a:avLst/>
              <a:gdLst/>
              <a:ahLst/>
              <a:cxnLst/>
              <a:rect r="r" b="b" t="t" l="l"/>
              <a:pathLst>
                <a:path h="9461691" w="8199631">
                  <a:moveTo>
                    <a:pt x="0" y="8982298"/>
                  </a:moveTo>
                  <a:lnTo>
                    <a:pt x="0" y="479392"/>
                  </a:lnTo>
                  <a:cubicBezTo>
                    <a:pt x="0" y="214465"/>
                    <a:pt x="278787" y="0"/>
                    <a:pt x="623172" y="0"/>
                  </a:cubicBezTo>
                  <a:lnTo>
                    <a:pt x="7576459" y="0"/>
                  </a:lnTo>
                  <a:cubicBezTo>
                    <a:pt x="7920844" y="0"/>
                    <a:pt x="8199631" y="215727"/>
                    <a:pt x="8199631" y="479392"/>
                  </a:cubicBezTo>
                  <a:lnTo>
                    <a:pt x="8199631" y="8982298"/>
                  </a:lnTo>
                  <a:cubicBezTo>
                    <a:pt x="8199631" y="9247225"/>
                    <a:pt x="7920844" y="9461691"/>
                    <a:pt x="7576459" y="9461691"/>
                  </a:cubicBezTo>
                  <a:lnTo>
                    <a:pt x="623172" y="9461691"/>
                  </a:lnTo>
                  <a:cubicBezTo>
                    <a:pt x="280427" y="9461691"/>
                    <a:pt x="0" y="9247225"/>
                    <a:pt x="0" y="8982298"/>
                  </a:cubicBezTo>
                  <a:close/>
                </a:path>
              </a:pathLst>
            </a:custGeom>
            <a:blipFill>
              <a:blip r:embed="rId4"/>
              <a:stretch>
                <a:fillRect l="-52919" t="0" r="-52919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2354693" y="3132257"/>
            <a:ext cx="4502273" cy="846441"/>
            <a:chOff x="0" y="0"/>
            <a:chExt cx="1583093" cy="29762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83093" cy="297626"/>
            </a:xfrm>
            <a:custGeom>
              <a:avLst/>
              <a:gdLst/>
              <a:ahLst/>
              <a:cxnLst/>
              <a:rect r="r" b="b" t="t" l="l"/>
              <a:pathLst>
                <a:path h="297626" w="1583093">
                  <a:moveTo>
                    <a:pt x="36111" y="0"/>
                  </a:moveTo>
                  <a:lnTo>
                    <a:pt x="1546982" y="0"/>
                  </a:lnTo>
                  <a:cubicBezTo>
                    <a:pt x="1566926" y="0"/>
                    <a:pt x="1583093" y="16167"/>
                    <a:pt x="1583093" y="36111"/>
                  </a:cubicBezTo>
                  <a:lnTo>
                    <a:pt x="1583093" y="261515"/>
                  </a:lnTo>
                  <a:cubicBezTo>
                    <a:pt x="1583093" y="281459"/>
                    <a:pt x="1566926" y="297626"/>
                    <a:pt x="1546982" y="297626"/>
                  </a:cubicBezTo>
                  <a:lnTo>
                    <a:pt x="36111" y="297626"/>
                  </a:lnTo>
                  <a:cubicBezTo>
                    <a:pt x="16167" y="297626"/>
                    <a:pt x="0" y="281459"/>
                    <a:pt x="0" y="261515"/>
                  </a:cubicBezTo>
                  <a:lnTo>
                    <a:pt x="0" y="36111"/>
                  </a:lnTo>
                  <a:cubicBezTo>
                    <a:pt x="0" y="16167"/>
                    <a:pt x="16167" y="0"/>
                    <a:pt x="3611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0C2B7">
                    <a:alpha val="100000"/>
                  </a:srgbClr>
                </a:gs>
                <a:gs pos="50000">
                  <a:srgbClr val="70E1A6">
                    <a:alpha val="100000"/>
                  </a:srgbClr>
                </a:gs>
                <a:gs pos="100000">
                  <a:srgbClr val="96EFC1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1583093" cy="3547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354693" y="4121573"/>
            <a:ext cx="4502273" cy="846441"/>
            <a:chOff x="0" y="0"/>
            <a:chExt cx="1583093" cy="29762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83093" cy="297626"/>
            </a:xfrm>
            <a:custGeom>
              <a:avLst/>
              <a:gdLst/>
              <a:ahLst/>
              <a:cxnLst/>
              <a:rect r="r" b="b" t="t" l="l"/>
              <a:pathLst>
                <a:path h="297626" w="1583093">
                  <a:moveTo>
                    <a:pt x="36111" y="0"/>
                  </a:moveTo>
                  <a:lnTo>
                    <a:pt x="1546982" y="0"/>
                  </a:lnTo>
                  <a:cubicBezTo>
                    <a:pt x="1566926" y="0"/>
                    <a:pt x="1583093" y="16167"/>
                    <a:pt x="1583093" y="36111"/>
                  </a:cubicBezTo>
                  <a:lnTo>
                    <a:pt x="1583093" y="261515"/>
                  </a:lnTo>
                  <a:cubicBezTo>
                    <a:pt x="1583093" y="281459"/>
                    <a:pt x="1566926" y="297626"/>
                    <a:pt x="1546982" y="297626"/>
                  </a:cubicBezTo>
                  <a:lnTo>
                    <a:pt x="36111" y="297626"/>
                  </a:lnTo>
                  <a:cubicBezTo>
                    <a:pt x="16167" y="297626"/>
                    <a:pt x="0" y="281459"/>
                    <a:pt x="0" y="261515"/>
                  </a:cubicBezTo>
                  <a:lnTo>
                    <a:pt x="0" y="36111"/>
                  </a:lnTo>
                  <a:cubicBezTo>
                    <a:pt x="0" y="16167"/>
                    <a:pt x="16167" y="0"/>
                    <a:pt x="3611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0C2B7">
                    <a:alpha val="100000"/>
                  </a:srgbClr>
                </a:gs>
                <a:gs pos="50000">
                  <a:srgbClr val="70E1A6">
                    <a:alpha val="100000"/>
                  </a:srgbClr>
                </a:gs>
                <a:gs pos="100000">
                  <a:srgbClr val="96EFC1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1583093" cy="3547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354693" y="5174626"/>
            <a:ext cx="4502273" cy="951761"/>
            <a:chOff x="0" y="0"/>
            <a:chExt cx="1583093" cy="33465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583093" cy="334659"/>
            </a:xfrm>
            <a:custGeom>
              <a:avLst/>
              <a:gdLst/>
              <a:ahLst/>
              <a:cxnLst/>
              <a:rect r="r" b="b" t="t" l="l"/>
              <a:pathLst>
                <a:path h="334659" w="1583093">
                  <a:moveTo>
                    <a:pt x="36111" y="0"/>
                  </a:moveTo>
                  <a:lnTo>
                    <a:pt x="1546982" y="0"/>
                  </a:lnTo>
                  <a:cubicBezTo>
                    <a:pt x="1566926" y="0"/>
                    <a:pt x="1583093" y="16167"/>
                    <a:pt x="1583093" y="36111"/>
                  </a:cubicBezTo>
                  <a:lnTo>
                    <a:pt x="1583093" y="298548"/>
                  </a:lnTo>
                  <a:cubicBezTo>
                    <a:pt x="1583093" y="318492"/>
                    <a:pt x="1566926" y="334659"/>
                    <a:pt x="1546982" y="334659"/>
                  </a:cubicBezTo>
                  <a:lnTo>
                    <a:pt x="36111" y="334659"/>
                  </a:lnTo>
                  <a:cubicBezTo>
                    <a:pt x="16167" y="334659"/>
                    <a:pt x="0" y="318492"/>
                    <a:pt x="0" y="298548"/>
                  </a:cubicBezTo>
                  <a:lnTo>
                    <a:pt x="0" y="36111"/>
                  </a:lnTo>
                  <a:cubicBezTo>
                    <a:pt x="0" y="16167"/>
                    <a:pt x="16167" y="0"/>
                    <a:pt x="3611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0C2B7">
                    <a:alpha val="100000"/>
                  </a:srgbClr>
                </a:gs>
                <a:gs pos="50000">
                  <a:srgbClr val="70E1A6">
                    <a:alpha val="100000"/>
                  </a:srgbClr>
                </a:gs>
                <a:gs pos="100000">
                  <a:srgbClr val="96EFC1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1583093" cy="3918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354693" y="6399038"/>
            <a:ext cx="4502273" cy="846441"/>
            <a:chOff x="0" y="0"/>
            <a:chExt cx="1583093" cy="29762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583093" cy="297626"/>
            </a:xfrm>
            <a:custGeom>
              <a:avLst/>
              <a:gdLst/>
              <a:ahLst/>
              <a:cxnLst/>
              <a:rect r="r" b="b" t="t" l="l"/>
              <a:pathLst>
                <a:path h="297626" w="1583093">
                  <a:moveTo>
                    <a:pt x="36111" y="0"/>
                  </a:moveTo>
                  <a:lnTo>
                    <a:pt x="1546982" y="0"/>
                  </a:lnTo>
                  <a:cubicBezTo>
                    <a:pt x="1566926" y="0"/>
                    <a:pt x="1583093" y="16167"/>
                    <a:pt x="1583093" y="36111"/>
                  </a:cubicBezTo>
                  <a:lnTo>
                    <a:pt x="1583093" y="261515"/>
                  </a:lnTo>
                  <a:cubicBezTo>
                    <a:pt x="1583093" y="281459"/>
                    <a:pt x="1566926" y="297626"/>
                    <a:pt x="1546982" y="297626"/>
                  </a:cubicBezTo>
                  <a:lnTo>
                    <a:pt x="36111" y="297626"/>
                  </a:lnTo>
                  <a:cubicBezTo>
                    <a:pt x="16167" y="297626"/>
                    <a:pt x="0" y="281459"/>
                    <a:pt x="0" y="261515"/>
                  </a:cubicBezTo>
                  <a:lnTo>
                    <a:pt x="0" y="36111"/>
                  </a:lnTo>
                  <a:cubicBezTo>
                    <a:pt x="0" y="16167"/>
                    <a:pt x="16167" y="0"/>
                    <a:pt x="3611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0C2B7">
                    <a:alpha val="100000"/>
                  </a:srgbClr>
                </a:gs>
                <a:gs pos="50000">
                  <a:srgbClr val="70E1A6">
                    <a:alpha val="100000"/>
                  </a:srgbClr>
                </a:gs>
                <a:gs pos="100000">
                  <a:srgbClr val="96EFC1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1583093" cy="3547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7937915" y="4504344"/>
            <a:ext cx="611864" cy="1278312"/>
          </a:xfrm>
          <a:custGeom>
            <a:avLst/>
            <a:gdLst/>
            <a:ahLst/>
            <a:cxnLst/>
            <a:rect r="r" b="b" t="t" l="l"/>
            <a:pathLst>
              <a:path h="1278312" w="611864">
                <a:moveTo>
                  <a:pt x="0" y="0"/>
                </a:moveTo>
                <a:lnTo>
                  <a:pt x="611864" y="0"/>
                </a:lnTo>
                <a:lnTo>
                  <a:pt x="611864" y="1278312"/>
                </a:lnTo>
                <a:lnTo>
                  <a:pt x="0" y="12783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07354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-145783" y="2078462"/>
            <a:ext cx="561323" cy="1172722"/>
          </a:xfrm>
          <a:custGeom>
            <a:avLst/>
            <a:gdLst/>
            <a:ahLst/>
            <a:cxnLst/>
            <a:rect r="r" b="b" t="t" l="l"/>
            <a:pathLst>
              <a:path h="1172722" w="561323">
                <a:moveTo>
                  <a:pt x="0" y="0"/>
                </a:moveTo>
                <a:lnTo>
                  <a:pt x="561323" y="0"/>
                </a:lnTo>
                <a:lnTo>
                  <a:pt x="561323" y="1172723"/>
                </a:lnTo>
                <a:lnTo>
                  <a:pt x="0" y="11727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07354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12354693" y="2078462"/>
            <a:ext cx="4502273" cy="846441"/>
            <a:chOff x="0" y="0"/>
            <a:chExt cx="1583093" cy="297626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583093" cy="297626"/>
            </a:xfrm>
            <a:custGeom>
              <a:avLst/>
              <a:gdLst/>
              <a:ahLst/>
              <a:cxnLst/>
              <a:rect r="r" b="b" t="t" l="l"/>
              <a:pathLst>
                <a:path h="297626" w="1583093">
                  <a:moveTo>
                    <a:pt x="36111" y="0"/>
                  </a:moveTo>
                  <a:lnTo>
                    <a:pt x="1546982" y="0"/>
                  </a:lnTo>
                  <a:cubicBezTo>
                    <a:pt x="1566926" y="0"/>
                    <a:pt x="1583093" y="16167"/>
                    <a:pt x="1583093" y="36111"/>
                  </a:cubicBezTo>
                  <a:lnTo>
                    <a:pt x="1583093" y="261515"/>
                  </a:lnTo>
                  <a:cubicBezTo>
                    <a:pt x="1583093" y="281459"/>
                    <a:pt x="1566926" y="297626"/>
                    <a:pt x="1546982" y="297626"/>
                  </a:cubicBezTo>
                  <a:lnTo>
                    <a:pt x="36111" y="297626"/>
                  </a:lnTo>
                  <a:cubicBezTo>
                    <a:pt x="16167" y="297626"/>
                    <a:pt x="0" y="281459"/>
                    <a:pt x="0" y="261515"/>
                  </a:cubicBezTo>
                  <a:lnTo>
                    <a:pt x="0" y="36111"/>
                  </a:lnTo>
                  <a:cubicBezTo>
                    <a:pt x="0" y="16167"/>
                    <a:pt x="16167" y="0"/>
                    <a:pt x="3611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0C2B7">
                    <a:alpha val="100000"/>
                  </a:srgbClr>
                </a:gs>
                <a:gs pos="50000">
                  <a:srgbClr val="70E1A6">
                    <a:alpha val="100000"/>
                  </a:srgbClr>
                </a:gs>
                <a:gs pos="100000">
                  <a:srgbClr val="96EFC1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57150"/>
              <a:ext cx="1583093" cy="3547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2354693" y="7388354"/>
            <a:ext cx="4502273" cy="846441"/>
            <a:chOff x="0" y="0"/>
            <a:chExt cx="1583093" cy="297626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83093" cy="297626"/>
            </a:xfrm>
            <a:custGeom>
              <a:avLst/>
              <a:gdLst/>
              <a:ahLst/>
              <a:cxnLst/>
              <a:rect r="r" b="b" t="t" l="l"/>
              <a:pathLst>
                <a:path h="297626" w="1583093">
                  <a:moveTo>
                    <a:pt x="36111" y="0"/>
                  </a:moveTo>
                  <a:lnTo>
                    <a:pt x="1546982" y="0"/>
                  </a:lnTo>
                  <a:cubicBezTo>
                    <a:pt x="1566926" y="0"/>
                    <a:pt x="1583093" y="16167"/>
                    <a:pt x="1583093" y="36111"/>
                  </a:cubicBezTo>
                  <a:lnTo>
                    <a:pt x="1583093" y="261515"/>
                  </a:lnTo>
                  <a:cubicBezTo>
                    <a:pt x="1583093" y="281459"/>
                    <a:pt x="1566926" y="297626"/>
                    <a:pt x="1546982" y="297626"/>
                  </a:cubicBezTo>
                  <a:lnTo>
                    <a:pt x="36111" y="297626"/>
                  </a:lnTo>
                  <a:cubicBezTo>
                    <a:pt x="16167" y="297626"/>
                    <a:pt x="0" y="281459"/>
                    <a:pt x="0" y="261515"/>
                  </a:cubicBezTo>
                  <a:lnTo>
                    <a:pt x="0" y="36111"/>
                  </a:lnTo>
                  <a:cubicBezTo>
                    <a:pt x="0" y="16167"/>
                    <a:pt x="16167" y="0"/>
                    <a:pt x="3611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0C2B7">
                    <a:alpha val="100000"/>
                  </a:srgbClr>
                </a:gs>
                <a:gs pos="50000">
                  <a:srgbClr val="70E1A6">
                    <a:alpha val="100000"/>
                  </a:srgbClr>
                </a:gs>
                <a:gs pos="100000">
                  <a:srgbClr val="96EFC1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57150"/>
              <a:ext cx="1583093" cy="3547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12656084" y="3320660"/>
            <a:ext cx="3110674" cy="374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74979" indent="-237490" lvl="1">
              <a:lnSpc>
                <a:spcPts val="2881"/>
              </a:lnSpc>
              <a:buFont typeface="Arial"/>
              <a:buChar char="•"/>
            </a:pPr>
            <a:r>
              <a:rPr lang="en-US" sz="2199">
                <a:solidFill>
                  <a:srgbClr val="373737"/>
                </a:solidFill>
                <a:latin typeface="Poppins"/>
              </a:rPr>
              <a:t>Member Approval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656084" y="4157729"/>
            <a:ext cx="4071756" cy="736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74979" indent="-237490" lvl="1">
              <a:lnSpc>
                <a:spcPts val="2881"/>
              </a:lnSpc>
              <a:buFont typeface="Arial"/>
              <a:buChar char="•"/>
            </a:pPr>
            <a:r>
              <a:rPr lang="en-US" sz="2199">
                <a:solidFill>
                  <a:srgbClr val="373737"/>
                </a:solidFill>
                <a:latin typeface="Poppins"/>
              </a:rPr>
              <a:t>Checking online/offline member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656084" y="5482034"/>
            <a:ext cx="3713455" cy="374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74979" indent="-237490" lvl="1">
              <a:lnSpc>
                <a:spcPts val="2881"/>
              </a:lnSpc>
              <a:buFont typeface="Arial"/>
              <a:buChar char="•"/>
            </a:pPr>
            <a:r>
              <a:rPr lang="en-US" sz="2199">
                <a:solidFill>
                  <a:srgbClr val="373737"/>
                </a:solidFill>
                <a:latin typeface="Poppins"/>
              </a:rPr>
              <a:t>transfering adminship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656084" y="6555558"/>
            <a:ext cx="3110674" cy="374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74979" indent="-237490" lvl="1">
              <a:lnSpc>
                <a:spcPts val="2881"/>
              </a:lnSpc>
              <a:buFont typeface="Arial"/>
              <a:buChar char="•"/>
            </a:pPr>
            <a:r>
              <a:rPr lang="en-US" sz="2199">
                <a:solidFill>
                  <a:srgbClr val="373737"/>
                </a:solidFill>
                <a:latin typeface="Poppins"/>
              </a:rPr>
              <a:t>Chat in a group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25859" y="3282658"/>
            <a:ext cx="3463724" cy="1240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30"/>
              </a:lnSpc>
            </a:pPr>
            <a:r>
              <a:rPr lang="en-US" sz="9272">
                <a:solidFill>
                  <a:srgbClr val="707070"/>
                </a:solidFill>
                <a:latin typeface="Poppins Bold"/>
              </a:rPr>
              <a:t>Main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028700" y="4575060"/>
            <a:ext cx="5813361" cy="1240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30"/>
              </a:lnSpc>
            </a:pPr>
            <a:r>
              <a:rPr lang="en-US" sz="9272">
                <a:solidFill>
                  <a:srgbClr val="259D84"/>
                </a:solidFill>
                <a:latin typeface="Poppins Bold"/>
              </a:rPr>
              <a:t>Features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365656" y="2356787"/>
            <a:ext cx="3630920" cy="358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5"/>
              </a:lnSpc>
              <a:spcBef>
                <a:spcPct val="0"/>
              </a:spcBef>
            </a:pPr>
            <a:r>
              <a:rPr lang="en-US" sz="1996" spc="153">
                <a:solidFill>
                  <a:srgbClr val="373737"/>
                </a:solidFill>
                <a:latin typeface="Poppins Medium"/>
              </a:rPr>
              <a:t>INTRODUCE THE APPS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2656084" y="2295593"/>
            <a:ext cx="3542018" cy="374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74979" indent="-237490" lvl="1">
              <a:lnSpc>
                <a:spcPts val="2881"/>
              </a:lnSpc>
              <a:buFont typeface="Arial"/>
              <a:buChar char="•"/>
            </a:pPr>
            <a:r>
              <a:rPr lang="en-US" sz="2199">
                <a:solidFill>
                  <a:srgbClr val="373737"/>
                </a:solidFill>
                <a:latin typeface="Poppins"/>
              </a:rPr>
              <a:t>New Group Creation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2871756" y="7605485"/>
            <a:ext cx="3110674" cy="374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74979" indent="-237490" lvl="1">
              <a:lnSpc>
                <a:spcPts val="2881"/>
              </a:lnSpc>
              <a:buFont typeface="Arial"/>
              <a:buChar char="•"/>
            </a:pPr>
            <a:r>
              <a:rPr lang="en-US" sz="2199">
                <a:solidFill>
                  <a:srgbClr val="373737"/>
                </a:solidFill>
                <a:latin typeface="Poppins"/>
              </a:rPr>
              <a:t>Kick a member</a:t>
            </a:r>
          </a:p>
        </p:txBody>
      </p:sp>
      <p:grpSp>
        <p:nvGrpSpPr>
          <p:cNvPr name="Group 40" id="40"/>
          <p:cNvGrpSpPr/>
          <p:nvPr/>
        </p:nvGrpSpPr>
        <p:grpSpPr>
          <a:xfrm rot="-5400000">
            <a:off x="1670273" y="539859"/>
            <a:ext cx="379356" cy="408505"/>
            <a:chOff x="0" y="0"/>
            <a:chExt cx="1133007" cy="1220063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133007" cy="1220063"/>
            </a:xfrm>
            <a:custGeom>
              <a:avLst/>
              <a:gdLst/>
              <a:ahLst/>
              <a:cxnLst/>
              <a:rect r="r" b="b" t="t" l="l"/>
              <a:pathLst>
                <a:path h="1220063" w="1133007">
                  <a:moveTo>
                    <a:pt x="204080" y="0"/>
                  </a:moveTo>
                  <a:lnTo>
                    <a:pt x="928926" y="0"/>
                  </a:lnTo>
                  <a:cubicBezTo>
                    <a:pt x="1041637" y="0"/>
                    <a:pt x="1133007" y="91370"/>
                    <a:pt x="1133007" y="204080"/>
                  </a:cubicBezTo>
                  <a:lnTo>
                    <a:pt x="1133007" y="1015983"/>
                  </a:lnTo>
                  <a:cubicBezTo>
                    <a:pt x="1133007" y="1128693"/>
                    <a:pt x="1041637" y="1220063"/>
                    <a:pt x="928926" y="1220063"/>
                  </a:cubicBezTo>
                  <a:lnTo>
                    <a:pt x="204080" y="1220063"/>
                  </a:lnTo>
                  <a:cubicBezTo>
                    <a:pt x="91370" y="1220063"/>
                    <a:pt x="0" y="1128693"/>
                    <a:pt x="0" y="1015983"/>
                  </a:cubicBezTo>
                  <a:lnTo>
                    <a:pt x="0" y="204080"/>
                  </a:lnTo>
                  <a:cubicBezTo>
                    <a:pt x="0" y="91370"/>
                    <a:pt x="91370" y="0"/>
                    <a:pt x="20408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0C2B7">
                    <a:alpha val="100000"/>
                  </a:srgbClr>
                </a:gs>
                <a:gs pos="50000">
                  <a:srgbClr val="70E1A6">
                    <a:alpha val="100000"/>
                  </a:srgbClr>
                </a:gs>
                <a:gs pos="100000">
                  <a:srgbClr val="96EFC1">
                    <a:alpha val="100000"/>
                  </a:srgbClr>
                </a:gs>
              </a:gsLst>
              <a:lin ang="2700000"/>
            </a:gra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0" y="-57150"/>
              <a:ext cx="1133007" cy="12772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-5400000">
            <a:off x="1771296" y="642419"/>
            <a:ext cx="379356" cy="408505"/>
            <a:chOff x="0" y="0"/>
            <a:chExt cx="1133007" cy="1220063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133007" cy="1220063"/>
            </a:xfrm>
            <a:custGeom>
              <a:avLst/>
              <a:gdLst/>
              <a:ahLst/>
              <a:cxnLst/>
              <a:rect r="r" b="b" t="t" l="l"/>
              <a:pathLst>
                <a:path h="1220063" w="1133007">
                  <a:moveTo>
                    <a:pt x="204080" y="0"/>
                  </a:moveTo>
                  <a:lnTo>
                    <a:pt x="928926" y="0"/>
                  </a:lnTo>
                  <a:cubicBezTo>
                    <a:pt x="1041637" y="0"/>
                    <a:pt x="1133007" y="91370"/>
                    <a:pt x="1133007" y="204080"/>
                  </a:cubicBezTo>
                  <a:lnTo>
                    <a:pt x="1133007" y="1015983"/>
                  </a:lnTo>
                  <a:cubicBezTo>
                    <a:pt x="1133007" y="1128693"/>
                    <a:pt x="1041637" y="1220063"/>
                    <a:pt x="928926" y="1220063"/>
                  </a:cubicBezTo>
                  <a:lnTo>
                    <a:pt x="204080" y="1220063"/>
                  </a:lnTo>
                  <a:cubicBezTo>
                    <a:pt x="91370" y="1220063"/>
                    <a:pt x="0" y="1128693"/>
                    <a:pt x="0" y="1015983"/>
                  </a:cubicBezTo>
                  <a:lnTo>
                    <a:pt x="0" y="204080"/>
                  </a:lnTo>
                  <a:cubicBezTo>
                    <a:pt x="0" y="91370"/>
                    <a:pt x="91370" y="0"/>
                    <a:pt x="20408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0C2B7">
                    <a:alpha val="100000"/>
                  </a:srgbClr>
                </a:gs>
                <a:gs pos="50000">
                  <a:srgbClr val="70E1A6">
                    <a:alpha val="100000"/>
                  </a:srgbClr>
                </a:gs>
                <a:gs pos="100000">
                  <a:srgbClr val="96EFC1">
                    <a:alpha val="100000"/>
                  </a:srgbClr>
                </a:gs>
              </a:gsLst>
              <a:lin ang="2700000"/>
            </a:gra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5" id="45"/>
            <p:cNvSpPr txBox="true"/>
            <p:nvPr/>
          </p:nvSpPr>
          <p:spPr>
            <a:xfrm>
              <a:off x="0" y="-57150"/>
              <a:ext cx="1133007" cy="12772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46" id="46"/>
          <p:cNvSpPr txBox="true"/>
          <p:nvPr/>
        </p:nvSpPr>
        <p:spPr>
          <a:xfrm rot="0">
            <a:off x="2344043" y="603939"/>
            <a:ext cx="2316330" cy="640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504F4F"/>
                </a:solidFill>
                <a:latin typeface="Poppins Medium"/>
              </a:rPr>
              <a:t>Networking Lab Project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643" t="0" r="-11643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287124"/>
            <a:ext cx="268365" cy="560671"/>
          </a:xfrm>
          <a:custGeom>
            <a:avLst/>
            <a:gdLst/>
            <a:ahLst/>
            <a:cxnLst/>
            <a:rect r="r" b="b" t="t" l="l"/>
            <a:pathLst>
              <a:path h="560671" w="268365">
                <a:moveTo>
                  <a:pt x="0" y="0"/>
                </a:moveTo>
                <a:lnTo>
                  <a:pt x="268365" y="0"/>
                </a:lnTo>
                <a:lnTo>
                  <a:pt x="268365" y="560671"/>
                </a:lnTo>
                <a:lnTo>
                  <a:pt x="0" y="5606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107354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5400000">
            <a:off x="1712634" y="911532"/>
            <a:ext cx="379356" cy="408505"/>
            <a:chOff x="0" y="0"/>
            <a:chExt cx="1133007" cy="122006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33007" cy="1220063"/>
            </a:xfrm>
            <a:custGeom>
              <a:avLst/>
              <a:gdLst/>
              <a:ahLst/>
              <a:cxnLst/>
              <a:rect r="r" b="b" t="t" l="l"/>
              <a:pathLst>
                <a:path h="1220063" w="1133007">
                  <a:moveTo>
                    <a:pt x="204080" y="0"/>
                  </a:moveTo>
                  <a:lnTo>
                    <a:pt x="928926" y="0"/>
                  </a:lnTo>
                  <a:cubicBezTo>
                    <a:pt x="1041637" y="0"/>
                    <a:pt x="1133007" y="91370"/>
                    <a:pt x="1133007" y="204080"/>
                  </a:cubicBezTo>
                  <a:lnTo>
                    <a:pt x="1133007" y="1015983"/>
                  </a:lnTo>
                  <a:cubicBezTo>
                    <a:pt x="1133007" y="1128693"/>
                    <a:pt x="1041637" y="1220063"/>
                    <a:pt x="928926" y="1220063"/>
                  </a:cubicBezTo>
                  <a:lnTo>
                    <a:pt x="204080" y="1220063"/>
                  </a:lnTo>
                  <a:cubicBezTo>
                    <a:pt x="91370" y="1220063"/>
                    <a:pt x="0" y="1128693"/>
                    <a:pt x="0" y="1015983"/>
                  </a:cubicBezTo>
                  <a:lnTo>
                    <a:pt x="0" y="204080"/>
                  </a:lnTo>
                  <a:cubicBezTo>
                    <a:pt x="0" y="91370"/>
                    <a:pt x="91370" y="0"/>
                    <a:pt x="20408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0C2B7">
                    <a:alpha val="100000"/>
                  </a:srgbClr>
                </a:gs>
                <a:gs pos="50000">
                  <a:srgbClr val="70E1A6">
                    <a:alpha val="100000"/>
                  </a:srgbClr>
                </a:gs>
                <a:gs pos="100000">
                  <a:srgbClr val="96EFC1">
                    <a:alpha val="100000"/>
                  </a:srgbClr>
                </a:gs>
              </a:gsLst>
              <a:lin ang="2700000"/>
            </a:gra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133007" cy="12772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5400000">
            <a:off x="1813657" y="1014092"/>
            <a:ext cx="379356" cy="408505"/>
            <a:chOff x="0" y="0"/>
            <a:chExt cx="1133007" cy="122006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33007" cy="1220063"/>
            </a:xfrm>
            <a:custGeom>
              <a:avLst/>
              <a:gdLst/>
              <a:ahLst/>
              <a:cxnLst/>
              <a:rect r="r" b="b" t="t" l="l"/>
              <a:pathLst>
                <a:path h="1220063" w="1133007">
                  <a:moveTo>
                    <a:pt x="204080" y="0"/>
                  </a:moveTo>
                  <a:lnTo>
                    <a:pt x="928926" y="0"/>
                  </a:lnTo>
                  <a:cubicBezTo>
                    <a:pt x="1041637" y="0"/>
                    <a:pt x="1133007" y="91370"/>
                    <a:pt x="1133007" y="204080"/>
                  </a:cubicBezTo>
                  <a:lnTo>
                    <a:pt x="1133007" y="1015983"/>
                  </a:lnTo>
                  <a:cubicBezTo>
                    <a:pt x="1133007" y="1128693"/>
                    <a:pt x="1041637" y="1220063"/>
                    <a:pt x="928926" y="1220063"/>
                  </a:cubicBezTo>
                  <a:lnTo>
                    <a:pt x="204080" y="1220063"/>
                  </a:lnTo>
                  <a:cubicBezTo>
                    <a:pt x="91370" y="1220063"/>
                    <a:pt x="0" y="1128693"/>
                    <a:pt x="0" y="1015983"/>
                  </a:cubicBezTo>
                  <a:lnTo>
                    <a:pt x="0" y="204080"/>
                  </a:lnTo>
                  <a:cubicBezTo>
                    <a:pt x="0" y="91370"/>
                    <a:pt x="91370" y="0"/>
                    <a:pt x="20408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0C2B7">
                    <a:alpha val="100000"/>
                  </a:srgbClr>
                </a:gs>
                <a:gs pos="50000">
                  <a:srgbClr val="70E1A6">
                    <a:alpha val="100000"/>
                  </a:srgbClr>
                </a:gs>
                <a:gs pos="100000">
                  <a:srgbClr val="96EFC1">
                    <a:alpha val="100000"/>
                  </a:srgbClr>
                </a:gs>
              </a:gsLst>
              <a:lin ang="2700000"/>
            </a:gra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133007" cy="12772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565370" y="3089113"/>
            <a:ext cx="10378872" cy="646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6"/>
              </a:lnSpc>
            </a:pPr>
            <a:r>
              <a:rPr lang="en-US" sz="4800">
                <a:solidFill>
                  <a:srgbClr val="707070"/>
                </a:solidFill>
                <a:latin typeface="Poppins Bold"/>
              </a:rPr>
              <a:t>How We implemented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809864" y="3089113"/>
            <a:ext cx="7449436" cy="646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6"/>
              </a:lnSpc>
            </a:pPr>
            <a:r>
              <a:rPr lang="en-US" sz="4800">
                <a:solidFill>
                  <a:srgbClr val="259D84"/>
                </a:solidFill>
                <a:latin typeface="Poppins Bold"/>
              </a:rPr>
              <a:t>NetConnect Chat App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359299" y="2105984"/>
            <a:ext cx="6755185" cy="442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21"/>
              </a:lnSpc>
              <a:spcBef>
                <a:spcPct val="0"/>
              </a:spcBef>
            </a:pPr>
            <a:r>
              <a:rPr lang="en-US" sz="2444" spc="188">
                <a:solidFill>
                  <a:srgbClr val="373737"/>
                </a:solidFill>
                <a:latin typeface="Poppins Medium"/>
              </a:rPr>
              <a:t>TOOLS WE  USED FOR THIS PROJECT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386403" y="975612"/>
            <a:ext cx="2747523" cy="32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504F4F"/>
                </a:solidFill>
                <a:latin typeface="Poppins Medium"/>
              </a:rPr>
              <a:t>Networking Lab Project</a:t>
            </a:r>
          </a:p>
        </p:txBody>
      </p:sp>
      <p:grpSp>
        <p:nvGrpSpPr>
          <p:cNvPr name="Group 14" id="14"/>
          <p:cNvGrpSpPr/>
          <p:nvPr/>
        </p:nvGrpSpPr>
        <p:grpSpPr>
          <a:xfrm rot="8281243">
            <a:off x="16394865" y="8648990"/>
            <a:ext cx="3086100" cy="308610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0" cap="sq">
              <a:gradFill>
                <a:gsLst>
                  <a:gs pos="0">
                    <a:srgbClr val="30C2B7">
                      <a:alpha val="100000"/>
                    </a:srgbClr>
                  </a:gs>
                  <a:gs pos="33333">
                    <a:srgbClr val="70E1A6">
                      <a:alpha val="100000"/>
                    </a:srgbClr>
                  </a:gs>
                  <a:gs pos="66667">
                    <a:srgbClr val="96EFC1">
                      <a:alpha val="100000"/>
                    </a:srgbClr>
                  </a:gs>
                  <a:gs pos="100000">
                    <a:srgbClr val="96EFC1">
                      <a:alpha val="95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5400000">
            <a:off x="-651702" y="8506649"/>
            <a:ext cx="1948521" cy="2471962"/>
            <a:chOff x="0" y="0"/>
            <a:chExt cx="513191" cy="65105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13191" cy="651052"/>
            </a:xfrm>
            <a:custGeom>
              <a:avLst/>
              <a:gdLst/>
              <a:ahLst/>
              <a:cxnLst/>
              <a:rect r="r" b="b" t="t" l="l"/>
              <a:pathLst>
                <a:path h="651052" w="513191">
                  <a:moveTo>
                    <a:pt x="246340" y="0"/>
                  </a:moveTo>
                  <a:lnTo>
                    <a:pt x="266850" y="0"/>
                  </a:lnTo>
                  <a:cubicBezTo>
                    <a:pt x="332184" y="0"/>
                    <a:pt x="394841" y="25954"/>
                    <a:pt x="441039" y="72151"/>
                  </a:cubicBezTo>
                  <a:cubicBezTo>
                    <a:pt x="487237" y="118349"/>
                    <a:pt x="513191" y="181007"/>
                    <a:pt x="513191" y="246340"/>
                  </a:cubicBezTo>
                  <a:lnTo>
                    <a:pt x="513191" y="404712"/>
                  </a:lnTo>
                  <a:cubicBezTo>
                    <a:pt x="513191" y="470045"/>
                    <a:pt x="487237" y="532703"/>
                    <a:pt x="441039" y="578900"/>
                  </a:cubicBezTo>
                  <a:cubicBezTo>
                    <a:pt x="394841" y="625098"/>
                    <a:pt x="332184" y="651052"/>
                    <a:pt x="266850" y="651052"/>
                  </a:cubicBezTo>
                  <a:lnTo>
                    <a:pt x="246340" y="651052"/>
                  </a:lnTo>
                  <a:cubicBezTo>
                    <a:pt x="181007" y="651052"/>
                    <a:pt x="118349" y="625098"/>
                    <a:pt x="72151" y="578900"/>
                  </a:cubicBezTo>
                  <a:cubicBezTo>
                    <a:pt x="25954" y="532703"/>
                    <a:pt x="0" y="470045"/>
                    <a:pt x="0" y="404712"/>
                  </a:cubicBezTo>
                  <a:lnTo>
                    <a:pt x="0" y="246340"/>
                  </a:lnTo>
                  <a:cubicBezTo>
                    <a:pt x="0" y="181007"/>
                    <a:pt x="25954" y="118349"/>
                    <a:pt x="72151" y="72151"/>
                  </a:cubicBezTo>
                  <a:cubicBezTo>
                    <a:pt x="118349" y="25954"/>
                    <a:pt x="181007" y="0"/>
                    <a:pt x="24634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0C2B7">
                    <a:alpha val="100000"/>
                  </a:srgbClr>
                </a:gs>
                <a:gs pos="33333">
                  <a:srgbClr val="70E1A6">
                    <a:alpha val="100000"/>
                  </a:srgbClr>
                </a:gs>
                <a:gs pos="66667">
                  <a:srgbClr val="96EFC1">
                    <a:alpha val="54000"/>
                  </a:srgbClr>
                </a:gs>
                <a:gs pos="100000">
                  <a:srgbClr val="96EFC1">
                    <a:alpha val="9500"/>
                  </a:srgbClr>
                </a:gs>
              </a:gsLst>
              <a:lin ang="270000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513191" cy="7082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6657681" y="4278976"/>
            <a:ext cx="4537786" cy="8978789"/>
            <a:chOff x="0" y="0"/>
            <a:chExt cx="2620010" cy="518414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30" id="30"/>
          <p:cNvGrpSpPr/>
          <p:nvPr/>
        </p:nvGrpSpPr>
        <p:grpSpPr>
          <a:xfrm rot="5400000">
            <a:off x="12402154" y="3874328"/>
            <a:ext cx="3110444" cy="4666567"/>
            <a:chOff x="0" y="0"/>
            <a:chExt cx="1093697" cy="164086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093697" cy="1640862"/>
            </a:xfrm>
            <a:custGeom>
              <a:avLst/>
              <a:gdLst/>
              <a:ahLst/>
              <a:cxnLst/>
              <a:rect r="r" b="b" t="t" l="l"/>
              <a:pathLst>
                <a:path h="1640862" w="1093697">
                  <a:moveTo>
                    <a:pt x="119472" y="0"/>
                  </a:moveTo>
                  <a:lnTo>
                    <a:pt x="974225" y="0"/>
                  </a:lnTo>
                  <a:cubicBezTo>
                    <a:pt x="1005911" y="0"/>
                    <a:pt x="1036299" y="12587"/>
                    <a:pt x="1058704" y="34993"/>
                  </a:cubicBezTo>
                  <a:cubicBezTo>
                    <a:pt x="1081110" y="57398"/>
                    <a:pt x="1093697" y="87786"/>
                    <a:pt x="1093697" y="119472"/>
                  </a:cubicBezTo>
                  <a:lnTo>
                    <a:pt x="1093697" y="1521390"/>
                  </a:lnTo>
                  <a:cubicBezTo>
                    <a:pt x="1093697" y="1553076"/>
                    <a:pt x="1081110" y="1583464"/>
                    <a:pt x="1058704" y="1605869"/>
                  </a:cubicBezTo>
                  <a:cubicBezTo>
                    <a:pt x="1036299" y="1628275"/>
                    <a:pt x="1005911" y="1640862"/>
                    <a:pt x="974225" y="1640862"/>
                  </a:cubicBezTo>
                  <a:lnTo>
                    <a:pt x="119472" y="1640862"/>
                  </a:lnTo>
                  <a:cubicBezTo>
                    <a:pt x="87786" y="1640862"/>
                    <a:pt x="57398" y="1628275"/>
                    <a:pt x="34993" y="1605869"/>
                  </a:cubicBezTo>
                  <a:cubicBezTo>
                    <a:pt x="12587" y="1583464"/>
                    <a:pt x="0" y="1553076"/>
                    <a:pt x="0" y="1521390"/>
                  </a:cubicBezTo>
                  <a:lnTo>
                    <a:pt x="0" y="119472"/>
                  </a:lnTo>
                  <a:cubicBezTo>
                    <a:pt x="0" y="87786"/>
                    <a:pt x="12587" y="57398"/>
                    <a:pt x="34993" y="34993"/>
                  </a:cubicBezTo>
                  <a:cubicBezTo>
                    <a:pt x="57398" y="12587"/>
                    <a:pt x="87786" y="0"/>
                    <a:pt x="11947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0C2B7">
                    <a:alpha val="100000"/>
                  </a:srgbClr>
                </a:gs>
                <a:gs pos="50000">
                  <a:srgbClr val="70E1BF">
                    <a:alpha val="100000"/>
                  </a:srgbClr>
                </a:gs>
                <a:gs pos="100000">
                  <a:srgbClr val="96EFC1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57150"/>
              <a:ext cx="1093697" cy="16980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5400000">
            <a:off x="2336601" y="4710141"/>
            <a:ext cx="3110444" cy="4666567"/>
            <a:chOff x="0" y="0"/>
            <a:chExt cx="1093697" cy="1640862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093697" cy="1640862"/>
            </a:xfrm>
            <a:custGeom>
              <a:avLst/>
              <a:gdLst/>
              <a:ahLst/>
              <a:cxnLst/>
              <a:rect r="r" b="b" t="t" l="l"/>
              <a:pathLst>
                <a:path h="1640862" w="1093697">
                  <a:moveTo>
                    <a:pt x="119472" y="0"/>
                  </a:moveTo>
                  <a:lnTo>
                    <a:pt x="974225" y="0"/>
                  </a:lnTo>
                  <a:cubicBezTo>
                    <a:pt x="1005911" y="0"/>
                    <a:pt x="1036299" y="12587"/>
                    <a:pt x="1058704" y="34993"/>
                  </a:cubicBezTo>
                  <a:cubicBezTo>
                    <a:pt x="1081110" y="57398"/>
                    <a:pt x="1093697" y="87786"/>
                    <a:pt x="1093697" y="119472"/>
                  </a:cubicBezTo>
                  <a:lnTo>
                    <a:pt x="1093697" y="1521390"/>
                  </a:lnTo>
                  <a:cubicBezTo>
                    <a:pt x="1093697" y="1553076"/>
                    <a:pt x="1081110" y="1583464"/>
                    <a:pt x="1058704" y="1605869"/>
                  </a:cubicBezTo>
                  <a:cubicBezTo>
                    <a:pt x="1036299" y="1628275"/>
                    <a:pt x="1005911" y="1640862"/>
                    <a:pt x="974225" y="1640862"/>
                  </a:cubicBezTo>
                  <a:lnTo>
                    <a:pt x="119472" y="1640862"/>
                  </a:lnTo>
                  <a:cubicBezTo>
                    <a:pt x="87786" y="1640862"/>
                    <a:pt x="57398" y="1628275"/>
                    <a:pt x="34993" y="1605869"/>
                  </a:cubicBezTo>
                  <a:cubicBezTo>
                    <a:pt x="12587" y="1583464"/>
                    <a:pt x="0" y="1553076"/>
                    <a:pt x="0" y="1521390"/>
                  </a:cubicBezTo>
                  <a:lnTo>
                    <a:pt x="0" y="119472"/>
                  </a:lnTo>
                  <a:cubicBezTo>
                    <a:pt x="0" y="87786"/>
                    <a:pt x="12587" y="57398"/>
                    <a:pt x="34993" y="34993"/>
                  </a:cubicBezTo>
                  <a:cubicBezTo>
                    <a:pt x="57398" y="12587"/>
                    <a:pt x="87786" y="0"/>
                    <a:pt x="11947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0C2B7">
                    <a:alpha val="100000"/>
                  </a:srgbClr>
                </a:gs>
                <a:gs pos="50000">
                  <a:srgbClr val="70E1BF">
                    <a:alpha val="100000"/>
                  </a:srgbClr>
                </a:gs>
                <a:gs pos="100000">
                  <a:srgbClr val="96EFC1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57150"/>
              <a:ext cx="1093697" cy="16980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1964257" y="5154788"/>
            <a:ext cx="4136962" cy="301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5"/>
              </a:lnSpc>
            </a:pPr>
            <a:r>
              <a:rPr lang="en-US" sz="2310">
                <a:solidFill>
                  <a:srgbClr val="373737"/>
                </a:solidFill>
                <a:latin typeface="Poppins Bold"/>
              </a:rPr>
              <a:t>Threading in Python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698059" y="5906378"/>
            <a:ext cx="4530997" cy="301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5"/>
              </a:lnSpc>
            </a:pPr>
            <a:r>
              <a:rPr lang="en-US" sz="2310">
                <a:solidFill>
                  <a:srgbClr val="373737"/>
                </a:solidFill>
                <a:latin typeface="Poppins Bold"/>
              </a:rPr>
              <a:t>Python Socket Programming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1964257" y="5913221"/>
            <a:ext cx="3876949" cy="1583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489"/>
              </a:lnSpc>
              <a:spcBef>
                <a:spcPct val="0"/>
              </a:spcBef>
            </a:pPr>
            <a:r>
              <a:rPr lang="en-US" sz="1900">
                <a:solidFill>
                  <a:srgbClr val="373737"/>
                </a:solidFill>
                <a:latin typeface="Poppins"/>
              </a:rPr>
              <a:t>To allow multiple client to use the app we used threading in python so that multiple client can connect to the group through same server at a time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034553" y="6894433"/>
            <a:ext cx="3680252" cy="1268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489"/>
              </a:lnSpc>
            </a:pPr>
            <a:r>
              <a:rPr lang="en-US" sz="1900">
                <a:solidFill>
                  <a:srgbClr val="373737"/>
                </a:solidFill>
                <a:latin typeface="Poppins"/>
              </a:rPr>
              <a:t>As someone who struggled with budgeting and keeping track of expenses, this app has been a breath of fresh air.</a:t>
            </a:r>
          </a:p>
        </p:txBody>
      </p:sp>
      <p:sp>
        <p:nvSpPr>
          <p:cNvPr name="AutoShape 40" id="40"/>
          <p:cNvSpPr/>
          <p:nvPr/>
        </p:nvSpPr>
        <p:spPr>
          <a:xfrm>
            <a:off x="11964257" y="5703671"/>
            <a:ext cx="979984" cy="0"/>
          </a:xfrm>
          <a:prstGeom prst="line">
            <a:avLst/>
          </a:prstGeom>
          <a:ln cap="flat" w="38100">
            <a:solidFill>
              <a:srgbClr val="37373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1" id="41"/>
          <p:cNvSpPr/>
          <p:nvPr/>
        </p:nvSpPr>
        <p:spPr>
          <a:xfrm>
            <a:off x="2034553" y="6539483"/>
            <a:ext cx="979984" cy="0"/>
          </a:xfrm>
          <a:prstGeom prst="line">
            <a:avLst/>
          </a:prstGeom>
          <a:ln cap="flat" w="38100">
            <a:solidFill>
              <a:srgbClr val="37373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2" id="42"/>
          <p:cNvSpPr/>
          <p:nvPr/>
        </p:nvSpPr>
        <p:spPr>
          <a:xfrm flipH="false" flipV="false" rot="0">
            <a:off x="17937915" y="3914316"/>
            <a:ext cx="611864" cy="1278312"/>
          </a:xfrm>
          <a:custGeom>
            <a:avLst/>
            <a:gdLst/>
            <a:ahLst/>
            <a:cxnLst/>
            <a:rect r="r" b="b" t="t" l="l"/>
            <a:pathLst>
              <a:path h="1278312" w="611864">
                <a:moveTo>
                  <a:pt x="0" y="0"/>
                </a:moveTo>
                <a:lnTo>
                  <a:pt x="611864" y="0"/>
                </a:lnTo>
                <a:lnTo>
                  <a:pt x="611864" y="1278312"/>
                </a:lnTo>
                <a:lnTo>
                  <a:pt x="0" y="1278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107354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-145783" y="2078462"/>
            <a:ext cx="561323" cy="1172722"/>
          </a:xfrm>
          <a:custGeom>
            <a:avLst/>
            <a:gdLst/>
            <a:ahLst/>
            <a:cxnLst/>
            <a:rect r="r" b="b" t="t" l="l"/>
            <a:pathLst>
              <a:path h="1172722" w="561323">
                <a:moveTo>
                  <a:pt x="0" y="0"/>
                </a:moveTo>
                <a:lnTo>
                  <a:pt x="561323" y="0"/>
                </a:lnTo>
                <a:lnTo>
                  <a:pt x="561323" y="1172723"/>
                </a:lnTo>
                <a:lnTo>
                  <a:pt x="0" y="11727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107354" b="0"/>
            </a:stretch>
          </a:blipFill>
        </p:spPr>
      </p:sp>
      <p:grpSp>
        <p:nvGrpSpPr>
          <p:cNvPr name="Group 44" id="44"/>
          <p:cNvGrpSpPr/>
          <p:nvPr/>
        </p:nvGrpSpPr>
        <p:grpSpPr>
          <a:xfrm rot="-5400000">
            <a:off x="8354785" y="6527826"/>
            <a:ext cx="1011837" cy="1089584"/>
            <a:chOff x="0" y="0"/>
            <a:chExt cx="1133007" cy="1220063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133007" cy="1220063"/>
            </a:xfrm>
            <a:custGeom>
              <a:avLst/>
              <a:gdLst/>
              <a:ahLst/>
              <a:cxnLst/>
              <a:rect r="r" b="b" t="t" l="l"/>
              <a:pathLst>
                <a:path h="1220063" w="1133007">
                  <a:moveTo>
                    <a:pt x="153027" y="0"/>
                  </a:moveTo>
                  <a:lnTo>
                    <a:pt x="979980" y="0"/>
                  </a:lnTo>
                  <a:cubicBezTo>
                    <a:pt x="1020565" y="0"/>
                    <a:pt x="1059488" y="16122"/>
                    <a:pt x="1088186" y="44821"/>
                  </a:cubicBezTo>
                  <a:cubicBezTo>
                    <a:pt x="1116884" y="73519"/>
                    <a:pt x="1133007" y="112442"/>
                    <a:pt x="1133007" y="153027"/>
                  </a:cubicBezTo>
                  <a:lnTo>
                    <a:pt x="1133007" y="1067036"/>
                  </a:lnTo>
                  <a:cubicBezTo>
                    <a:pt x="1133007" y="1107622"/>
                    <a:pt x="1116884" y="1146545"/>
                    <a:pt x="1088186" y="1175243"/>
                  </a:cubicBezTo>
                  <a:cubicBezTo>
                    <a:pt x="1059488" y="1203941"/>
                    <a:pt x="1020565" y="1220063"/>
                    <a:pt x="979980" y="1220063"/>
                  </a:cubicBezTo>
                  <a:lnTo>
                    <a:pt x="153027" y="1220063"/>
                  </a:lnTo>
                  <a:cubicBezTo>
                    <a:pt x="112442" y="1220063"/>
                    <a:pt x="73519" y="1203941"/>
                    <a:pt x="44821" y="1175243"/>
                  </a:cubicBezTo>
                  <a:cubicBezTo>
                    <a:pt x="16122" y="1146545"/>
                    <a:pt x="0" y="1107622"/>
                    <a:pt x="0" y="1067036"/>
                  </a:cubicBezTo>
                  <a:lnTo>
                    <a:pt x="0" y="153027"/>
                  </a:lnTo>
                  <a:cubicBezTo>
                    <a:pt x="0" y="112442"/>
                    <a:pt x="16122" y="73519"/>
                    <a:pt x="44821" y="44821"/>
                  </a:cubicBezTo>
                  <a:cubicBezTo>
                    <a:pt x="73519" y="16122"/>
                    <a:pt x="112442" y="0"/>
                    <a:pt x="15302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0C2B7">
                    <a:alpha val="100000"/>
                  </a:srgbClr>
                </a:gs>
                <a:gs pos="50000">
                  <a:srgbClr val="70E1A6">
                    <a:alpha val="100000"/>
                  </a:srgbClr>
                </a:gs>
                <a:gs pos="100000">
                  <a:srgbClr val="96EFC1">
                    <a:alpha val="100000"/>
                  </a:srgbClr>
                </a:gs>
              </a:gsLst>
              <a:lin ang="2700000"/>
            </a:gradFill>
            <a:ln w="666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6" id="46"/>
            <p:cNvSpPr txBox="true"/>
            <p:nvPr/>
          </p:nvSpPr>
          <p:spPr>
            <a:xfrm>
              <a:off x="0" y="-57150"/>
              <a:ext cx="1133007" cy="12772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-5400000">
            <a:off x="8624239" y="6801378"/>
            <a:ext cx="1011837" cy="1089584"/>
            <a:chOff x="0" y="0"/>
            <a:chExt cx="1133007" cy="1220063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1133007" cy="1220063"/>
            </a:xfrm>
            <a:custGeom>
              <a:avLst/>
              <a:gdLst/>
              <a:ahLst/>
              <a:cxnLst/>
              <a:rect r="r" b="b" t="t" l="l"/>
              <a:pathLst>
                <a:path h="1220063" w="1133007">
                  <a:moveTo>
                    <a:pt x="153027" y="0"/>
                  </a:moveTo>
                  <a:lnTo>
                    <a:pt x="979980" y="0"/>
                  </a:lnTo>
                  <a:cubicBezTo>
                    <a:pt x="1020565" y="0"/>
                    <a:pt x="1059488" y="16122"/>
                    <a:pt x="1088186" y="44821"/>
                  </a:cubicBezTo>
                  <a:cubicBezTo>
                    <a:pt x="1116884" y="73519"/>
                    <a:pt x="1133007" y="112442"/>
                    <a:pt x="1133007" y="153027"/>
                  </a:cubicBezTo>
                  <a:lnTo>
                    <a:pt x="1133007" y="1067036"/>
                  </a:lnTo>
                  <a:cubicBezTo>
                    <a:pt x="1133007" y="1107622"/>
                    <a:pt x="1116884" y="1146545"/>
                    <a:pt x="1088186" y="1175243"/>
                  </a:cubicBezTo>
                  <a:cubicBezTo>
                    <a:pt x="1059488" y="1203941"/>
                    <a:pt x="1020565" y="1220063"/>
                    <a:pt x="979980" y="1220063"/>
                  </a:cubicBezTo>
                  <a:lnTo>
                    <a:pt x="153027" y="1220063"/>
                  </a:lnTo>
                  <a:cubicBezTo>
                    <a:pt x="112442" y="1220063"/>
                    <a:pt x="73519" y="1203941"/>
                    <a:pt x="44821" y="1175243"/>
                  </a:cubicBezTo>
                  <a:cubicBezTo>
                    <a:pt x="16122" y="1146545"/>
                    <a:pt x="0" y="1107622"/>
                    <a:pt x="0" y="1067036"/>
                  </a:cubicBezTo>
                  <a:lnTo>
                    <a:pt x="0" y="153027"/>
                  </a:lnTo>
                  <a:cubicBezTo>
                    <a:pt x="0" y="112442"/>
                    <a:pt x="16122" y="73519"/>
                    <a:pt x="44821" y="44821"/>
                  </a:cubicBezTo>
                  <a:cubicBezTo>
                    <a:pt x="73519" y="16122"/>
                    <a:pt x="112442" y="0"/>
                    <a:pt x="15302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0C2B7">
                    <a:alpha val="100000"/>
                  </a:srgbClr>
                </a:gs>
                <a:gs pos="50000">
                  <a:srgbClr val="70E1A6">
                    <a:alpha val="100000"/>
                  </a:srgbClr>
                </a:gs>
                <a:gs pos="100000">
                  <a:srgbClr val="96EFC1">
                    <a:alpha val="100000"/>
                  </a:srgbClr>
                </a:gs>
              </a:gsLst>
              <a:lin ang="2700000"/>
            </a:gradFill>
            <a:ln w="666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9" id="49"/>
            <p:cNvSpPr txBox="true"/>
            <p:nvPr/>
          </p:nvSpPr>
          <p:spPr>
            <a:xfrm>
              <a:off x="0" y="-57150"/>
              <a:ext cx="1133007" cy="12772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50" id="50"/>
          <p:cNvSpPr txBox="true"/>
          <p:nvPr/>
        </p:nvSpPr>
        <p:spPr>
          <a:xfrm rot="0">
            <a:off x="7136304" y="8330879"/>
            <a:ext cx="2994257" cy="267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956">
                <a:solidFill>
                  <a:srgbClr val="259D84"/>
                </a:solidFill>
                <a:latin typeface="Poppins Bold"/>
              </a:rPr>
              <a:t>NETCONNECT CHAT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9674949" y="8330879"/>
            <a:ext cx="752525" cy="267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956">
                <a:solidFill>
                  <a:srgbClr val="707070"/>
                </a:solidFill>
                <a:latin typeface="Poppins Bold"/>
              </a:rPr>
              <a:t>APPS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643" t="0" r="-11643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287124"/>
            <a:ext cx="268365" cy="560671"/>
          </a:xfrm>
          <a:custGeom>
            <a:avLst/>
            <a:gdLst/>
            <a:ahLst/>
            <a:cxnLst/>
            <a:rect r="r" b="b" t="t" l="l"/>
            <a:pathLst>
              <a:path h="560671" w="268365">
                <a:moveTo>
                  <a:pt x="0" y="0"/>
                </a:moveTo>
                <a:lnTo>
                  <a:pt x="268365" y="0"/>
                </a:lnTo>
                <a:lnTo>
                  <a:pt x="268365" y="560671"/>
                </a:lnTo>
                <a:lnTo>
                  <a:pt x="0" y="5606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107354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5400000">
            <a:off x="1712634" y="911532"/>
            <a:ext cx="379356" cy="408505"/>
            <a:chOff x="0" y="0"/>
            <a:chExt cx="1133007" cy="122006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33007" cy="1220063"/>
            </a:xfrm>
            <a:custGeom>
              <a:avLst/>
              <a:gdLst/>
              <a:ahLst/>
              <a:cxnLst/>
              <a:rect r="r" b="b" t="t" l="l"/>
              <a:pathLst>
                <a:path h="1220063" w="1133007">
                  <a:moveTo>
                    <a:pt x="204080" y="0"/>
                  </a:moveTo>
                  <a:lnTo>
                    <a:pt x="928926" y="0"/>
                  </a:lnTo>
                  <a:cubicBezTo>
                    <a:pt x="1041637" y="0"/>
                    <a:pt x="1133007" y="91370"/>
                    <a:pt x="1133007" y="204080"/>
                  </a:cubicBezTo>
                  <a:lnTo>
                    <a:pt x="1133007" y="1015983"/>
                  </a:lnTo>
                  <a:cubicBezTo>
                    <a:pt x="1133007" y="1128693"/>
                    <a:pt x="1041637" y="1220063"/>
                    <a:pt x="928926" y="1220063"/>
                  </a:cubicBezTo>
                  <a:lnTo>
                    <a:pt x="204080" y="1220063"/>
                  </a:lnTo>
                  <a:cubicBezTo>
                    <a:pt x="91370" y="1220063"/>
                    <a:pt x="0" y="1128693"/>
                    <a:pt x="0" y="1015983"/>
                  </a:cubicBezTo>
                  <a:lnTo>
                    <a:pt x="0" y="204080"/>
                  </a:lnTo>
                  <a:cubicBezTo>
                    <a:pt x="0" y="91370"/>
                    <a:pt x="91370" y="0"/>
                    <a:pt x="20408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0C2B7">
                    <a:alpha val="100000"/>
                  </a:srgbClr>
                </a:gs>
                <a:gs pos="50000">
                  <a:srgbClr val="70E1A6">
                    <a:alpha val="100000"/>
                  </a:srgbClr>
                </a:gs>
                <a:gs pos="100000">
                  <a:srgbClr val="96EFC1">
                    <a:alpha val="100000"/>
                  </a:srgbClr>
                </a:gs>
              </a:gsLst>
              <a:lin ang="2700000"/>
            </a:gra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133007" cy="12772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5400000">
            <a:off x="1813657" y="1014092"/>
            <a:ext cx="379356" cy="408505"/>
            <a:chOff x="0" y="0"/>
            <a:chExt cx="1133007" cy="122006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33007" cy="1220063"/>
            </a:xfrm>
            <a:custGeom>
              <a:avLst/>
              <a:gdLst/>
              <a:ahLst/>
              <a:cxnLst/>
              <a:rect r="r" b="b" t="t" l="l"/>
              <a:pathLst>
                <a:path h="1220063" w="1133007">
                  <a:moveTo>
                    <a:pt x="204080" y="0"/>
                  </a:moveTo>
                  <a:lnTo>
                    <a:pt x="928926" y="0"/>
                  </a:lnTo>
                  <a:cubicBezTo>
                    <a:pt x="1041637" y="0"/>
                    <a:pt x="1133007" y="91370"/>
                    <a:pt x="1133007" y="204080"/>
                  </a:cubicBezTo>
                  <a:lnTo>
                    <a:pt x="1133007" y="1015983"/>
                  </a:lnTo>
                  <a:cubicBezTo>
                    <a:pt x="1133007" y="1128693"/>
                    <a:pt x="1041637" y="1220063"/>
                    <a:pt x="928926" y="1220063"/>
                  </a:cubicBezTo>
                  <a:lnTo>
                    <a:pt x="204080" y="1220063"/>
                  </a:lnTo>
                  <a:cubicBezTo>
                    <a:pt x="91370" y="1220063"/>
                    <a:pt x="0" y="1128693"/>
                    <a:pt x="0" y="1015983"/>
                  </a:cubicBezTo>
                  <a:lnTo>
                    <a:pt x="0" y="204080"/>
                  </a:lnTo>
                  <a:cubicBezTo>
                    <a:pt x="0" y="91370"/>
                    <a:pt x="91370" y="0"/>
                    <a:pt x="20408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0C2B7">
                    <a:alpha val="100000"/>
                  </a:srgbClr>
                </a:gs>
                <a:gs pos="50000">
                  <a:srgbClr val="70E1A6">
                    <a:alpha val="100000"/>
                  </a:srgbClr>
                </a:gs>
                <a:gs pos="100000">
                  <a:srgbClr val="96EFC1">
                    <a:alpha val="100000"/>
                  </a:srgbClr>
                </a:gs>
              </a:gsLst>
              <a:lin ang="2700000"/>
            </a:gra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133007" cy="12772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5400000">
            <a:off x="3039545" y="4293429"/>
            <a:ext cx="5192500" cy="4737243"/>
            <a:chOff x="0" y="0"/>
            <a:chExt cx="1825791" cy="166571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25791" cy="1665713"/>
            </a:xfrm>
            <a:custGeom>
              <a:avLst/>
              <a:gdLst/>
              <a:ahLst/>
              <a:cxnLst/>
              <a:rect r="r" b="b" t="t" l="l"/>
              <a:pathLst>
                <a:path h="1665713" w="1825791">
                  <a:moveTo>
                    <a:pt x="71567" y="0"/>
                  </a:moveTo>
                  <a:lnTo>
                    <a:pt x="1754224" y="0"/>
                  </a:lnTo>
                  <a:cubicBezTo>
                    <a:pt x="1793750" y="0"/>
                    <a:pt x="1825791" y="32042"/>
                    <a:pt x="1825791" y="71567"/>
                  </a:cubicBezTo>
                  <a:lnTo>
                    <a:pt x="1825791" y="1594146"/>
                  </a:lnTo>
                  <a:cubicBezTo>
                    <a:pt x="1825791" y="1633672"/>
                    <a:pt x="1793750" y="1665713"/>
                    <a:pt x="1754224" y="1665713"/>
                  </a:cubicBezTo>
                  <a:lnTo>
                    <a:pt x="71567" y="1665713"/>
                  </a:lnTo>
                  <a:cubicBezTo>
                    <a:pt x="32042" y="1665713"/>
                    <a:pt x="0" y="1633672"/>
                    <a:pt x="0" y="1594146"/>
                  </a:cubicBezTo>
                  <a:lnTo>
                    <a:pt x="0" y="71567"/>
                  </a:lnTo>
                  <a:cubicBezTo>
                    <a:pt x="0" y="32042"/>
                    <a:pt x="32042" y="0"/>
                    <a:pt x="7156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0C2B7">
                    <a:alpha val="100000"/>
                  </a:srgbClr>
                </a:gs>
                <a:gs pos="50000">
                  <a:srgbClr val="70E1BF">
                    <a:alpha val="100000"/>
                  </a:srgbClr>
                </a:gs>
                <a:gs pos="100000">
                  <a:srgbClr val="96EFC1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1825791" cy="17228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5400000">
            <a:off x="10206466" y="4293429"/>
            <a:ext cx="5192500" cy="4737243"/>
            <a:chOff x="0" y="0"/>
            <a:chExt cx="1825791" cy="166571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825791" cy="1665713"/>
            </a:xfrm>
            <a:custGeom>
              <a:avLst/>
              <a:gdLst/>
              <a:ahLst/>
              <a:cxnLst/>
              <a:rect r="r" b="b" t="t" l="l"/>
              <a:pathLst>
                <a:path h="1665713" w="1825791">
                  <a:moveTo>
                    <a:pt x="71567" y="0"/>
                  </a:moveTo>
                  <a:lnTo>
                    <a:pt x="1754224" y="0"/>
                  </a:lnTo>
                  <a:cubicBezTo>
                    <a:pt x="1793750" y="0"/>
                    <a:pt x="1825791" y="32042"/>
                    <a:pt x="1825791" y="71567"/>
                  </a:cubicBezTo>
                  <a:lnTo>
                    <a:pt x="1825791" y="1594146"/>
                  </a:lnTo>
                  <a:cubicBezTo>
                    <a:pt x="1825791" y="1633672"/>
                    <a:pt x="1793750" y="1665713"/>
                    <a:pt x="1754224" y="1665713"/>
                  </a:cubicBezTo>
                  <a:lnTo>
                    <a:pt x="71567" y="1665713"/>
                  </a:lnTo>
                  <a:cubicBezTo>
                    <a:pt x="32042" y="1665713"/>
                    <a:pt x="0" y="1633672"/>
                    <a:pt x="0" y="1594146"/>
                  </a:cubicBezTo>
                  <a:lnTo>
                    <a:pt x="0" y="71567"/>
                  </a:lnTo>
                  <a:cubicBezTo>
                    <a:pt x="0" y="32042"/>
                    <a:pt x="32042" y="0"/>
                    <a:pt x="7156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0C2B7">
                    <a:alpha val="100000"/>
                  </a:srgbClr>
                </a:gs>
                <a:gs pos="50000">
                  <a:srgbClr val="70E1BF">
                    <a:alpha val="100000"/>
                  </a:srgbClr>
                </a:gs>
                <a:gs pos="100000">
                  <a:srgbClr val="96EFC1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1825791" cy="17228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386403" y="975612"/>
            <a:ext cx="2916921" cy="32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504F4F"/>
                </a:solidFill>
                <a:latin typeface="Poppins Medium"/>
              </a:rPr>
              <a:t>Networking Lab Project</a:t>
            </a:r>
          </a:p>
        </p:txBody>
      </p:sp>
      <p:sp>
        <p:nvSpPr>
          <p:cNvPr name="AutoShape 17" id="17"/>
          <p:cNvSpPr/>
          <p:nvPr/>
        </p:nvSpPr>
        <p:spPr>
          <a:xfrm>
            <a:off x="3890981" y="5213379"/>
            <a:ext cx="979984" cy="0"/>
          </a:xfrm>
          <a:prstGeom prst="line">
            <a:avLst/>
          </a:prstGeom>
          <a:ln cap="flat" w="38100">
            <a:solidFill>
              <a:srgbClr val="37373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11090385" y="5314034"/>
            <a:ext cx="979984" cy="0"/>
          </a:xfrm>
          <a:prstGeom prst="line">
            <a:avLst/>
          </a:prstGeom>
          <a:ln cap="flat" w="38100">
            <a:solidFill>
              <a:srgbClr val="373737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9" id="19"/>
          <p:cNvGrpSpPr/>
          <p:nvPr/>
        </p:nvGrpSpPr>
        <p:grpSpPr>
          <a:xfrm rot="8281243">
            <a:off x="16394865" y="8648990"/>
            <a:ext cx="3086100" cy="3086100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0" cap="sq">
              <a:gradFill>
                <a:gsLst>
                  <a:gs pos="0">
                    <a:srgbClr val="30C2B7">
                      <a:alpha val="100000"/>
                    </a:srgbClr>
                  </a:gs>
                  <a:gs pos="33333">
                    <a:srgbClr val="70E1A6">
                      <a:alpha val="100000"/>
                    </a:srgbClr>
                  </a:gs>
                  <a:gs pos="66667">
                    <a:srgbClr val="96EFC1">
                      <a:alpha val="100000"/>
                    </a:srgbClr>
                  </a:gs>
                  <a:gs pos="100000">
                    <a:srgbClr val="96EFC1">
                      <a:alpha val="95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-5400000">
            <a:off x="176162" y="8669137"/>
            <a:ext cx="1948521" cy="2471962"/>
            <a:chOff x="0" y="0"/>
            <a:chExt cx="513191" cy="65105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13191" cy="651052"/>
            </a:xfrm>
            <a:custGeom>
              <a:avLst/>
              <a:gdLst/>
              <a:ahLst/>
              <a:cxnLst/>
              <a:rect r="r" b="b" t="t" l="l"/>
              <a:pathLst>
                <a:path h="651052" w="513191">
                  <a:moveTo>
                    <a:pt x="246340" y="0"/>
                  </a:moveTo>
                  <a:lnTo>
                    <a:pt x="266850" y="0"/>
                  </a:lnTo>
                  <a:cubicBezTo>
                    <a:pt x="332184" y="0"/>
                    <a:pt x="394841" y="25954"/>
                    <a:pt x="441039" y="72151"/>
                  </a:cubicBezTo>
                  <a:cubicBezTo>
                    <a:pt x="487237" y="118349"/>
                    <a:pt x="513191" y="181007"/>
                    <a:pt x="513191" y="246340"/>
                  </a:cubicBezTo>
                  <a:lnTo>
                    <a:pt x="513191" y="404712"/>
                  </a:lnTo>
                  <a:cubicBezTo>
                    <a:pt x="513191" y="470045"/>
                    <a:pt x="487237" y="532703"/>
                    <a:pt x="441039" y="578900"/>
                  </a:cubicBezTo>
                  <a:cubicBezTo>
                    <a:pt x="394841" y="625098"/>
                    <a:pt x="332184" y="651052"/>
                    <a:pt x="266850" y="651052"/>
                  </a:cubicBezTo>
                  <a:lnTo>
                    <a:pt x="246340" y="651052"/>
                  </a:lnTo>
                  <a:cubicBezTo>
                    <a:pt x="181007" y="651052"/>
                    <a:pt x="118349" y="625098"/>
                    <a:pt x="72151" y="578900"/>
                  </a:cubicBezTo>
                  <a:cubicBezTo>
                    <a:pt x="25954" y="532703"/>
                    <a:pt x="0" y="470045"/>
                    <a:pt x="0" y="404712"/>
                  </a:cubicBezTo>
                  <a:lnTo>
                    <a:pt x="0" y="246340"/>
                  </a:lnTo>
                  <a:cubicBezTo>
                    <a:pt x="0" y="181007"/>
                    <a:pt x="25954" y="118349"/>
                    <a:pt x="72151" y="72151"/>
                  </a:cubicBezTo>
                  <a:cubicBezTo>
                    <a:pt x="118349" y="25954"/>
                    <a:pt x="181007" y="0"/>
                    <a:pt x="24634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0C2B7">
                    <a:alpha val="100000"/>
                  </a:srgbClr>
                </a:gs>
                <a:gs pos="33333">
                  <a:srgbClr val="70E1A6">
                    <a:alpha val="100000"/>
                  </a:srgbClr>
                </a:gs>
                <a:gs pos="66667">
                  <a:srgbClr val="96EFC1">
                    <a:alpha val="54000"/>
                  </a:srgbClr>
                </a:gs>
                <a:gs pos="100000">
                  <a:srgbClr val="96EFC1">
                    <a:alpha val="9500"/>
                  </a:srgbClr>
                </a:gs>
              </a:gsLst>
              <a:lin ang="2700000"/>
            </a:gra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57150"/>
              <a:ext cx="513191" cy="7082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3387641" y="2880128"/>
            <a:ext cx="14433573" cy="490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3"/>
              </a:lnSpc>
            </a:pPr>
            <a:r>
              <a:rPr lang="en-US" sz="3600">
                <a:solidFill>
                  <a:srgbClr val="259D84"/>
                </a:solidFill>
                <a:latin typeface="Poppins Bold"/>
              </a:rPr>
              <a:t>In this project we have both server and client side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749033" y="1856006"/>
            <a:ext cx="7806408" cy="460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2"/>
              </a:lnSpc>
              <a:spcBef>
                <a:spcPct val="0"/>
              </a:spcBef>
            </a:pPr>
            <a:r>
              <a:rPr lang="en-US" sz="2544" spc="195">
                <a:solidFill>
                  <a:srgbClr val="373737"/>
                </a:solidFill>
                <a:latin typeface="Poppins Medium"/>
              </a:rPr>
              <a:t>PYTHON MAIN SCRIPTS DETAILS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890981" y="4479347"/>
            <a:ext cx="2581959" cy="525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4"/>
              </a:lnSpc>
            </a:pPr>
            <a:r>
              <a:rPr lang="en-US" sz="3499" spc="34">
                <a:solidFill>
                  <a:srgbClr val="3B3A3A"/>
                </a:solidFill>
                <a:latin typeface="Poppins Bold"/>
              </a:rPr>
              <a:t>SERVER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090385" y="4580002"/>
            <a:ext cx="2780402" cy="525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4"/>
              </a:lnSpc>
            </a:pPr>
            <a:r>
              <a:rPr lang="en-US" sz="3499" spc="34">
                <a:solidFill>
                  <a:srgbClr val="3B3A3A"/>
                </a:solidFill>
                <a:latin typeface="Poppins Bold"/>
              </a:rPr>
              <a:t>CLIENT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831349" y="5865509"/>
            <a:ext cx="3608892" cy="1521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78855" indent="-189428" lvl="1">
              <a:lnSpc>
                <a:spcPts val="3000"/>
              </a:lnSpc>
              <a:buFont typeface="Arial"/>
              <a:buChar char="•"/>
            </a:pPr>
            <a:r>
              <a:rPr lang="en-US" sz="1754" spc="52">
                <a:solidFill>
                  <a:srgbClr val="000000"/>
                </a:solidFill>
                <a:latin typeface="Poppins"/>
              </a:rPr>
              <a:t>Server Initialization</a:t>
            </a:r>
          </a:p>
          <a:p>
            <a:pPr algn="l" marL="378855" indent="-189428" lvl="1">
              <a:lnSpc>
                <a:spcPts val="3000"/>
              </a:lnSpc>
              <a:buFont typeface="Arial"/>
              <a:buChar char="•"/>
            </a:pPr>
            <a:r>
              <a:rPr lang="en-US" sz="1754" spc="52">
                <a:solidFill>
                  <a:srgbClr val="000000"/>
                </a:solidFill>
                <a:latin typeface="Poppins"/>
              </a:rPr>
              <a:t>Group Management</a:t>
            </a:r>
          </a:p>
          <a:p>
            <a:pPr algn="l" marL="378855" indent="-189428" lvl="1">
              <a:lnSpc>
                <a:spcPts val="3000"/>
              </a:lnSpc>
              <a:buFont typeface="Arial"/>
              <a:buChar char="•"/>
            </a:pPr>
            <a:r>
              <a:rPr lang="en-US" sz="1754" spc="52">
                <a:solidFill>
                  <a:srgbClr val="000000"/>
                </a:solidFill>
                <a:latin typeface="Poppins"/>
              </a:rPr>
              <a:t>Message Handling</a:t>
            </a:r>
          </a:p>
          <a:p>
            <a:pPr algn="l" marL="378855" indent="-189428" lvl="1">
              <a:lnSpc>
                <a:spcPts val="3000"/>
              </a:lnSpc>
              <a:buFont typeface="Arial"/>
              <a:buChar char="•"/>
            </a:pPr>
            <a:r>
              <a:rPr lang="en-US" sz="1754" spc="52">
                <a:solidFill>
                  <a:srgbClr val="000000"/>
                </a:solidFill>
                <a:latin typeface="Poppins"/>
              </a:rPr>
              <a:t>Threading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959338" y="5590176"/>
            <a:ext cx="3907583" cy="2062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11" indent="-205106" lvl="1">
              <a:lnSpc>
                <a:spcPts val="3249"/>
              </a:lnSpc>
              <a:buFont typeface="Arial"/>
              <a:buChar char="•"/>
            </a:pPr>
            <a:r>
              <a:rPr lang="en-US" sz="1900" spc="57">
                <a:solidFill>
                  <a:srgbClr val="000000"/>
                </a:solidFill>
                <a:latin typeface="Poppins"/>
              </a:rPr>
              <a:t>Connection Establishment</a:t>
            </a:r>
          </a:p>
          <a:p>
            <a:pPr algn="l" marL="410211" indent="-205106" lvl="1">
              <a:lnSpc>
                <a:spcPts val="3249"/>
              </a:lnSpc>
              <a:buFont typeface="Arial"/>
              <a:buChar char="•"/>
            </a:pPr>
            <a:r>
              <a:rPr lang="en-US" sz="1900" spc="57">
                <a:solidFill>
                  <a:srgbClr val="000000"/>
                </a:solidFill>
                <a:latin typeface="Poppins"/>
              </a:rPr>
              <a:t>User Input Handling</a:t>
            </a:r>
            <a:r>
              <a:rPr lang="en-US" sz="1900" spc="57">
                <a:solidFill>
                  <a:srgbClr val="000000"/>
                </a:solidFill>
                <a:latin typeface="Poppins"/>
              </a:rPr>
              <a:t> </a:t>
            </a:r>
          </a:p>
          <a:p>
            <a:pPr algn="l" marL="410211" indent="-205106" lvl="1">
              <a:lnSpc>
                <a:spcPts val="3249"/>
              </a:lnSpc>
              <a:buFont typeface="Arial"/>
              <a:buChar char="•"/>
            </a:pPr>
            <a:r>
              <a:rPr lang="en-US" sz="1900" spc="57">
                <a:solidFill>
                  <a:srgbClr val="000000"/>
                </a:solidFill>
                <a:latin typeface="Poppins"/>
              </a:rPr>
              <a:t>Command Execution</a:t>
            </a:r>
          </a:p>
          <a:p>
            <a:pPr algn="l" marL="410211" indent="-205106" lvl="1">
              <a:lnSpc>
                <a:spcPts val="3249"/>
              </a:lnSpc>
              <a:buFont typeface="Arial"/>
              <a:buChar char="•"/>
            </a:pPr>
            <a:r>
              <a:rPr lang="en-US" sz="1900" spc="57">
                <a:solidFill>
                  <a:srgbClr val="000000"/>
                </a:solidFill>
                <a:latin typeface="Poppins"/>
              </a:rPr>
              <a:t>Message Display</a:t>
            </a:r>
          </a:p>
          <a:p>
            <a:pPr algn="l" marL="410211" indent="-205106" lvl="1">
              <a:lnSpc>
                <a:spcPts val="3249"/>
              </a:lnSpc>
              <a:buFont typeface="Arial"/>
              <a:buChar char="•"/>
            </a:pPr>
            <a:r>
              <a:rPr lang="en-US" sz="1900" spc="57">
                <a:solidFill>
                  <a:srgbClr val="000000"/>
                </a:solidFill>
                <a:latin typeface="Poppins"/>
              </a:rPr>
              <a:t>Threading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17937915" y="3914316"/>
            <a:ext cx="611864" cy="1278312"/>
          </a:xfrm>
          <a:custGeom>
            <a:avLst/>
            <a:gdLst/>
            <a:ahLst/>
            <a:cxnLst/>
            <a:rect r="r" b="b" t="t" l="l"/>
            <a:pathLst>
              <a:path h="1278312" w="611864">
                <a:moveTo>
                  <a:pt x="0" y="0"/>
                </a:moveTo>
                <a:lnTo>
                  <a:pt x="611864" y="0"/>
                </a:lnTo>
                <a:lnTo>
                  <a:pt x="611864" y="1278312"/>
                </a:lnTo>
                <a:lnTo>
                  <a:pt x="0" y="1278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107354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-145783" y="2078462"/>
            <a:ext cx="561323" cy="1172722"/>
          </a:xfrm>
          <a:custGeom>
            <a:avLst/>
            <a:gdLst/>
            <a:ahLst/>
            <a:cxnLst/>
            <a:rect r="r" b="b" t="t" l="l"/>
            <a:pathLst>
              <a:path h="1172722" w="561323">
                <a:moveTo>
                  <a:pt x="0" y="0"/>
                </a:moveTo>
                <a:lnTo>
                  <a:pt x="561323" y="0"/>
                </a:lnTo>
                <a:lnTo>
                  <a:pt x="561323" y="1172723"/>
                </a:lnTo>
                <a:lnTo>
                  <a:pt x="0" y="11727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107354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643" t="0" r="-11643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287124"/>
            <a:ext cx="268365" cy="560671"/>
          </a:xfrm>
          <a:custGeom>
            <a:avLst/>
            <a:gdLst/>
            <a:ahLst/>
            <a:cxnLst/>
            <a:rect r="r" b="b" t="t" l="l"/>
            <a:pathLst>
              <a:path h="560671" w="268365">
                <a:moveTo>
                  <a:pt x="0" y="0"/>
                </a:moveTo>
                <a:lnTo>
                  <a:pt x="268365" y="0"/>
                </a:lnTo>
                <a:lnTo>
                  <a:pt x="268365" y="560671"/>
                </a:lnTo>
                <a:lnTo>
                  <a:pt x="0" y="5606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107354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5400000">
            <a:off x="1712634" y="911532"/>
            <a:ext cx="379356" cy="408505"/>
            <a:chOff x="0" y="0"/>
            <a:chExt cx="1133007" cy="122006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33007" cy="1220063"/>
            </a:xfrm>
            <a:custGeom>
              <a:avLst/>
              <a:gdLst/>
              <a:ahLst/>
              <a:cxnLst/>
              <a:rect r="r" b="b" t="t" l="l"/>
              <a:pathLst>
                <a:path h="1220063" w="1133007">
                  <a:moveTo>
                    <a:pt x="204080" y="0"/>
                  </a:moveTo>
                  <a:lnTo>
                    <a:pt x="928926" y="0"/>
                  </a:lnTo>
                  <a:cubicBezTo>
                    <a:pt x="1041637" y="0"/>
                    <a:pt x="1133007" y="91370"/>
                    <a:pt x="1133007" y="204080"/>
                  </a:cubicBezTo>
                  <a:lnTo>
                    <a:pt x="1133007" y="1015983"/>
                  </a:lnTo>
                  <a:cubicBezTo>
                    <a:pt x="1133007" y="1128693"/>
                    <a:pt x="1041637" y="1220063"/>
                    <a:pt x="928926" y="1220063"/>
                  </a:cubicBezTo>
                  <a:lnTo>
                    <a:pt x="204080" y="1220063"/>
                  </a:lnTo>
                  <a:cubicBezTo>
                    <a:pt x="91370" y="1220063"/>
                    <a:pt x="0" y="1128693"/>
                    <a:pt x="0" y="1015983"/>
                  </a:cubicBezTo>
                  <a:lnTo>
                    <a:pt x="0" y="204080"/>
                  </a:lnTo>
                  <a:cubicBezTo>
                    <a:pt x="0" y="91370"/>
                    <a:pt x="91370" y="0"/>
                    <a:pt x="20408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0C2B7">
                    <a:alpha val="100000"/>
                  </a:srgbClr>
                </a:gs>
                <a:gs pos="50000">
                  <a:srgbClr val="70E1A6">
                    <a:alpha val="100000"/>
                  </a:srgbClr>
                </a:gs>
                <a:gs pos="100000">
                  <a:srgbClr val="96EFC1">
                    <a:alpha val="100000"/>
                  </a:srgbClr>
                </a:gs>
              </a:gsLst>
              <a:lin ang="2700000"/>
            </a:gra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133007" cy="12772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5400000">
            <a:off x="1813657" y="1014092"/>
            <a:ext cx="379356" cy="408505"/>
            <a:chOff x="0" y="0"/>
            <a:chExt cx="1133007" cy="122006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33007" cy="1220063"/>
            </a:xfrm>
            <a:custGeom>
              <a:avLst/>
              <a:gdLst/>
              <a:ahLst/>
              <a:cxnLst/>
              <a:rect r="r" b="b" t="t" l="l"/>
              <a:pathLst>
                <a:path h="1220063" w="1133007">
                  <a:moveTo>
                    <a:pt x="204080" y="0"/>
                  </a:moveTo>
                  <a:lnTo>
                    <a:pt x="928926" y="0"/>
                  </a:lnTo>
                  <a:cubicBezTo>
                    <a:pt x="1041637" y="0"/>
                    <a:pt x="1133007" y="91370"/>
                    <a:pt x="1133007" y="204080"/>
                  </a:cubicBezTo>
                  <a:lnTo>
                    <a:pt x="1133007" y="1015983"/>
                  </a:lnTo>
                  <a:cubicBezTo>
                    <a:pt x="1133007" y="1128693"/>
                    <a:pt x="1041637" y="1220063"/>
                    <a:pt x="928926" y="1220063"/>
                  </a:cubicBezTo>
                  <a:lnTo>
                    <a:pt x="204080" y="1220063"/>
                  </a:lnTo>
                  <a:cubicBezTo>
                    <a:pt x="91370" y="1220063"/>
                    <a:pt x="0" y="1128693"/>
                    <a:pt x="0" y="1015983"/>
                  </a:cubicBezTo>
                  <a:lnTo>
                    <a:pt x="0" y="204080"/>
                  </a:lnTo>
                  <a:cubicBezTo>
                    <a:pt x="0" y="91370"/>
                    <a:pt x="91370" y="0"/>
                    <a:pt x="20408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0C2B7">
                    <a:alpha val="100000"/>
                  </a:srgbClr>
                </a:gs>
                <a:gs pos="50000">
                  <a:srgbClr val="70E1A6">
                    <a:alpha val="100000"/>
                  </a:srgbClr>
                </a:gs>
                <a:gs pos="100000">
                  <a:srgbClr val="96EFC1">
                    <a:alpha val="100000"/>
                  </a:srgbClr>
                </a:gs>
              </a:gsLst>
              <a:lin ang="2700000"/>
            </a:gra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133007" cy="12772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5400000">
            <a:off x="-651702" y="8506649"/>
            <a:ext cx="1948521" cy="2471962"/>
            <a:chOff x="0" y="0"/>
            <a:chExt cx="513191" cy="65105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13191" cy="651052"/>
            </a:xfrm>
            <a:custGeom>
              <a:avLst/>
              <a:gdLst/>
              <a:ahLst/>
              <a:cxnLst/>
              <a:rect r="r" b="b" t="t" l="l"/>
              <a:pathLst>
                <a:path h="651052" w="513191">
                  <a:moveTo>
                    <a:pt x="246340" y="0"/>
                  </a:moveTo>
                  <a:lnTo>
                    <a:pt x="266850" y="0"/>
                  </a:lnTo>
                  <a:cubicBezTo>
                    <a:pt x="332184" y="0"/>
                    <a:pt x="394841" y="25954"/>
                    <a:pt x="441039" y="72151"/>
                  </a:cubicBezTo>
                  <a:cubicBezTo>
                    <a:pt x="487237" y="118349"/>
                    <a:pt x="513191" y="181007"/>
                    <a:pt x="513191" y="246340"/>
                  </a:cubicBezTo>
                  <a:lnTo>
                    <a:pt x="513191" y="404712"/>
                  </a:lnTo>
                  <a:cubicBezTo>
                    <a:pt x="513191" y="470045"/>
                    <a:pt x="487237" y="532703"/>
                    <a:pt x="441039" y="578900"/>
                  </a:cubicBezTo>
                  <a:cubicBezTo>
                    <a:pt x="394841" y="625098"/>
                    <a:pt x="332184" y="651052"/>
                    <a:pt x="266850" y="651052"/>
                  </a:cubicBezTo>
                  <a:lnTo>
                    <a:pt x="246340" y="651052"/>
                  </a:lnTo>
                  <a:cubicBezTo>
                    <a:pt x="181007" y="651052"/>
                    <a:pt x="118349" y="625098"/>
                    <a:pt x="72151" y="578900"/>
                  </a:cubicBezTo>
                  <a:cubicBezTo>
                    <a:pt x="25954" y="532703"/>
                    <a:pt x="0" y="470045"/>
                    <a:pt x="0" y="404712"/>
                  </a:cubicBezTo>
                  <a:lnTo>
                    <a:pt x="0" y="246340"/>
                  </a:lnTo>
                  <a:cubicBezTo>
                    <a:pt x="0" y="181007"/>
                    <a:pt x="25954" y="118349"/>
                    <a:pt x="72151" y="72151"/>
                  </a:cubicBezTo>
                  <a:cubicBezTo>
                    <a:pt x="118349" y="25954"/>
                    <a:pt x="181007" y="0"/>
                    <a:pt x="24634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0C2B7">
                    <a:alpha val="100000"/>
                  </a:srgbClr>
                </a:gs>
                <a:gs pos="33333">
                  <a:srgbClr val="70E1A6">
                    <a:alpha val="100000"/>
                  </a:srgbClr>
                </a:gs>
                <a:gs pos="66667">
                  <a:srgbClr val="96EFC1">
                    <a:alpha val="54000"/>
                  </a:srgbClr>
                </a:gs>
                <a:gs pos="100000">
                  <a:srgbClr val="96EFC1">
                    <a:alpha val="9500"/>
                  </a:srgbClr>
                </a:gs>
              </a:gsLst>
              <a:lin ang="27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513191" cy="7082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7937915" y="3914316"/>
            <a:ext cx="611864" cy="1278312"/>
          </a:xfrm>
          <a:custGeom>
            <a:avLst/>
            <a:gdLst/>
            <a:ahLst/>
            <a:cxnLst/>
            <a:rect r="r" b="b" t="t" l="l"/>
            <a:pathLst>
              <a:path h="1278312" w="611864">
                <a:moveTo>
                  <a:pt x="0" y="0"/>
                </a:moveTo>
                <a:lnTo>
                  <a:pt x="611864" y="0"/>
                </a:lnTo>
                <a:lnTo>
                  <a:pt x="611864" y="1278312"/>
                </a:lnTo>
                <a:lnTo>
                  <a:pt x="0" y="1278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107354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145783" y="2078462"/>
            <a:ext cx="561323" cy="1172722"/>
          </a:xfrm>
          <a:custGeom>
            <a:avLst/>
            <a:gdLst/>
            <a:ahLst/>
            <a:cxnLst/>
            <a:rect r="r" b="b" t="t" l="l"/>
            <a:pathLst>
              <a:path h="1172722" w="561323">
                <a:moveTo>
                  <a:pt x="0" y="0"/>
                </a:moveTo>
                <a:lnTo>
                  <a:pt x="561323" y="0"/>
                </a:lnTo>
                <a:lnTo>
                  <a:pt x="561323" y="1172723"/>
                </a:lnTo>
                <a:lnTo>
                  <a:pt x="0" y="11727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107354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982151" y="1877551"/>
            <a:ext cx="5277149" cy="5277149"/>
          </a:xfrm>
          <a:custGeom>
            <a:avLst/>
            <a:gdLst/>
            <a:ahLst/>
            <a:cxnLst/>
            <a:rect r="r" b="b" t="t" l="l"/>
            <a:pathLst>
              <a:path h="5277149" w="5277149">
                <a:moveTo>
                  <a:pt x="0" y="0"/>
                </a:moveTo>
                <a:lnTo>
                  <a:pt x="5277149" y="0"/>
                </a:lnTo>
                <a:lnTo>
                  <a:pt x="5277149" y="5277148"/>
                </a:lnTo>
                <a:lnTo>
                  <a:pt x="0" y="5277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558540" y="3508529"/>
            <a:ext cx="9371951" cy="646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5"/>
              </a:lnSpc>
            </a:pPr>
            <a:r>
              <a:rPr lang="en-US" sz="4799">
                <a:solidFill>
                  <a:srgbClr val="707070"/>
                </a:solidFill>
                <a:latin typeface="Poppins Bold"/>
              </a:rPr>
              <a:t>open your command prompt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58540" y="4592325"/>
            <a:ext cx="8424319" cy="646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6"/>
              </a:lnSpc>
            </a:pPr>
            <a:r>
              <a:rPr lang="en-US" sz="4800">
                <a:solidFill>
                  <a:srgbClr val="259D84"/>
                </a:solidFill>
                <a:latin typeface="Poppins Bold"/>
              </a:rPr>
              <a:t>Go to the directory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69612" y="2472209"/>
            <a:ext cx="7318508" cy="625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5"/>
              </a:lnSpc>
              <a:spcBef>
                <a:spcPct val="0"/>
              </a:spcBef>
            </a:pPr>
            <a:r>
              <a:rPr lang="en-US" sz="3496" spc="269">
                <a:solidFill>
                  <a:srgbClr val="373737"/>
                </a:solidFill>
                <a:latin typeface="Poppins Medium"/>
              </a:rPr>
              <a:t>HOW TO RUN THIS PROJECT ?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386403" y="975612"/>
            <a:ext cx="3070918" cy="32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504F4F"/>
                </a:solidFill>
                <a:latin typeface="Poppins Medium"/>
              </a:rPr>
              <a:t>Networking Lab Project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448234" y="8278404"/>
            <a:ext cx="3327075" cy="489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3600">
                <a:solidFill>
                  <a:srgbClr val="259D84"/>
                </a:solidFill>
                <a:latin typeface="Poppins Bold"/>
              </a:rPr>
              <a:t>NETCONNECT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5775309" y="8278404"/>
            <a:ext cx="1199814" cy="489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3600">
                <a:solidFill>
                  <a:srgbClr val="707070"/>
                </a:solidFill>
                <a:latin typeface="Poppins Bold"/>
              </a:rPr>
              <a:t>APPS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83129" y="6245510"/>
            <a:ext cx="10522773" cy="489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3600">
                <a:solidFill>
                  <a:srgbClr val="259D84"/>
                </a:solidFill>
                <a:latin typeface="Poppins Bold"/>
              </a:rPr>
              <a:t>first run server : python3 server.py ip port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89192" y="7304863"/>
            <a:ext cx="10522773" cy="489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3600">
                <a:solidFill>
                  <a:srgbClr val="259D84"/>
                </a:solidFill>
                <a:latin typeface="Poppins Bold"/>
              </a:rPr>
              <a:t>then  run client : python3 client.py ip port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643" t="0" r="-11643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287124"/>
            <a:ext cx="268365" cy="560671"/>
          </a:xfrm>
          <a:custGeom>
            <a:avLst/>
            <a:gdLst/>
            <a:ahLst/>
            <a:cxnLst/>
            <a:rect r="r" b="b" t="t" l="l"/>
            <a:pathLst>
              <a:path h="560671" w="268365">
                <a:moveTo>
                  <a:pt x="0" y="0"/>
                </a:moveTo>
                <a:lnTo>
                  <a:pt x="268365" y="0"/>
                </a:lnTo>
                <a:lnTo>
                  <a:pt x="268365" y="560671"/>
                </a:lnTo>
                <a:lnTo>
                  <a:pt x="0" y="5606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107354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5400000">
            <a:off x="1712634" y="911532"/>
            <a:ext cx="379356" cy="408505"/>
            <a:chOff x="0" y="0"/>
            <a:chExt cx="1133007" cy="122006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33007" cy="1220063"/>
            </a:xfrm>
            <a:custGeom>
              <a:avLst/>
              <a:gdLst/>
              <a:ahLst/>
              <a:cxnLst/>
              <a:rect r="r" b="b" t="t" l="l"/>
              <a:pathLst>
                <a:path h="1220063" w="1133007">
                  <a:moveTo>
                    <a:pt x="204080" y="0"/>
                  </a:moveTo>
                  <a:lnTo>
                    <a:pt x="928926" y="0"/>
                  </a:lnTo>
                  <a:cubicBezTo>
                    <a:pt x="1041637" y="0"/>
                    <a:pt x="1133007" y="91370"/>
                    <a:pt x="1133007" y="204080"/>
                  </a:cubicBezTo>
                  <a:lnTo>
                    <a:pt x="1133007" y="1015983"/>
                  </a:lnTo>
                  <a:cubicBezTo>
                    <a:pt x="1133007" y="1128693"/>
                    <a:pt x="1041637" y="1220063"/>
                    <a:pt x="928926" y="1220063"/>
                  </a:cubicBezTo>
                  <a:lnTo>
                    <a:pt x="204080" y="1220063"/>
                  </a:lnTo>
                  <a:cubicBezTo>
                    <a:pt x="91370" y="1220063"/>
                    <a:pt x="0" y="1128693"/>
                    <a:pt x="0" y="1015983"/>
                  </a:cubicBezTo>
                  <a:lnTo>
                    <a:pt x="0" y="204080"/>
                  </a:lnTo>
                  <a:cubicBezTo>
                    <a:pt x="0" y="91370"/>
                    <a:pt x="91370" y="0"/>
                    <a:pt x="20408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0C2B7">
                    <a:alpha val="100000"/>
                  </a:srgbClr>
                </a:gs>
                <a:gs pos="50000">
                  <a:srgbClr val="70E1A6">
                    <a:alpha val="100000"/>
                  </a:srgbClr>
                </a:gs>
                <a:gs pos="100000">
                  <a:srgbClr val="96EFC1">
                    <a:alpha val="100000"/>
                  </a:srgbClr>
                </a:gs>
              </a:gsLst>
              <a:lin ang="2700000"/>
            </a:gra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133007" cy="12772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5400000">
            <a:off x="1813657" y="1014092"/>
            <a:ext cx="379356" cy="408505"/>
            <a:chOff x="0" y="0"/>
            <a:chExt cx="1133007" cy="122006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33007" cy="1220063"/>
            </a:xfrm>
            <a:custGeom>
              <a:avLst/>
              <a:gdLst/>
              <a:ahLst/>
              <a:cxnLst/>
              <a:rect r="r" b="b" t="t" l="l"/>
              <a:pathLst>
                <a:path h="1220063" w="1133007">
                  <a:moveTo>
                    <a:pt x="204080" y="0"/>
                  </a:moveTo>
                  <a:lnTo>
                    <a:pt x="928926" y="0"/>
                  </a:lnTo>
                  <a:cubicBezTo>
                    <a:pt x="1041637" y="0"/>
                    <a:pt x="1133007" y="91370"/>
                    <a:pt x="1133007" y="204080"/>
                  </a:cubicBezTo>
                  <a:lnTo>
                    <a:pt x="1133007" y="1015983"/>
                  </a:lnTo>
                  <a:cubicBezTo>
                    <a:pt x="1133007" y="1128693"/>
                    <a:pt x="1041637" y="1220063"/>
                    <a:pt x="928926" y="1220063"/>
                  </a:cubicBezTo>
                  <a:lnTo>
                    <a:pt x="204080" y="1220063"/>
                  </a:lnTo>
                  <a:cubicBezTo>
                    <a:pt x="91370" y="1220063"/>
                    <a:pt x="0" y="1128693"/>
                    <a:pt x="0" y="1015983"/>
                  </a:cubicBezTo>
                  <a:lnTo>
                    <a:pt x="0" y="204080"/>
                  </a:lnTo>
                  <a:cubicBezTo>
                    <a:pt x="0" y="91370"/>
                    <a:pt x="91370" y="0"/>
                    <a:pt x="20408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0C2B7">
                    <a:alpha val="100000"/>
                  </a:srgbClr>
                </a:gs>
                <a:gs pos="50000">
                  <a:srgbClr val="70E1A6">
                    <a:alpha val="100000"/>
                  </a:srgbClr>
                </a:gs>
                <a:gs pos="100000">
                  <a:srgbClr val="96EFC1">
                    <a:alpha val="100000"/>
                  </a:srgbClr>
                </a:gs>
              </a:gsLst>
              <a:lin ang="2700000"/>
            </a:gra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133007" cy="12772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570616" y="3190695"/>
            <a:ext cx="10051415" cy="2697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486"/>
              </a:lnSpc>
            </a:pPr>
            <a:r>
              <a:rPr lang="en-US" sz="20093">
                <a:solidFill>
                  <a:srgbClr val="707070"/>
                </a:solidFill>
                <a:latin typeface="Poppins Bold"/>
              </a:rPr>
              <a:t>Thank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143588" y="3196514"/>
            <a:ext cx="7115712" cy="2697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486"/>
              </a:lnSpc>
            </a:pPr>
            <a:r>
              <a:rPr lang="en-US" sz="20093">
                <a:solidFill>
                  <a:srgbClr val="259D84"/>
                </a:solidFill>
                <a:latin typeface="Poppins Bold"/>
              </a:rPr>
              <a:t>You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86403" y="975612"/>
            <a:ext cx="2916921" cy="32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504F4F"/>
                </a:solidFill>
                <a:latin typeface="Poppins Medium"/>
              </a:rPr>
              <a:t>Networking Lab Project</a:t>
            </a:r>
          </a:p>
        </p:txBody>
      </p:sp>
      <p:grpSp>
        <p:nvGrpSpPr>
          <p:cNvPr name="Group 13" id="13"/>
          <p:cNvGrpSpPr/>
          <p:nvPr/>
        </p:nvGrpSpPr>
        <p:grpSpPr>
          <a:xfrm rot="8281243">
            <a:off x="16394865" y="8648990"/>
            <a:ext cx="3086100" cy="308610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0" cap="sq">
              <a:gradFill>
                <a:gsLst>
                  <a:gs pos="0">
                    <a:srgbClr val="30C2B7">
                      <a:alpha val="100000"/>
                    </a:srgbClr>
                  </a:gs>
                  <a:gs pos="33333">
                    <a:srgbClr val="70E1A6">
                      <a:alpha val="100000"/>
                    </a:srgbClr>
                  </a:gs>
                  <a:gs pos="66667">
                    <a:srgbClr val="96EFC1">
                      <a:alpha val="100000"/>
                    </a:srgbClr>
                  </a:gs>
                  <a:gs pos="100000">
                    <a:srgbClr val="96EFC1">
                      <a:alpha val="95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-5400000">
            <a:off x="-651702" y="8506649"/>
            <a:ext cx="1948521" cy="2471962"/>
            <a:chOff x="0" y="0"/>
            <a:chExt cx="513191" cy="65105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13191" cy="651052"/>
            </a:xfrm>
            <a:custGeom>
              <a:avLst/>
              <a:gdLst/>
              <a:ahLst/>
              <a:cxnLst/>
              <a:rect r="r" b="b" t="t" l="l"/>
              <a:pathLst>
                <a:path h="651052" w="513191">
                  <a:moveTo>
                    <a:pt x="246340" y="0"/>
                  </a:moveTo>
                  <a:lnTo>
                    <a:pt x="266850" y="0"/>
                  </a:lnTo>
                  <a:cubicBezTo>
                    <a:pt x="332184" y="0"/>
                    <a:pt x="394841" y="25954"/>
                    <a:pt x="441039" y="72151"/>
                  </a:cubicBezTo>
                  <a:cubicBezTo>
                    <a:pt x="487237" y="118349"/>
                    <a:pt x="513191" y="181007"/>
                    <a:pt x="513191" y="246340"/>
                  </a:cubicBezTo>
                  <a:lnTo>
                    <a:pt x="513191" y="404712"/>
                  </a:lnTo>
                  <a:cubicBezTo>
                    <a:pt x="513191" y="470045"/>
                    <a:pt x="487237" y="532703"/>
                    <a:pt x="441039" y="578900"/>
                  </a:cubicBezTo>
                  <a:cubicBezTo>
                    <a:pt x="394841" y="625098"/>
                    <a:pt x="332184" y="651052"/>
                    <a:pt x="266850" y="651052"/>
                  </a:cubicBezTo>
                  <a:lnTo>
                    <a:pt x="246340" y="651052"/>
                  </a:lnTo>
                  <a:cubicBezTo>
                    <a:pt x="181007" y="651052"/>
                    <a:pt x="118349" y="625098"/>
                    <a:pt x="72151" y="578900"/>
                  </a:cubicBezTo>
                  <a:cubicBezTo>
                    <a:pt x="25954" y="532703"/>
                    <a:pt x="0" y="470045"/>
                    <a:pt x="0" y="404712"/>
                  </a:cubicBezTo>
                  <a:lnTo>
                    <a:pt x="0" y="246340"/>
                  </a:lnTo>
                  <a:cubicBezTo>
                    <a:pt x="0" y="181007"/>
                    <a:pt x="25954" y="118349"/>
                    <a:pt x="72151" y="72151"/>
                  </a:cubicBezTo>
                  <a:cubicBezTo>
                    <a:pt x="118349" y="25954"/>
                    <a:pt x="181007" y="0"/>
                    <a:pt x="24634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0C2B7">
                    <a:alpha val="100000"/>
                  </a:srgbClr>
                </a:gs>
                <a:gs pos="33333">
                  <a:srgbClr val="70E1A6">
                    <a:alpha val="100000"/>
                  </a:srgbClr>
                </a:gs>
                <a:gs pos="66667">
                  <a:srgbClr val="96EFC1">
                    <a:alpha val="54000"/>
                  </a:srgbClr>
                </a:gs>
                <a:gs pos="100000">
                  <a:srgbClr val="96EFC1">
                    <a:alpha val="9500"/>
                  </a:srgbClr>
                </a:gs>
              </a:gsLst>
              <a:lin ang="270000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513191" cy="7082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6807214" y="5557810"/>
            <a:ext cx="611864" cy="1278312"/>
          </a:xfrm>
          <a:custGeom>
            <a:avLst/>
            <a:gdLst/>
            <a:ahLst/>
            <a:cxnLst/>
            <a:rect r="r" b="b" t="t" l="l"/>
            <a:pathLst>
              <a:path h="1278312" w="611864">
                <a:moveTo>
                  <a:pt x="0" y="0"/>
                </a:moveTo>
                <a:lnTo>
                  <a:pt x="611864" y="0"/>
                </a:lnTo>
                <a:lnTo>
                  <a:pt x="611864" y="1278312"/>
                </a:lnTo>
                <a:lnTo>
                  <a:pt x="0" y="1278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107354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322559" y="1981098"/>
            <a:ext cx="561323" cy="1172722"/>
          </a:xfrm>
          <a:custGeom>
            <a:avLst/>
            <a:gdLst/>
            <a:ahLst/>
            <a:cxnLst/>
            <a:rect r="r" b="b" t="t" l="l"/>
            <a:pathLst>
              <a:path h="1172722" w="561323">
                <a:moveTo>
                  <a:pt x="0" y="0"/>
                </a:moveTo>
                <a:lnTo>
                  <a:pt x="561323" y="0"/>
                </a:lnTo>
                <a:lnTo>
                  <a:pt x="561323" y="1172722"/>
                </a:lnTo>
                <a:lnTo>
                  <a:pt x="0" y="11727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107354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DAGFHYOZukI</dc:identifier>
  <dcterms:modified xsi:type="dcterms:W3CDTF">2011-08-01T06:04:30Z</dcterms:modified>
  <cp:revision>1</cp:revision>
  <dc:title>NetConnect</dc:title>
</cp:coreProperties>
</file>