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0595-B11E-4255-BF68-4754ECF63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9180A-4CEC-48DF-9C73-79B4CCF83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2D63-1848-42BF-985F-A6A7C8D7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C546-11F4-4AA8-85CB-1982E2F5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D656-8C86-427F-9245-8FA5E9B5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8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0F94-6DE0-495D-A4D0-207E2A1B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8A04-84B8-4A63-9633-676C9C175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7682-F5A6-48D3-BA4B-B5DC6501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7F92-2C89-46F2-AB24-BE7C9DD2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1657-F85F-4431-ABE0-A8ADF18D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9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B0EEF-C211-4D99-9C76-0F6659728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45AEE-0CF8-4497-B9F1-7DD7A75E0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4BDCB-F615-4379-8482-8AF3A013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3F86-9D53-4D07-A6D6-F6D1BA9B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23AF-8150-4260-B954-E02877B7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02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1DEE-64A3-408A-BCEF-A7A02F48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7655-AEEA-4DD9-B186-9EA9C801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26A7-A0ED-4412-A0CD-54E3828C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F5D2-0038-4463-9A6A-BEE9568D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CF-1A09-4420-B69F-9658EBF7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B17-AA0D-402F-AE7C-D14376B7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783E0-13FD-4D14-8CDA-0210773B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3157-4581-4C32-A296-DF22E7E1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82AD-4C57-4CC5-A047-99D53AB5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7B70-93D7-40C4-8952-5FD4B057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8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D348-80B2-4DB4-85CD-675C30F2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E47A-B0BE-4EC2-B8D1-6C85701AF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5137E-96B9-4D49-B091-89AABCCE6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88A2A-31D9-49F4-89E1-0CE3CD58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7F36F-F482-4FBA-B7A6-B12CF422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1BCBB-EDEE-4537-B396-0DB38717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4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D15D-E1D7-451E-92EC-896226D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4C8D-0CAD-4A52-B66A-DEB38721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13D3E-3F3F-47F3-A2FF-6AF976FA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8C1E5-4991-4CA8-8446-5ACD02FBC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EAED1-0A51-4F7B-AE29-FAE48DC2F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5BE27-EC70-4EBB-99FC-833A18C2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5BC90-9D9A-4485-A7AD-4DC45320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04F45-92C2-4570-B6B1-37E51F85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7D1F-1FE9-421C-9A38-67E53C2D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AA741-60DC-4952-8444-1CA6DFA2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843D-6BB6-4B5C-85B5-6BC71923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8A7FC-FE79-4BD7-962F-2A4C33B6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8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6B66D-16A6-455C-9D53-5A9B6048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28931-D8D6-4925-8B84-D20E5D3B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AF91C-329A-489F-908E-5C10EC3F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1CAB-1BAC-465A-A2A7-A215EF01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33AC-1040-4ED0-AAAD-0126A986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B56FB-E5E4-4888-B15F-84FBC5613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FBAA8-F82D-4899-BC11-C144495B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90477-EF0D-421F-A2F4-3ADCABF8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AD872-FA80-4A73-8A29-CD429764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2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CDB8-68A5-46E3-ABC7-189428F8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70AB4-3B94-400A-B8A1-03B86C3ED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7708B-B829-4315-991A-583EA53B2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2F8AF-016E-40D4-9F38-EAA14D35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E2F8A-7470-4B0D-9695-C7195BC2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DF08-5CAE-46A5-96AE-04D368A8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B6E67-5FA6-4C34-8833-92C05164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AF25-A9AC-44E9-BF20-517F6133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80B9-F416-441E-9183-A3AC4716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8F51-5009-41DA-97D8-8C647630FA7B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2BD5-5B8D-410E-A7F5-8CBEB46B8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6FA6-14C2-470D-B79F-304A4BC30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6F32-6FAD-4873-AF15-0D5EF0853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E6C3-64E6-4D62-A344-62B018D9F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IN" dirty="0"/>
              <a:t>ubernetes Study Material</a:t>
            </a:r>
          </a:p>
        </p:txBody>
      </p:sp>
    </p:spTree>
    <p:extLst>
      <p:ext uri="{BB962C8B-B14F-4D97-AF65-F5344CB8AC3E}">
        <p14:creationId xmlns:p14="http://schemas.microsoft.com/office/powerpoint/2010/main" val="296928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Kubernetes Study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Study Material</dc:title>
  <dc:creator>Subhradeep Ray (Nokia)</dc:creator>
  <cp:lastModifiedBy>Subhradeep Ray (Nokia)</cp:lastModifiedBy>
  <cp:revision>2</cp:revision>
  <dcterms:created xsi:type="dcterms:W3CDTF">2023-02-19T14:59:50Z</dcterms:created>
  <dcterms:modified xsi:type="dcterms:W3CDTF">2023-02-19T15:01:15Z</dcterms:modified>
</cp:coreProperties>
</file>