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398B-B464-064F-8CD6-D7D816D5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and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5E584-9686-7749-8C15-25033212F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 am working to identify Twitter bot accounts and want to present these findings to the security team at Twitter</a:t>
            </a:r>
          </a:p>
        </p:txBody>
      </p:sp>
    </p:spTree>
    <p:extLst>
      <p:ext uri="{BB962C8B-B14F-4D97-AF65-F5344CB8AC3E}">
        <p14:creationId xmlns:p14="http://schemas.microsoft.com/office/powerpoint/2010/main" val="4002468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8B69-615A-2042-A79B-24A15A585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1EE3C-E4F0-7846-9128-91D28EAA6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Bot followers tend to be other bots</a:t>
            </a:r>
          </a:p>
          <a:p>
            <a:endParaRPr lang="en-US" sz="2800" dirty="0"/>
          </a:p>
          <a:p>
            <a:r>
              <a:rPr lang="en-US" sz="2800" dirty="0"/>
              <a:t>Older Accounts tend to exhibit bot like behavior</a:t>
            </a:r>
          </a:p>
        </p:txBody>
      </p:sp>
    </p:spTree>
    <p:extLst>
      <p:ext uri="{BB962C8B-B14F-4D97-AF65-F5344CB8AC3E}">
        <p14:creationId xmlns:p14="http://schemas.microsoft.com/office/powerpoint/2010/main" val="48750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43A0B-D424-9143-B606-E947353AB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CFF90DB-8597-2448-8AEC-E62ECEBA3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853248"/>
            <a:ext cx="4770523" cy="4195762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349500C-F5A1-DC42-8758-827BEE75D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258" y="4271010"/>
            <a:ext cx="3340100" cy="177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E45800-A8D7-1B44-991D-8849E409D047}"/>
              </a:ext>
            </a:extLst>
          </p:cNvPr>
          <p:cNvSpPr txBox="1"/>
          <p:nvPr/>
        </p:nvSpPr>
        <p:spPr>
          <a:xfrm>
            <a:off x="1423258" y="1742303"/>
            <a:ext cx="40507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dirty="0"/>
              <a:t>Right: KNN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/>
              <a:t>Below: Logistic</a:t>
            </a:r>
          </a:p>
        </p:txBody>
      </p:sp>
    </p:spTree>
    <p:extLst>
      <p:ext uri="{BB962C8B-B14F-4D97-AF65-F5344CB8AC3E}">
        <p14:creationId xmlns:p14="http://schemas.microsoft.com/office/powerpoint/2010/main" val="2801464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789DB-4146-F243-BDF8-4B1FE0FA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5A137-3CB1-4847-972F-8DF2D728D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Implementing new methods</a:t>
            </a:r>
          </a:p>
          <a:p>
            <a:endParaRPr lang="en-US" sz="2800" dirty="0"/>
          </a:p>
          <a:p>
            <a:r>
              <a:rPr lang="en-US" sz="2800" dirty="0"/>
              <a:t>Using Count Vectorizer on self-input fields like account description to build a word profile for bots vs. humans</a:t>
            </a:r>
          </a:p>
          <a:p>
            <a:endParaRPr lang="en-US" sz="2800" dirty="0"/>
          </a:p>
          <a:p>
            <a:r>
              <a:rPr lang="en-US" sz="2800" dirty="0"/>
              <a:t>Possibly change location fields to English names</a:t>
            </a:r>
          </a:p>
        </p:txBody>
      </p:sp>
    </p:spTree>
    <p:extLst>
      <p:ext uri="{BB962C8B-B14F-4D97-AF65-F5344CB8AC3E}">
        <p14:creationId xmlns:p14="http://schemas.microsoft.com/office/powerpoint/2010/main" val="4283708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392</TotalTime>
  <Words>77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Wingdings</vt:lpstr>
      <vt:lpstr>Wingdings 3</vt:lpstr>
      <vt:lpstr>Ion</vt:lpstr>
      <vt:lpstr>Problem and Audience</vt:lpstr>
      <vt:lpstr>Insights</vt:lpstr>
      <vt:lpstr>Evaluation Metrics</vt:lpstr>
      <vt:lpstr>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and Audience</dc:title>
  <dc:creator>Syed Razvi</dc:creator>
  <cp:lastModifiedBy>Syed Razvi</cp:lastModifiedBy>
  <cp:revision>3</cp:revision>
  <dcterms:created xsi:type="dcterms:W3CDTF">2020-10-22T12:51:09Z</dcterms:created>
  <dcterms:modified xsi:type="dcterms:W3CDTF">2020-10-22T19:23:12Z</dcterms:modified>
</cp:coreProperties>
</file>