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66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21.png"/><Relationship Id="rId7" Type="http://schemas.openxmlformats.org/officeDocument/2006/relationships/image" Target="../media/image4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32BD81B-AF13-41DD-9CD6-63192D9AFD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A0678CF-3280-402B-B0BA-B62AF2BA687E}">
      <dgm:prSet/>
      <dgm:spPr/>
      <dgm:t>
        <a:bodyPr/>
        <a:lstStyle/>
        <a:p>
          <a:r>
            <a:rPr lang="en-US" b="0" i="0" baseline="0"/>
            <a:t>High-level languages are </a:t>
          </a:r>
          <a:r>
            <a:rPr lang="en-US" b="1" i="0" baseline="0"/>
            <a:t>closer to human language</a:t>
          </a:r>
          <a:r>
            <a:rPr lang="en-US" b="0" i="0" baseline="0"/>
            <a:t> and abstract away hardware details.</a:t>
          </a:r>
          <a:endParaRPr lang="en-US"/>
        </a:p>
      </dgm:t>
    </dgm:pt>
    <dgm:pt modelId="{542CBB32-3F8B-42A9-B77C-079E9D8D94B0}" type="parTrans" cxnId="{987D84E4-EA48-40F3-9440-ED10ED5FA524}">
      <dgm:prSet/>
      <dgm:spPr/>
      <dgm:t>
        <a:bodyPr/>
        <a:lstStyle/>
        <a:p>
          <a:endParaRPr lang="en-US"/>
        </a:p>
      </dgm:t>
    </dgm:pt>
    <dgm:pt modelId="{CDC4665B-177D-4589-BA80-CFEE6DAD3F46}" type="sibTrans" cxnId="{987D84E4-EA48-40F3-9440-ED10ED5FA524}">
      <dgm:prSet/>
      <dgm:spPr/>
      <dgm:t>
        <a:bodyPr/>
        <a:lstStyle/>
        <a:p>
          <a:endParaRPr lang="en-US"/>
        </a:p>
      </dgm:t>
    </dgm:pt>
    <dgm:pt modelId="{7350F82D-D763-4653-A56B-7473F17B035E}">
      <dgm:prSet/>
      <dgm:spPr/>
      <dgm:t>
        <a:bodyPr/>
        <a:lstStyle/>
        <a:p>
          <a:r>
            <a:rPr lang="en-US" b="0" i="0" baseline="0"/>
            <a:t>They allow programmers to write instructions using </a:t>
          </a:r>
          <a:r>
            <a:rPr lang="en-US" b="1" i="0" baseline="0"/>
            <a:t>natural language-like syntax</a:t>
          </a:r>
          <a:r>
            <a:rPr lang="en-US" b="0" i="0" baseline="0"/>
            <a:t>.</a:t>
          </a:r>
          <a:endParaRPr lang="en-US"/>
        </a:p>
      </dgm:t>
    </dgm:pt>
    <dgm:pt modelId="{D8EB33CF-DC24-47C4-AB3D-59A108A2959A}" type="parTrans" cxnId="{4E71BA3E-B2E5-463A-8024-A8E5E60FD176}">
      <dgm:prSet/>
      <dgm:spPr/>
      <dgm:t>
        <a:bodyPr/>
        <a:lstStyle/>
        <a:p>
          <a:endParaRPr lang="en-US"/>
        </a:p>
      </dgm:t>
    </dgm:pt>
    <dgm:pt modelId="{56E28CC7-4CD6-48A2-A27E-5380B1321B7D}" type="sibTrans" cxnId="{4E71BA3E-B2E5-463A-8024-A8E5E60FD176}">
      <dgm:prSet/>
      <dgm:spPr/>
      <dgm:t>
        <a:bodyPr/>
        <a:lstStyle/>
        <a:p>
          <a:endParaRPr lang="en-US"/>
        </a:p>
      </dgm:t>
    </dgm:pt>
    <dgm:pt modelId="{A3595264-F7A0-47A6-9601-2B28510DBD27}">
      <dgm:prSet/>
      <dgm:spPr/>
      <dgm:t>
        <a:bodyPr/>
        <a:lstStyle/>
        <a:p>
          <a:r>
            <a:rPr lang="en-US" b="0" i="0" baseline="0"/>
            <a:t>High-level code needs to be </a:t>
          </a:r>
          <a:r>
            <a:rPr lang="en-US" b="1" i="0" baseline="0"/>
            <a:t>translated (interpreted/compiled)</a:t>
          </a:r>
          <a:r>
            <a:rPr lang="en-US" b="0" i="0" baseline="0"/>
            <a:t> to machine code.</a:t>
          </a:r>
          <a:endParaRPr lang="en-US"/>
        </a:p>
      </dgm:t>
    </dgm:pt>
    <dgm:pt modelId="{B564DF83-BDF6-4B48-B5CD-2918A91685E4}" type="parTrans" cxnId="{A5CCD327-C8D7-498E-B38C-BEE403929A25}">
      <dgm:prSet/>
      <dgm:spPr/>
      <dgm:t>
        <a:bodyPr/>
        <a:lstStyle/>
        <a:p>
          <a:endParaRPr lang="en-US"/>
        </a:p>
      </dgm:t>
    </dgm:pt>
    <dgm:pt modelId="{6868C121-8941-4373-918E-EC640E875B05}" type="sibTrans" cxnId="{A5CCD327-C8D7-498E-B38C-BEE403929A25}">
      <dgm:prSet/>
      <dgm:spPr/>
      <dgm:t>
        <a:bodyPr/>
        <a:lstStyle/>
        <a:p>
          <a:endParaRPr lang="en-US"/>
        </a:p>
      </dgm:t>
    </dgm:pt>
    <dgm:pt modelId="{13B0EF03-7BCC-4F4A-B386-C6104738BCEC}" type="pres">
      <dgm:prSet presAssocID="{132BD81B-AF13-41DD-9CD6-63192D9AFD1A}" presName="root" presStyleCnt="0">
        <dgm:presLayoutVars>
          <dgm:dir/>
          <dgm:resizeHandles val="exact"/>
        </dgm:presLayoutVars>
      </dgm:prSet>
      <dgm:spPr/>
    </dgm:pt>
    <dgm:pt modelId="{50DE7421-CE9E-40BC-BF25-23C13A4B010B}" type="pres">
      <dgm:prSet presAssocID="{CA0678CF-3280-402B-B0BA-B62AF2BA687E}" presName="compNode" presStyleCnt="0"/>
      <dgm:spPr/>
    </dgm:pt>
    <dgm:pt modelId="{F0816902-7EB1-443E-B985-4F45FFD7ABAE}" type="pres">
      <dgm:prSet presAssocID="{CA0678CF-3280-402B-B0BA-B62AF2BA687E}" presName="bgRect" presStyleLbl="bgShp" presStyleIdx="0" presStyleCnt="3"/>
      <dgm:spPr/>
    </dgm:pt>
    <dgm:pt modelId="{54F7ECEE-BC3D-4C00-BB4A-CC6CEDB6B945}" type="pres">
      <dgm:prSet presAssocID="{CA0678CF-3280-402B-B0BA-B62AF2BA687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ngue"/>
        </a:ext>
      </dgm:extLst>
    </dgm:pt>
    <dgm:pt modelId="{95949B55-02C3-4C5E-B38E-5B88B3171FA7}" type="pres">
      <dgm:prSet presAssocID="{CA0678CF-3280-402B-B0BA-B62AF2BA687E}" presName="spaceRect" presStyleCnt="0"/>
      <dgm:spPr/>
    </dgm:pt>
    <dgm:pt modelId="{219BC009-ED46-4EF1-81A4-08CB8656AA59}" type="pres">
      <dgm:prSet presAssocID="{CA0678CF-3280-402B-B0BA-B62AF2BA687E}" presName="parTx" presStyleLbl="revTx" presStyleIdx="0" presStyleCnt="3">
        <dgm:presLayoutVars>
          <dgm:chMax val="0"/>
          <dgm:chPref val="0"/>
        </dgm:presLayoutVars>
      </dgm:prSet>
      <dgm:spPr/>
    </dgm:pt>
    <dgm:pt modelId="{CA8288F0-F109-49F6-BDD2-7E96D043E5C1}" type="pres">
      <dgm:prSet presAssocID="{CDC4665B-177D-4589-BA80-CFEE6DAD3F46}" presName="sibTrans" presStyleCnt="0"/>
      <dgm:spPr/>
    </dgm:pt>
    <dgm:pt modelId="{8A63468E-0CFF-469D-9DB7-7481757D991F}" type="pres">
      <dgm:prSet presAssocID="{7350F82D-D763-4653-A56B-7473F17B035E}" presName="compNode" presStyleCnt="0"/>
      <dgm:spPr/>
    </dgm:pt>
    <dgm:pt modelId="{83EBA73B-C6FE-4E9D-BA39-4F05975328C4}" type="pres">
      <dgm:prSet presAssocID="{7350F82D-D763-4653-A56B-7473F17B035E}" presName="bgRect" presStyleLbl="bgShp" presStyleIdx="1" presStyleCnt="3"/>
      <dgm:spPr/>
    </dgm:pt>
    <dgm:pt modelId="{408E5C17-9943-4564-9CAC-F4B93795F53E}" type="pres">
      <dgm:prSet presAssocID="{7350F82D-D763-4653-A56B-7473F17B03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7A450AA1-48B4-4A7F-AD50-BB1246A73B27}" type="pres">
      <dgm:prSet presAssocID="{7350F82D-D763-4653-A56B-7473F17B035E}" presName="spaceRect" presStyleCnt="0"/>
      <dgm:spPr/>
    </dgm:pt>
    <dgm:pt modelId="{C69D95AC-7A72-4048-80CE-DD99711077EF}" type="pres">
      <dgm:prSet presAssocID="{7350F82D-D763-4653-A56B-7473F17B035E}" presName="parTx" presStyleLbl="revTx" presStyleIdx="1" presStyleCnt="3">
        <dgm:presLayoutVars>
          <dgm:chMax val="0"/>
          <dgm:chPref val="0"/>
        </dgm:presLayoutVars>
      </dgm:prSet>
      <dgm:spPr/>
    </dgm:pt>
    <dgm:pt modelId="{A4719487-2FEB-4FB0-9BCD-E00A12D02316}" type="pres">
      <dgm:prSet presAssocID="{56E28CC7-4CD6-48A2-A27E-5380B1321B7D}" presName="sibTrans" presStyleCnt="0"/>
      <dgm:spPr/>
    </dgm:pt>
    <dgm:pt modelId="{4D49C112-4052-4DF0-A744-B9C3CF0BA049}" type="pres">
      <dgm:prSet presAssocID="{A3595264-F7A0-47A6-9601-2B28510DBD27}" presName="compNode" presStyleCnt="0"/>
      <dgm:spPr/>
    </dgm:pt>
    <dgm:pt modelId="{9784787C-DA5E-4AFB-86BD-AA1C26E54760}" type="pres">
      <dgm:prSet presAssocID="{A3595264-F7A0-47A6-9601-2B28510DBD27}" presName="bgRect" presStyleLbl="bgShp" presStyleIdx="2" presStyleCnt="3"/>
      <dgm:spPr/>
    </dgm:pt>
    <dgm:pt modelId="{EFDE6EF5-3891-40AD-8948-4FA241DB232E}" type="pres">
      <dgm:prSet presAssocID="{A3595264-F7A0-47A6-9601-2B28510DBD2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E3F1C2F-FE99-4D76-8566-E81563FADCD0}" type="pres">
      <dgm:prSet presAssocID="{A3595264-F7A0-47A6-9601-2B28510DBD27}" presName="spaceRect" presStyleCnt="0"/>
      <dgm:spPr/>
    </dgm:pt>
    <dgm:pt modelId="{3D390BE7-7E0A-4FAB-9D8C-247BA8C00D74}" type="pres">
      <dgm:prSet presAssocID="{A3595264-F7A0-47A6-9601-2B28510DBD2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5CCD327-C8D7-498E-B38C-BEE403929A25}" srcId="{132BD81B-AF13-41DD-9CD6-63192D9AFD1A}" destId="{A3595264-F7A0-47A6-9601-2B28510DBD27}" srcOrd="2" destOrd="0" parTransId="{B564DF83-BDF6-4B48-B5CD-2918A91685E4}" sibTransId="{6868C121-8941-4373-918E-EC640E875B05}"/>
    <dgm:cxn modelId="{F4F1CE3A-1F05-47F6-9E01-8454655A75D9}" type="presOf" srcId="{7350F82D-D763-4653-A56B-7473F17B035E}" destId="{C69D95AC-7A72-4048-80CE-DD99711077EF}" srcOrd="0" destOrd="0" presId="urn:microsoft.com/office/officeart/2018/2/layout/IconVerticalSolidList"/>
    <dgm:cxn modelId="{4E71BA3E-B2E5-463A-8024-A8E5E60FD176}" srcId="{132BD81B-AF13-41DD-9CD6-63192D9AFD1A}" destId="{7350F82D-D763-4653-A56B-7473F17B035E}" srcOrd="1" destOrd="0" parTransId="{D8EB33CF-DC24-47C4-AB3D-59A108A2959A}" sibTransId="{56E28CC7-4CD6-48A2-A27E-5380B1321B7D}"/>
    <dgm:cxn modelId="{196BC349-D25C-43D3-AC25-00B61A033FDC}" type="presOf" srcId="{A3595264-F7A0-47A6-9601-2B28510DBD27}" destId="{3D390BE7-7E0A-4FAB-9D8C-247BA8C00D74}" srcOrd="0" destOrd="0" presId="urn:microsoft.com/office/officeart/2018/2/layout/IconVerticalSolidList"/>
    <dgm:cxn modelId="{03F8488C-63EE-4DDD-8C6D-AD29E5DB7F84}" type="presOf" srcId="{132BD81B-AF13-41DD-9CD6-63192D9AFD1A}" destId="{13B0EF03-7BCC-4F4A-B386-C6104738BCEC}" srcOrd="0" destOrd="0" presId="urn:microsoft.com/office/officeart/2018/2/layout/IconVerticalSolidList"/>
    <dgm:cxn modelId="{D3C0AD99-42C0-4259-833A-4B4EFBFBE05A}" type="presOf" srcId="{CA0678CF-3280-402B-B0BA-B62AF2BA687E}" destId="{219BC009-ED46-4EF1-81A4-08CB8656AA59}" srcOrd="0" destOrd="0" presId="urn:microsoft.com/office/officeart/2018/2/layout/IconVerticalSolidList"/>
    <dgm:cxn modelId="{987D84E4-EA48-40F3-9440-ED10ED5FA524}" srcId="{132BD81B-AF13-41DD-9CD6-63192D9AFD1A}" destId="{CA0678CF-3280-402B-B0BA-B62AF2BA687E}" srcOrd="0" destOrd="0" parTransId="{542CBB32-3F8B-42A9-B77C-079E9D8D94B0}" sibTransId="{CDC4665B-177D-4589-BA80-CFEE6DAD3F46}"/>
    <dgm:cxn modelId="{8086726A-1150-47D6-92AE-FE28CCB8BBD3}" type="presParOf" srcId="{13B0EF03-7BCC-4F4A-B386-C6104738BCEC}" destId="{50DE7421-CE9E-40BC-BF25-23C13A4B010B}" srcOrd="0" destOrd="0" presId="urn:microsoft.com/office/officeart/2018/2/layout/IconVerticalSolidList"/>
    <dgm:cxn modelId="{493B6381-5DAA-4E1E-B54C-9466F9149F05}" type="presParOf" srcId="{50DE7421-CE9E-40BC-BF25-23C13A4B010B}" destId="{F0816902-7EB1-443E-B985-4F45FFD7ABAE}" srcOrd="0" destOrd="0" presId="urn:microsoft.com/office/officeart/2018/2/layout/IconVerticalSolidList"/>
    <dgm:cxn modelId="{8C59B4CB-46C1-4C11-99B4-A83756D55F52}" type="presParOf" srcId="{50DE7421-CE9E-40BC-BF25-23C13A4B010B}" destId="{54F7ECEE-BC3D-4C00-BB4A-CC6CEDB6B945}" srcOrd="1" destOrd="0" presId="urn:microsoft.com/office/officeart/2018/2/layout/IconVerticalSolidList"/>
    <dgm:cxn modelId="{CF237663-2DEC-4276-AF65-B61AEEEE771B}" type="presParOf" srcId="{50DE7421-CE9E-40BC-BF25-23C13A4B010B}" destId="{95949B55-02C3-4C5E-B38E-5B88B3171FA7}" srcOrd="2" destOrd="0" presId="urn:microsoft.com/office/officeart/2018/2/layout/IconVerticalSolidList"/>
    <dgm:cxn modelId="{1309D408-EA10-424A-A5C7-0CF091695C60}" type="presParOf" srcId="{50DE7421-CE9E-40BC-BF25-23C13A4B010B}" destId="{219BC009-ED46-4EF1-81A4-08CB8656AA59}" srcOrd="3" destOrd="0" presId="urn:microsoft.com/office/officeart/2018/2/layout/IconVerticalSolidList"/>
    <dgm:cxn modelId="{772D8C4E-273A-40C4-83BE-A8690DE04011}" type="presParOf" srcId="{13B0EF03-7BCC-4F4A-B386-C6104738BCEC}" destId="{CA8288F0-F109-49F6-BDD2-7E96D043E5C1}" srcOrd="1" destOrd="0" presId="urn:microsoft.com/office/officeart/2018/2/layout/IconVerticalSolidList"/>
    <dgm:cxn modelId="{6699EEEB-F446-493D-A730-867FDD5FB810}" type="presParOf" srcId="{13B0EF03-7BCC-4F4A-B386-C6104738BCEC}" destId="{8A63468E-0CFF-469D-9DB7-7481757D991F}" srcOrd="2" destOrd="0" presId="urn:microsoft.com/office/officeart/2018/2/layout/IconVerticalSolidList"/>
    <dgm:cxn modelId="{6FFE2DB9-D44D-4F9C-947C-BD0E17530581}" type="presParOf" srcId="{8A63468E-0CFF-469D-9DB7-7481757D991F}" destId="{83EBA73B-C6FE-4E9D-BA39-4F05975328C4}" srcOrd="0" destOrd="0" presId="urn:microsoft.com/office/officeart/2018/2/layout/IconVerticalSolidList"/>
    <dgm:cxn modelId="{3FA14CFF-E286-49B5-BFEF-874275CF461C}" type="presParOf" srcId="{8A63468E-0CFF-469D-9DB7-7481757D991F}" destId="{408E5C17-9943-4564-9CAC-F4B93795F53E}" srcOrd="1" destOrd="0" presId="urn:microsoft.com/office/officeart/2018/2/layout/IconVerticalSolidList"/>
    <dgm:cxn modelId="{7908722A-4AE0-4134-952A-A2435E4CFE70}" type="presParOf" srcId="{8A63468E-0CFF-469D-9DB7-7481757D991F}" destId="{7A450AA1-48B4-4A7F-AD50-BB1246A73B27}" srcOrd="2" destOrd="0" presId="urn:microsoft.com/office/officeart/2018/2/layout/IconVerticalSolidList"/>
    <dgm:cxn modelId="{9762A8AC-8501-47BD-A0A6-E6CBB17CF08C}" type="presParOf" srcId="{8A63468E-0CFF-469D-9DB7-7481757D991F}" destId="{C69D95AC-7A72-4048-80CE-DD99711077EF}" srcOrd="3" destOrd="0" presId="urn:microsoft.com/office/officeart/2018/2/layout/IconVerticalSolidList"/>
    <dgm:cxn modelId="{93A0AD5F-12BF-4EE8-B27C-075D0A74E2CA}" type="presParOf" srcId="{13B0EF03-7BCC-4F4A-B386-C6104738BCEC}" destId="{A4719487-2FEB-4FB0-9BCD-E00A12D02316}" srcOrd="3" destOrd="0" presId="urn:microsoft.com/office/officeart/2018/2/layout/IconVerticalSolidList"/>
    <dgm:cxn modelId="{E5DD5C31-8327-42E4-8710-C5D7CD017D27}" type="presParOf" srcId="{13B0EF03-7BCC-4F4A-B386-C6104738BCEC}" destId="{4D49C112-4052-4DF0-A744-B9C3CF0BA049}" srcOrd="4" destOrd="0" presId="urn:microsoft.com/office/officeart/2018/2/layout/IconVerticalSolidList"/>
    <dgm:cxn modelId="{825A795C-7E9E-48B0-A0BF-663FA0A82ADD}" type="presParOf" srcId="{4D49C112-4052-4DF0-A744-B9C3CF0BA049}" destId="{9784787C-DA5E-4AFB-86BD-AA1C26E54760}" srcOrd="0" destOrd="0" presId="urn:microsoft.com/office/officeart/2018/2/layout/IconVerticalSolidList"/>
    <dgm:cxn modelId="{42A5DF7D-E553-4216-85BC-221A47B2436E}" type="presParOf" srcId="{4D49C112-4052-4DF0-A744-B9C3CF0BA049}" destId="{EFDE6EF5-3891-40AD-8948-4FA241DB232E}" srcOrd="1" destOrd="0" presId="urn:microsoft.com/office/officeart/2018/2/layout/IconVerticalSolidList"/>
    <dgm:cxn modelId="{8BE1A4E5-22B4-4123-8E0F-E24263C6511C}" type="presParOf" srcId="{4D49C112-4052-4DF0-A744-B9C3CF0BA049}" destId="{3E3F1C2F-FE99-4D76-8566-E81563FADCD0}" srcOrd="2" destOrd="0" presId="urn:microsoft.com/office/officeart/2018/2/layout/IconVerticalSolidList"/>
    <dgm:cxn modelId="{A5BBB578-9861-4EB3-8875-DC037FB2F2AF}" type="presParOf" srcId="{4D49C112-4052-4DF0-A744-B9C3CF0BA049}" destId="{3D390BE7-7E0A-4FAB-9D8C-247BA8C00D7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AF2D7A4-4C51-46CE-A80B-675A7DD5C669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24DDFE7E-2BCC-45B0-9C21-CF2F7958AC8D}">
      <dgm:prSet/>
      <dgm:spPr/>
      <dgm:t>
        <a:bodyPr/>
        <a:lstStyle/>
        <a:p>
          <a:r>
            <a:rPr lang="en-US" b="1"/>
            <a:t>Simple &amp; Readable Syntax</a:t>
          </a:r>
          <a:r>
            <a:rPr lang="en-US"/>
            <a:t>: Focuses on writing code that looks like plain English.</a:t>
          </a:r>
        </a:p>
      </dgm:t>
    </dgm:pt>
    <dgm:pt modelId="{A286605C-3D9F-435E-B015-5EC677F280D5}" type="parTrans" cxnId="{D574F614-6440-4A57-BCBD-7594B0B8B6E8}">
      <dgm:prSet/>
      <dgm:spPr/>
      <dgm:t>
        <a:bodyPr/>
        <a:lstStyle/>
        <a:p>
          <a:endParaRPr lang="en-US"/>
        </a:p>
      </dgm:t>
    </dgm:pt>
    <dgm:pt modelId="{EF6F6FC1-3124-45D2-8F67-9C0907F90BAC}" type="sibTrans" cxnId="{D574F614-6440-4A57-BCBD-7594B0B8B6E8}">
      <dgm:prSet/>
      <dgm:spPr/>
      <dgm:t>
        <a:bodyPr/>
        <a:lstStyle/>
        <a:p>
          <a:endParaRPr lang="en-US"/>
        </a:p>
      </dgm:t>
    </dgm:pt>
    <dgm:pt modelId="{B4D004A4-C3D9-4FD1-8C54-C23555F5541A}">
      <dgm:prSet/>
      <dgm:spPr/>
      <dgm:t>
        <a:bodyPr/>
        <a:lstStyle/>
        <a:p>
          <a:r>
            <a:rPr lang="en-US" b="1"/>
            <a:t>Interpreted Language</a:t>
          </a:r>
          <a:r>
            <a:rPr lang="en-US"/>
            <a:t>: Executes code line-by-line without needing compilation.</a:t>
          </a:r>
        </a:p>
      </dgm:t>
    </dgm:pt>
    <dgm:pt modelId="{88B30D2E-9FD3-4DCB-B391-0D115E05ECF4}" type="parTrans" cxnId="{9B18D69F-CA33-4503-B483-D6D6FA52E0E0}">
      <dgm:prSet/>
      <dgm:spPr/>
      <dgm:t>
        <a:bodyPr/>
        <a:lstStyle/>
        <a:p>
          <a:endParaRPr lang="en-US"/>
        </a:p>
      </dgm:t>
    </dgm:pt>
    <dgm:pt modelId="{7BABFCB2-8BD5-4C1D-B75F-44D24E84EE90}" type="sibTrans" cxnId="{9B18D69F-CA33-4503-B483-D6D6FA52E0E0}">
      <dgm:prSet/>
      <dgm:spPr/>
      <dgm:t>
        <a:bodyPr/>
        <a:lstStyle/>
        <a:p>
          <a:endParaRPr lang="en-US"/>
        </a:p>
      </dgm:t>
    </dgm:pt>
    <dgm:pt modelId="{7D6A46BB-5FE7-403E-908C-EB59E29EEEFA}">
      <dgm:prSet/>
      <dgm:spPr/>
      <dgm:t>
        <a:bodyPr/>
        <a:lstStyle/>
        <a:p>
          <a:r>
            <a:rPr lang="en-US" b="1"/>
            <a:t>Dynamically Typed</a:t>
          </a:r>
          <a:r>
            <a:rPr lang="en-US"/>
            <a:t>: No need to declare variable types explicitly.</a:t>
          </a:r>
        </a:p>
      </dgm:t>
    </dgm:pt>
    <dgm:pt modelId="{EB849190-52B5-4744-9E80-AFBAA3F3C005}" type="parTrans" cxnId="{C3C43AB7-7741-4E98-8761-5F5AEBB14A04}">
      <dgm:prSet/>
      <dgm:spPr/>
      <dgm:t>
        <a:bodyPr/>
        <a:lstStyle/>
        <a:p>
          <a:endParaRPr lang="en-US"/>
        </a:p>
      </dgm:t>
    </dgm:pt>
    <dgm:pt modelId="{25FD9116-3D35-4869-8E30-2BBB906330D8}" type="sibTrans" cxnId="{C3C43AB7-7741-4E98-8761-5F5AEBB14A04}">
      <dgm:prSet/>
      <dgm:spPr/>
      <dgm:t>
        <a:bodyPr/>
        <a:lstStyle/>
        <a:p>
          <a:endParaRPr lang="en-US"/>
        </a:p>
      </dgm:t>
    </dgm:pt>
    <dgm:pt modelId="{7EC374BB-743E-42B4-A6CA-831D5AD048D7}">
      <dgm:prSet/>
      <dgm:spPr/>
      <dgm:t>
        <a:bodyPr/>
        <a:lstStyle/>
        <a:p>
          <a:r>
            <a:rPr lang="en-US" b="1"/>
            <a:t>Large Standard Library</a:t>
          </a:r>
          <a:r>
            <a:rPr lang="en-US"/>
            <a:t>: Comes with a rich set of built-in modules and functions.</a:t>
          </a:r>
        </a:p>
      </dgm:t>
    </dgm:pt>
    <dgm:pt modelId="{627BAACE-2445-4880-8CE4-5344AC43C711}" type="parTrans" cxnId="{ECC7A420-1FD4-4260-88E5-6EEBF8072D98}">
      <dgm:prSet/>
      <dgm:spPr/>
      <dgm:t>
        <a:bodyPr/>
        <a:lstStyle/>
        <a:p>
          <a:endParaRPr lang="en-US"/>
        </a:p>
      </dgm:t>
    </dgm:pt>
    <dgm:pt modelId="{1E7BF2A0-3198-4874-A409-81320A9AD276}" type="sibTrans" cxnId="{ECC7A420-1FD4-4260-88E5-6EEBF8072D98}">
      <dgm:prSet/>
      <dgm:spPr/>
      <dgm:t>
        <a:bodyPr/>
        <a:lstStyle/>
        <a:p>
          <a:endParaRPr lang="en-US"/>
        </a:p>
      </dgm:t>
    </dgm:pt>
    <dgm:pt modelId="{7B4A9445-AB2D-4562-9F28-11836A49762E}">
      <dgm:prSet/>
      <dgm:spPr/>
      <dgm:t>
        <a:bodyPr/>
        <a:lstStyle/>
        <a:p>
          <a:r>
            <a:rPr lang="en-US" b="1"/>
            <a:t>Cross-Platform</a:t>
          </a:r>
          <a:r>
            <a:rPr lang="en-US"/>
            <a:t>: Can run on various operating systems like Windows, Linux, and macOS without modification.</a:t>
          </a:r>
        </a:p>
      </dgm:t>
    </dgm:pt>
    <dgm:pt modelId="{A9354257-E1AB-4449-8854-634FE8949EF3}" type="parTrans" cxnId="{B351C953-7AFE-45A0-A8E0-E32DF38F8E7A}">
      <dgm:prSet/>
      <dgm:spPr/>
      <dgm:t>
        <a:bodyPr/>
        <a:lstStyle/>
        <a:p>
          <a:endParaRPr lang="en-US"/>
        </a:p>
      </dgm:t>
    </dgm:pt>
    <dgm:pt modelId="{69A97E16-4D4F-42C9-BB07-4047D540629C}" type="sibTrans" cxnId="{B351C953-7AFE-45A0-A8E0-E32DF38F8E7A}">
      <dgm:prSet/>
      <dgm:spPr/>
      <dgm:t>
        <a:bodyPr/>
        <a:lstStyle/>
        <a:p>
          <a:endParaRPr lang="en-US"/>
        </a:p>
      </dgm:t>
    </dgm:pt>
    <dgm:pt modelId="{C5AB41EB-F5E0-4E0E-A087-35321843A0DC}" type="pres">
      <dgm:prSet presAssocID="{DAF2D7A4-4C51-46CE-A80B-675A7DD5C669}" presName="diagram" presStyleCnt="0">
        <dgm:presLayoutVars>
          <dgm:dir/>
          <dgm:resizeHandles val="exact"/>
        </dgm:presLayoutVars>
      </dgm:prSet>
      <dgm:spPr/>
    </dgm:pt>
    <dgm:pt modelId="{DB16152B-455E-48F4-A04F-EB9534D4A4D8}" type="pres">
      <dgm:prSet presAssocID="{24DDFE7E-2BCC-45B0-9C21-CF2F7958AC8D}" presName="node" presStyleLbl="node1" presStyleIdx="0" presStyleCnt="5">
        <dgm:presLayoutVars>
          <dgm:bulletEnabled val="1"/>
        </dgm:presLayoutVars>
      </dgm:prSet>
      <dgm:spPr/>
    </dgm:pt>
    <dgm:pt modelId="{AC59D8FC-408E-4432-97AE-FA9673726F2C}" type="pres">
      <dgm:prSet presAssocID="{EF6F6FC1-3124-45D2-8F67-9C0907F90BAC}" presName="sibTrans" presStyleCnt="0"/>
      <dgm:spPr/>
    </dgm:pt>
    <dgm:pt modelId="{02D4ED59-785D-4A72-A0C2-4C822A6C2682}" type="pres">
      <dgm:prSet presAssocID="{B4D004A4-C3D9-4FD1-8C54-C23555F5541A}" presName="node" presStyleLbl="node1" presStyleIdx="1" presStyleCnt="5">
        <dgm:presLayoutVars>
          <dgm:bulletEnabled val="1"/>
        </dgm:presLayoutVars>
      </dgm:prSet>
      <dgm:spPr/>
    </dgm:pt>
    <dgm:pt modelId="{1A8F1F42-0270-4B4A-9B72-ADB0DFE5C057}" type="pres">
      <dgm:prSet presAssocID="{7BABFCB2-8BD5-4C1D-B75F-44D24E84EE90}" presName="sibTrans" presStyleCnt="0"/>
      <dgm:spPr/>
    </dgm:pt>
    <dgm:pt modelId="{126EF4E2-ACA6-4B26-A8CA-30C845E3ADDC}" type="pres">
      <dgm:prSet presAssocID="{7D6A46BB-5FE7-403E-908C-EB59E29EEEFA}" presName="node" presStyleLbl="node1" presStyleIdx="2" presStyleCnt="5">
        <dgm:presLayoutVars>
          <dgm:bulletEnabled val="1"/>
        </dgm:presLayoutVars>
      </dgm:prSet>
      <dgm:spPr/>
    </dgm:pt>
    <dgm:pt modelId="{AAA6957D-0709-4BF1-8FF3-C1484E97E458}" type="pres">
      <dgm:prSet presAssocID="{25FD9116-3D35-4869-8E30-2BBB906330D8}" presName="sibTrans" presStyleCnt="0"/>
      <dgm:spPr/>
    </dgm:pt>
    <dgm:pt modelId="{5EDA5118-DA7D-4289-B559-B527E53CD42B}" type="pres">
      <dgm:prSet presAssocID="{7EC374BB-743E-42B4-A6CA-831D5AD048D7}" presName="node" presStyleLbl="node1" presStyleIdx="3" presStyleCnt="5">
        <dgm:presLayoutVars>
          <dgm:bulletEnabled val="1"/>
        </dgm:presLayoutVars>
      </dgm:prSet>
      <dgm:spPr/>
    </dgm:pt>
    <dgm:pt modelId="{7CBBF546-E9C3-4051-BFE7-6F547BAECF50}" type="pres">
      <dgm:prSet presAssocID="{1E7BF2A0-3198-4874-A409-81320A9AD276}" presName="sibTrans" presStyleCnt="0"/>
      <dgm:spPr/>
    </dgm:pt>
    <dgm:pt modelId="{36266C6B-8B44-4F66-B82B-BF5E4C198BA1}" type="pres">
      <dgm:prSet presAssocID="{7B4A9445-AB2D-4562-9F28-11836A49762E}" presName="node" presStyleLbl="node1" presStyleIdx="4" presStyleCnt="5">
        <dgm:presLayoutVars>
          <dgm:bulletEnabled val="1"/>
        </dgm:presLayoutVars>
      </dgm:prSet>
      <dgm:spPr/>
    </dgm:pt>
  </dgm:ptLst>
  <dgm:cxnLst>
    <dgm:cxn modelId="{D574F614-6440-4A57-BCBD-7594B0B8B6E8}" srcId="{DAF2D7A4-4C51-46CE-A80B-675A7DD5C669}" destId="{24DDFE7E-2BCC-45B0-9C21-CF2F7958AC8D}" srcOrd="0" destOrd="0" parTransId="{A286605C-3D9F-435E-B015-5EC677F280D5}" sibTransId="{EF6F6FC1-3124-45D2-8F67-9C0907F90BAC}"/>
    <dgm:cxn modelId="{ECC7A420-1FD4-4260-88E5-6EEBF8072D98}" srcId="{DAF2D7A4-4C51-46CE-A80B-675A7DD5C669}" destId="{7EC374BB-743E-42B4-A6CA-831D5AD048D7}" srcOrd="3" destOrd="0" parTransId="{627BAACE-2445-4880-8CE4-5344AC43C711}" sibTransId="{1E7BF2A0-3198-4874-A409-81320A9AD276}"/>
    <dgm:cxn modelId="{2E1E5F2E-111D-4391-8973-996F2F09641E}" type="presOf" srcId="{7EC374BB-743E-42B4-A6CA-831D5AD048D7}" destId="{5EDA5118-DA7D-4289-B559-B527E53CD42B}" srcOrd="0" destOrd="0" presId="urn:microsoft.com/office/officeart/2005/8/layout/default"/>
    <dgm:cxn modelId="{3115075E-06AD-4610-BC6E-B7DA4F69A6A2}" type="presOf" srcId="{7D6A46BB-5FE7-403E-908C-EB59E29EEEFA}" destId="{126EF4E2-ACA6-4B26-A8CA-30C845E3ADDC}" srcOrd="0" destOrd="0" presId="urn:microsoft.com/office/officeart/2005/8/layout/default"/>
    <dgm:cxn modelId="{DEE62B47-7E31-43CE-8AAB-803043964B6D}" type="presOf" srcId="{B4D004A4-C3D9-4FD1-8C54-C23555F5541A}" destId="{02D4ED59-785D-4A72-A0C2-4C822A6C2682}" srcOrd="0" destOrd="0" presId="urn:microsoft.com/office/officeart/2005/8/layout/default"/>
    <dgm:cxn modelId="{1AE72770-06D2-4F7C-8AA5-E3BEDEDFE49E}" type="presOf" srcId="{24DDFE7E-2BCC-45B0-9C21-CF2F7958AC8D}" destId="{DB16152B-455E-48F4-A04F-EB9534D4A4D8}" srcOrd="0" destOrd="0" presId="urn:microsoft.com/office/officeart/2005/8/layout/default"/>
    <dgm:cxn modelId="{B351C953-7AFE-45A0-A8E0-E32DF38F8E7A}" srcId="{DAF2D7A4-4C51-46CE-A80B-675A7DD5C669}" destId="{7B4A9445-AB2D-4562-9F28-11836A49762E}" srcOrd="4" destOrd="0" parTransId="{A9354257-E1AB-4449-8854-634FE8949EF3}" sibTransId="{69A97E16-4D4F-42C9-BB07-4047D540629C}"/>
    <dgm:cxn modelId="{DA0AD07F-3906-4C28-8ABB-4559075994E0}" type="presOf" srcId="{7B4A9445-AB2D-4562-9F28-11836A49762E}" destId="{36266C6B-8B44-4F66-B82B-BF5E4C198BA1}" srcOrd="0" destOrd="0" presId="urn:microsoft.com/office/officeart/2005/8/layout/default"/>
    <dgm:cxn modelId="{1AEB119F-5E9E-4371-9A68-961A8A9947BE}" type="presOf" srcId="{DAF2D7A4-4C51-46CE-A80B-675A7DD5C669}" destId="{C5AB41EB-F5E0-4E0E-A087-35321843A0DC}" srcOrd="0" destOrd="0" presId="urn:microsoft.com/office/officeart/2005/8/layout/default"/>
    <dgm:cxn modelId="{9B18D69F-CA33-4503-B483-D6D6FA52E0E0}" srcId="{DAF2D7A4-4C51-46CE-A80B-675A7DD5C669}" destId="{B4D004A4-C3D9-4FD1-8C54-C23555F5541A}" srcOrd="1" destOrd="0" parTransId="{88B30D2E-9FD3-4DCB-B391-0D115E05ECF4}" sibTransId="{7BABFCB2-8BD5-4C1D-B75F-44D24E84EE90}"/>
    <dgm:cxn modelId="{C3C43AB7-7741-4E98-8761-5F5AEBB14A04}" srcId="{DAF2D7A4-4C51-46CE-A80B-675A7DD5C669}" destId="{7D6A46BB-5FE7-403E-908C-EB59E29EEEFA}" srcOrd="2" destOrd="0" parTransId="{EB849190-52B5-4744-9E80-AFBAA3F3C005}" sibTransId="{25FD9116-3D35-4869-8E30-2BBB906330D8}"/>
    <dgm:cxn modelId="{B2CBD62A-A8F3-4A75-B95C-CCE2AA91E4ED}" type="presParOf" srcId="{C5AB41EB-F5E0-4E0E-A087-35321843A0DC}" destId="{DB16152B-455E-48F4-A04F-EB9534D4A4D8}" srcOrd="0" destOrd="0" presId="urn:microsoft.com/office/officeart/2005/8/layout/default"/>
    <dgm:cxn modelId="{8913051F-4DB5-4EDB-83D3-2E9636C6D6C8}" type="presParOf" srcId="{C5AB41EB-F5E0-4E0E-A087-35321843A0DC}" destId="{AC59D8FC-408E-4432-97AE-FA9673726F2C}" srcOrd="1" destOrd="0" presId="urn:microsoft.com/office/officeart/2005/8/layout/default"/>
    <dgm:cxn modelId="{BAC70EE3-52FA-4958-9DFE-A30045184483}" type="presParOf" srcId="{C5AB41EB-F5E0-4E0E-A087-35321843A0DC}" destId="{02D4ED59-785D-4A72-A0C2-4C822A6C2682}" srcOrd="2" destOrd="0" presId="urn:microsoft.com/office/officeart/2005/8/layout/default"/>
    <dgm:cxn modelId="{33F92456-ED2C-4C52-9106-F95B3BD70ECB}" type="presParOf" srcId="{C5AB41EB-F5E0-4E0E-A087-35321843A0DC}" destId="{1A8F1F42-0270-4B4A-9B72-ADB0DFE5C057}" srcOrd="3" destOrd="0" presId="urn:microsoft.com/office/officeart/2005/8/layout/default"/>
    <dgm:cxn modelId="{245A3BA4-32E9-4ABD-9EF9-D3BB0A765392}" type="presParOf" srcId="{C5AB41EB-F5E0-4E0E-A087-35321843A0DC}" destId="{126EF4E2-ACA6-4B26-A8CA-30C845E3ADDC}" srcOrd="4" destOrd="0" presId="urn:microsoft.com/office/officeart/2005/8/layout/default"/>
    <dgm:cxn modelId="{A78B3EFF-30C5-459A-AFC4-9F2A60715359}" type="presParOf" srcId="{C5AB41EB-F5E0-4E0E-A087-35321843A0DC}" destId="{AAA6957D-0709-4BF1-8FF3-C1484E97E458}" srcOrd="5" destOrd="0" presId="urn:microsoft.com/office/officeart/2005/8/layout/default"/>
    <dgm:cxn modelId="{E3D10129-7ED2-4A58-AD7E-77C91C1A8C7E}" type="presParOf" srcId="{C5AB41EB-F5E0-4E0E-A087-35321843A0DC}" destId="{5EDA5118-DA7D-4289-B559-B527E53CD42B}" srcOrd="6" destOrd="0" presId="urn:microsoft.com/office/officeart/2005/8/layout/default"/>
    <dgm:cxn modelId="{8D9DBF46-34BF-4A6D-A615-3857778E5B8E}" type="presParOf" srcId="{C5AB41EB-F5E0-4E0E-A087-35321843A0DC}" destId="{7CBBF546-E9C3-4051-BFE7-6F547BAECF50}" srcOrd="7" destOrd="0" presId="urn:microsoft.com/office/officeart/2005/8/layout/default"/>
    <dgm:cxn modelId="{DDA635C4-D91E-4359-A059-A2EE1ABF3413}" type="presParOf" srcId="{C5AB41EB-F5E0-4E0E-A087-35321843A0DC}" destId="{36266C6B-8B44-4F66-B82B-BF5E4C198B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B7184A-559D-4054-A82E-D903016FDD6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E92447-1640-49D3-A7F1-502C4454B13A}">
      <dgm:prSet/>
      <dgm:spPr/>
      <dgm:t>
        <a:bodyPr/>
        <a:lstStyle/>
        <a:p>
          <a:r>
            <a:rPr lang="en-US" b="1" i="0" baseline="0"/>
            <a:t>Easy to learn and readable syntax</a:t>
          </a:r>
          <a:r>
            <a:rPr lang="en-US" b="0" i="0" baseline="0"/>
            <a:t> — great for beginners and experts alike.</a:t>
          </a:r>
          <a:endParaRPr lang="en-US"/>
        </a:p>
      </dgm:t>
    </dgm:pt>
    <dgm:pt modelId="{3558072F-B0EE-4036-AF88-F4919E9AB356}" type="parTrans" cxnId="{CD066AC4-664D-4E03-9309-68D8D726ADF3}">
      <dgm:prSet/>
      <dgm:spPr/>
      <dgm:t>
        <a:bodyPr/>
        <a:lstStyle/>
        <a:p>
          <a:endParaRPr lang="en-US"/>
        </a:p>
      </dgm:t>
    </dgm:pt>
    <dgm:pt modelId="{99841051-4340-42FA-8432-89A8709DE579}" type="sibTrans" cxnId="{CD066AC4-664D-4E03-9309-68D8D726ADF3}">
      <dgm:prSet/>
      <dgm:spPr/>
      <dgm:t>
        <a:bodyPr/>
        <a:lstStyle/>
        <a:p>
          <a:endParaRPr lang="en-US"/>
        </a:p>
      </dgm:t>
    </dgm:pt>
    <dgm:pt modelId="{467544C2-A2CB-4897-B7D3-5436C9875476}">
      <dgm:prSet/>
      <dgm:spPr/>
      <dgm:t>
        <a:bodyPr/>
        <a:lstStyle/>
        <a:p>
          <a:r>
            <a:rPr lang="en-US" b="1" i="0" baseline="0"/>
            <a:t>Powerful libraries</a:t>
          </a:r>
          <a:r>
            <a:rPr lang="en-US" b="0" i="0" baseline="0"/>
            <a:t> like Pandas, NumPy, Scikit-learn, TensorFlow for all data tasks.</a:t>
          </a:r>
          <a:endParaRPr lang="en-US"/>
        </a:p>
      </dgm:t>
    </dgm:pt>
    <dgm:pt modelId="{EAE2CFB2-6C5E-431E-A751-004C214E6E5E}" type="parTrans" cxnId="{EBF34E51-43D6-4FFA-ADAD-376E54FC2397}">
      <dgm:prSet/>
      <dgm:spPr/>
      <dgm:t>
        <a:bodyPr/>
        <a:lstStyle/>
        <a:p>
          <a:endParaRPr lang="en-US"/>
        </a:p>
      </dgm:t>
    </dgm:pt>
    <dgm:pt modelId="{D1C43A73-1831-4A98-A515-0CB08CA618B4}" type="sibTrans" cxnId="{EBF34E51-43D6-4FFA-ADAD-376E54FC2397}">
      <dgm:prSet/>
      <dgm:spPr/>
      <dgm:t>
        <a:bodyPr/>
        <a:lstStyle/>
        <a:p>
          <a:endParaRPr lang="en-US"/>
        </a:p>
      </dgm:t>
    </dgm:pt>
    <dgm:pt modelId="{EE175DA5-0A2B-49AD-A106-BE74C70E421D}">
      <dgm:prSet/>
      <dgm:spPr/>
      <dgm:t>
        <a:bodyPr/>
        <a:lstStyle/>
        <a:p>
          <a:r>
            <a:rPr lang="en-US" b="1" i="0" baseline="0"/>
            <a:t>Jupyter Notebooks</a:t>
          </a:r>
          <a:r>
            <a:rPr lang="en-US" b="0" i="0" baseline="0"/>
            <a:t> for quick experiments, visualization, and reporting.</a:t>
          </a:r>
          <a:endParaRPr lang="en-US"/>
        </a:p>
      </dgm:t>
    </dgm:pt>
    <dgm:pt modelId="{2A404E5A-5B81-4FD1-87B1-08028C8D402C}" type="parTrans" cxnId="{342A46D1-6461-4CE4-9A1D-AF722A740932}">
      <dgm:prSet/>
      <dgm:spPr/>
      <dgm:t>
        <a:bodyPr/>
        <a:lstStyle/>
        <a:p>
          <a:endParaRPr lang="en-US"/>
        </a:p>
      </dgm:t>
    </dgm:pt>
    <dgm:pt modelId="{2D35DA04-9FC7-46C5-AC30-34A51273B585}" type="sibTrans" cxnId="{342A46D1-6461-4CE4-9A1D-AF722A740932}">
      <dgm:prSet/>
      <dgm:spPr/>
      <dgm:t>
        <a:bodyPr/>
        <a:lstStyle/>
        <a:p>
          <a:endParaRPr lang="en-US"/>
        </a:p>
      </dgm:t>
    </dgm:pt>
    <dgm:pt modelId="{43F2285B-21C5-4E20-98ED-FC47DBF7788A}">
      <dgm:prSet/>
      <dgm:spPr/>
      <dgm:t>
        <a:bodyPr/>
        <a:lstStyle/>
        <a:p>
          <a:r>
            <a:rPr lang="en-US" b="1" i="0" baseline="0"/>
            <a:t>Large community support</a:t>
          </a:r>
          <a:r>
            <a:rPr lang="en-US" b="0" i="0" baseline="0"/>
            <a:t> with tons of tutorials and resources.</a:t>
          </a:r>
          <a:endParaRPr lang="en-US"/>
        </a:p>
      </dgm:t>
    </dgm:pt>
    <dgm:pt modelId="{96A5CCD9-7AA0-425D-B612-729A2B3CB7F6}" type="parTrans" cxnId="{80E710B4-9551-4C0A-B36D-E22E84AF6CEA}">
      <dgm:prSet/>
      <dgm:spPr/>
      <dgm:t>
        <a:bodyPr/>
        <a:lstStyle/>
        <a:p>
          <a:endParaRPr lang="en-US"/>
        </a:p>
      </dgm:t>
    </dgm:pt>
    <dgm:pt modelId="{3D7C4027-15A4-4DD3-98CE-5628CA59312A}" type="sibTrans" cxnId="{80E710B4-9551-4C0A-B36D-E22E84AF6CEA}">
      <dgm:prSet/>
      <dgm:spPr/>
      <dgm:t>
        <a:bodyPr/>
        <a:lstStyle/>
        <a:p>
          <a:endParaRPr lang="en-US"/>
        </a:p>
      </dgm:t>
    </dgm:pt>
    <dgm:pt modelId="{BF6840AD-F194-4ABE-A80B-AB8FA1562FD4}">
      <dgm:prSet/>
      <dgm:spPr/>
      <dgm:t>
        <a:bodyPr/>
        <a:lstStyle/>
        <a:p>
          <a:r>
            <a:rPr lang="en-US" b="1" i="0" baseline="0"/>
            <a:t>Flexible &amp; integrates well</a:t>
          </a:r>
          <a:r>
            <a:rPr lang="en-US" b="0" i="0" baseline="0"/>
            <a:t> with databases, big data tools, and web apps.</a:t>
          </a:r>
          <a:endParaRPr lang="en-US"/>
        </a:p>
      </dgm:t>
    </dgm:pt>
    <dgm:pt modelId="{168E3F1B-401F-402F-95AC-01768991DED6}" type="parTrans" cxnId="{E9F0B02A-490A-4BC5-BB94-F08315D79DB8}">
      <dgm:prSet/>
      <dgm:spPr/>
      <dgm:t>
        <a:bodyPr/>
        <a:lstStyle/>
        <a:p>
          <a:endParaRPr lang="en-US"/>
        </a:p>
      </dgm:t>
    </dgm:pt>
    <dgm:pt modelId="{F7334FEE-3CA4-41C0-B0B0-B3104769A83E}" type="sibTrans" cxnId="{E9F0B02A-490A-4BC5-BB94-F08315D79DB8}">
      <dgm:prSet/>
      <dgm:spPr/>
      <dgm:t>
        <a:bodyPr/>
        <a:lstStyle/>
        <a:p>
          <a:endParaRPr lang="en-US"/>
        </a:p>
      </dgm:t>
    </dgm:pt>
    <dgm:pt modelId="{E24B5568-5EDF-4509-BDF7-87713E6949AE}" type="pres">
      <dgm:prSet presAssocID="{86B7184A-559D-4054-A82E-D903016FDD6D}" presName="root" presStyleCnt="0">
        <dgm:presLayoutVars>
          <dgm:dir/>
          <dgm:resizeHandles val="exact"/>
        </dgm:presLayoutVars>
      </dgm:prSet>
      <dgm:spPr/>
    </dgm:pt>
    <dgm:pt modelId="{01C3936D-6DC2-4DF3-BC00-828C61A713EB}" type="pres">
      <dgm:prSet presAssocID="{F5E92447-1640-49D3-A7F1-502C4454B13A}" presName="compNode" presStyleCnt="0"/>
      <dgm:spPr/>
    </dgm:pt>
    <dgm:pt modelId="{D885818C-21FB-4A1A-9CB2-904EFBB92953}" type="pres">
      <dgm:prSet presAssocID="{F5E92447-1640-49D3-A7F1-502C4454B13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Book"/>
        </a:ext>
      </dgm:extLst>
    </dgm:pt>
    <dgm:pt modelId="{DA3D41B1-5D96-442A-B2BA-83427F5C57E6}" type="pres">
      <dgm:prSet presAssocID="{F5E92447-1640-49D3-A7F1-502C4454B13A}" presName="spaceRect" presStyleCnt="0"/>
      <dgm:spPr/>
    </dgm:pt>
    <dgm:pt modelId="{33370A8D-1F39-4E6F-9E0D-5A41F050BA18}" type="pres">
      <dgm:prSet presAssocID="{F5E92447-1640-49D3-A7F1-502C4454B13A}" presName="textRect" presStyleLbl="revTx" presStyleIdx="0" presStyleCnt="5">
        <dgm:presLayoutVars>
          <dgm:chMax val="1"/>
          <dgm:chPref val="1"/>
        </dgm:presLayoutVars>
      </dgm:prSet>
      <dgm:spPr/>
    </dgm:pt>
    <dgm:pt modelId="{6C04DC9B-CB30-40FC-B11F-D36075351696}" type="pres">
      <dgm:prSet presAssocID="{99841051-4340-42FA-8432-89A8709DE579}" presName="sibTrans" presStyleCnt="0"/>
      <dgm:spPr/>
    </dgm:pt>
    <dgm:pt modelId="{C5CCC3D3-063E-46B8-AE8A-886D5980AA5C}" type="pres">
      <dgm:prSet presAssocID="{467544C2-A2CB-4897-B7D3-5436C9875476}" presName="compNode" presStyleCnt="0"/>
      <dgm:spPr/>
    </dgm:pt>
    <dgm:pt modelId="{523E7167-23C6-428C-AD28-77B8B52ADEF6}" type="pres">
      <dgm:prSet presAssocID="{467544C2-A2CB-4897-B7D3-5436C987547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A03A3C6D-14E0-4D5A-99ED-06FFF7F152A1}" type="pres">
      <dgm:prSet presAssocID="{467544C2-A2CB-4897-B7D3-5436C9875476}" presName="spaceRect" presStyleCnt="0"/>
      <dgm:spPr/>
    </dgm:pt>
    <dgm:pt modelId="{F15F3295-D0A1-44CF-9A73-790159CBAB8D}" type="pres">
      <dgm:prSet presAssocID="{467544C2-A2CB-4897-B7D3-5436C9875476}" presName="textRect" presStyleLbl="revTx" presStyleIdx="1" presStyleCnt="5">
        <dgm:presLayoutVars>
          <dgm:chMax val="1"/>
          <dgm:chPref val="1"/>
        </dgm:presLayoutVars>
      </dgm:prSet>
      <dgm:spPr/>
    </dgm:pt>
    <dgm:pt modelId="{52A1E554-7AC8-49F7-A016-9167D2EC4CCE}" type="pres">
      <dgm:prSet presAssocID="{D1C43A73-1831-4A98-A515-0CB08CA618B4}" presName="sibTrans" presStyleCnt="0"/>
      <dgm:spPr/>
    </dgm:pt>
    <dgm:pt modelId="{FB9F3D23-4E60-4F66-AA0A-DE0606134EFD}" type="pres">
      <dgm:prSet presAssocID="{EE175DA5-0A2B-49AD-A106-BE74C70E421D}" presName="compNode" presStyleCnt="0"/>
      <dgm:spPr/>
    </dgm:pt>
    <dgm:pt modelId="{CC53AD77-2E65-4430-86E9-0C800E9AE4A4}" type="pres">
      <dgm:prSet presAssocID="{EE175DA5-0A2B-49AD-A106-BE74C70E421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0496AB-4E9C-42BD-9685-C6A95340B092}" type="pres">
      <dgm:prSet presAssocID="{EE175DA5-0A2B-49AD-A106-BE74C70E421D}" presName="spaceRect" presStyleCnt="0"/>
      <dgm:spPr/>
    </dgm:pt>
    <dgm:pt modelId="{78F6C874-F052-4B1F-B7ED-958AA8A1A584}" type="pres">
      <dgm:prSet presAssocID="{EE175DA5-0A2B-49AD-A106-BE74C70E421D}" presName="textRect" presStyleLbl="revTx" presStyleIdx="2" presStyleCnt="5">
        <dgm:presLayoutVars>
          <dgm:chMax val="1"/>
          <dgm:chPref val="1"/>
        </dgm:presLayoutVars>
      </dgm:prSet>
      <dgm:spPr/>
    </dgm:pt>
    <dgm:pt modelId="{0D56EDD0-482F-4FCC-8AF9-1C5C2D79D80A}" type="pres">
      <dgm:prSet presAssocID="{2D35DA04-9FC7-46C5-AC30-34A51273B585}" presName="sibTrans" presStyleCnt="0"/>
      <dgm:spPr/>
    </dgm:pt>
    <dgm:pt modelId="{F76D2760-28BB-47D4-9EA0-25DDE742349F}" type="pres">
      <dgm:prSet presAssocID="{43F2285B-21C5-4E20-98ED-FC47DBF7788A}" presName="compNode" presStyleCnt="0"/>
      <dgm:spPr/>
    </dgm:pt>
    <dgm:pt modelId="{318B3DDB-873F-4998-81F8-42F1969ED115}" type="pres">
      <dgm:prSet presAssocID="{43F2285B-21C5-4E20-98ED-FC47DBF7788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EC7BBBA9-F667-4724-A10F-A635057AB748}" type="pres">
      <dgm:prSet presAssocID="{43F2285B-21C5-4E20-98ED-FC47DBF7788A}" presName="spaceRect" presStyleCnt="0"/>
      <dgm:spPr/>
    </dgm:pt>
    <dgm:pt modelId="{058DDD51-7C44-437D-944D-E73DEE9722B7}" type="pres">
      <dgm:prSet presAssocID="{43F2285B-21C5-4E20-98ED-FC47DBF7788A}" presName="textRect" presStyleLbl="revTx" presStyleIdx="3" presStyleCnt="5">
        <dgm:presLayoutVars>
          <dgm:chMax val="1"/>
          <dgm:chPref val="1"/>
        </dgm:presLayoutVars>
      </dgm:prSet>
      <dgm:spPr/>
    </dgm:pt>
    <dgm:pt modelId="{302176C9-3DFD-4177-8B64-7CE38DEB9A54}" type="pres">
      <dgm:prSet presAssocID="{3D7C4027-15A4-4DD3-98CE-5628CA59312A}" presName="sibTrans" presStyleCnt="0"/>
      <dgm:spPr/>
    </dgm:pt>
    <dgm:pt modelId="{1A1091C5-C689-4F6F-B449-46CDC5A3BBB2}" type="pres">
      <dgm:prSet presAssocID="{BF6840AD-F194-4ABE-A80B-AB8FA1562FD4}" presName="compNode" presStyleCnt="0"/>
      <dgm:spPr/>
    </dgm:pt>
    <dgm:pt modelId="{555B6DDF-F75E-4122-AECF-68DD3F98D2CC}" type="pres">
      <dgm:prSet presAssocID="{BF6840AD-F194-4ABE-A80B-AB8FA1562FD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1845AD9-B9FE-4CCD-9710-9DE46E9A7CC4}" type="pres">
      <dgm:prSet presAssocID="{BF6840AD-F194-4ABE-A80B-AB8FA1562FD4}" presName="spaceRect" presStyleCnt="0"/>
      <dgm:spPr/>
    </dgm:pt>
    <dgm:pt modelId="{2F329E6A-EC07-40E5-A0F2-79415557A44A}" type="pres">
      <dgm:prSet presAssocID="{BF6840AD-F194-4ABE-A80B-AB8FA1562FD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53CA610-4DFE-47BE-AE68-039E2C07AE73}" type="presOf" srcId="{EE175DA5-0A2B-49AD-A106-BE74C70E421D}" destId="{78F6C874-F052-4B1F-B7ED-958AA8A1A584}" srcOrd="0" destOrd="0" presId="urn:microsoft.com/office/officeart/2018/2/layout/IconLabelList"/>
    <dgm:cxn modelId="{E9F0B02A-490A-4BC5-BB94-F08315D79DB8}" srcId="{86B7184A-559D-4054-A82E-D903016FDD6D}" destId="{BF6840AD-F194-4ABE-A80B-AB8FA1562FD4}" srcOrd="4" destOrd="0" parTransId="{168E3F1B-401F-402F-95AC-01768991DED6}" sibTransId="{F7334FEE-3CA4-41C0-B0B0-B3104769A83E}"/>
    <dgm:cxn modelId="{98468961-A209-4AE2-85F5-2959D29F2972}" type="presOf" srcId="{BF6840AD-F194-4ABE-A80B-AB8FA1562FD4}" destId="{2F329E6A-EC07-40E5-A0F2-79415557A44A}" srcOrd="0" destOrd="0" presId="urn:microsoft.com/office/officeart/2018/2/layout/IconLabelList"/>
    <dgm:cxn modelId="{7E7CEB64-2B78-4FF2-8C6F-22EE693340A4}" type="presOf" srcId="{467544C2-A2CB-4897-B7D3-5436C9875476}" destId="{F15F3295-D0A1-44CF-9A73-790159CBAB8D}" srcOrd="0" destOrd="0" presId="urn:microsoft.com/office/officeart/2018/2/layout/IconLabelList"/>
    <dgm:cxn modelId="{8324556E-7348-42E8-A5BD-4A519D2F2C4B}" type="presOf" srcId="{43F2285B-21C5-4E20-98ED-FC47DBF7788A}" destId="{058DDD51-7C44-437D-944D-E73DEE9722B7}" srcOrd="0" destOrd="0" presId="urn:microsoft.com/office/officeart/2018/2/layout/IconLabelList"/>
    <dgm:cxn modelId="{EBF34E51-43D6-4FFA-ADAD-376E54FC2397}" srcId="{86B7184A-559D-4054-A82E-D903016FDD6D}" destId="{467544C2-A2CB-4897-B7D3-5436C9875476}" srcOrd="1" destOrd="0" parTransId="{EAE2CFB2-6C5E-431E-A751-004C214E6E5E}" sibTransId="{D1C43A73-1831-4A98-A515-0CB08CA618B4}"/>
    <dgm:cxn modelId="{BFA79C57-D9A6-462D-AFA9-3A829C84936F}" type="presOf" srcId="{86B7184A-559D-4054-A82E-D903016FDD6D}" destId="{E24B5568-5EDF-4509-BDF7-87713E6949AE}" srcOrd="0" destOrd="0" presId="urn:microsoft.com/office/officeart/2018/2/layout/IconLabelList"/>
    <dgm:cxn modelId="{80E710B4-9551-4C0A-B36D-E22E84AF6CEA}" srcId="{86B7184A-559D-4054-A82E-D903016FDD6D}" destId="{43F2285B-21C5-4E20-98ED-FC47DBF7788A}" srcOrd="3" destOrd="0" parTransId="{96A5CCD9-7AA0-425D-B612-729A2B3CB7F6}" sibTransId="{3D7C4027-15A4-4DD3-98CE-5628CA59312A}"/>
    <dgm:cxn modelId="{CD066AC4-664D-4E03-9309-68D8D726ADF3}" srcId="{86B7184A-559D-4054-A82E-D903016FDD6D}" destId="{F5E92447-1640-49D3-A7F1-502C4454B13A}" srcOrd="0" destOrd="0" parTransId="{3558072F-B0EE-4036-AF88-F4919E9AB356}" sibTransId="{99841051-4340-42FA-8432-89A8709DE579}"/>
    <dgm:cxn modelId="{342A46D1-6461-4CE4-9A1D-AF722A740932}" srcId="{86B7184A-559D-4054-A82E-D903016FDD6D}" destId="{EE175DA5-0A2B-49AD-A106-BE74C70E421D}" srcOrd="2" destOrd="0" parTransId="{2A404E5A-5B81-4FD1-87B1-08028C8D402C}" sibTransId="{2D35DA04-9FC7-46C5-AC30-34A51273B585}"/>
    <dgm:cxn modelId="{8E1CC5FA-E37B-4FAC-8747-A99426BA47E1}" type="presOf" srcId="{F5E92447-1640-49D3-A7F1-502C4454B13A}" destId="{33370A8D-1F39-4E6F-9E0D-5A41F050BA18}" srcOrd="0" destOrd="0" presId="urn:microsoft.com/office/officeart/2018/2/layout/IconLabelList"/>
    <dgm:cxn modelId="{8581A822-8376-4B42-AA65-20CCCB9BFD5D}" type="presParOf" srcId="{E24B5568-5EDF-4509-BDF7-87713E6949AE}" destId="{01C3936D-6DC2-4DF3-BC00-828C61A713EB}" srcOrd="0" destOrd="0" presId="urn:microsoft.com/office/officeart/2018/2/layout/IconLabelList"/>
    <dgm:cxn modelId="{39758E14-8574-4F44-8780-63147F335314}" type="presParOf" srcId="{01C3936D-6DC2-4DF3-BC00-828C61A713EB}" destId="{D885818C-21FB-4A1A-9CB2-904EFBB92953}" srcOrd="0" destOrd="0" presId="urn:microsoft.com/office/officeart/2018/2/layout/IconLabelList"/>
    <dgm:cxn modelId="{7D9524AC-8C4D-4A18-93AC-F81438DBC9A1}" type="presParOf" srcId="{01C3936D-6DC2-4DF3-BC00-828C61A713EB}" destId="{DA3D41B1-5D96-442A-B2BA-83427F5C57E6}" srcOrd="1" destOrd="0" presId="urn:microsoft.com/office/officeart/2018/2/layout/IconLabelList"/>
    <dgm:cxn modelId="{0A97754A-F89E-4493-94EE-B77FE672D3E1}" type="presParOf" srcId="{01C3936D-6DC2-4DF3-BC00-828C61A713EB}" destId="{33370A8D-1F39-4E6F-9E0D-5A41F050BA18}" srcOrd="2" destOrd="0" presId="urn:microsoft.com/office/officeart/2018/2/layout/IconLabelList"/>
    <dgm:cxn modelId="{3FA3104C-0006-4D4D-9B3F-5F5D61A32392}" type="presParOf" srcId="{E24B5568-5EDF-4509-BDF7-87713E6949AE}" destId="{6C04DC9B-CB30-40FC-B11F-D36075351696}" srcOrd="1" destOrd="0" presId="urn:microsoft.com/office/officeart/2018/2/layout/IconLabelList"/>
    <dgm:cxn modelId="{B0077559-8166-4B84-BDFC-D68EF907587D}" type="presParOf" srcId="{E24B5568-5EDF-4509-BDF7-87713E6949AE}" destId="{C5CCC3D3-063E-46B8-AE8A-886D5980AA5C}" srcOrd="2" destOrd="0" presId="urn:microsoft.com/office/officeart/2018/2/layout/IconLabelList"/>
    <dgm:cxn modelId="{D4194203-AA0E-45E7-88AA-4E1715D92F92}" type="presParOf" srcId="{C5CCC3D3-063E-46B8-AE8A-886D5980AA5C}" destId="{523E7167-23C6-428C-AD28-77B8B52ADEF6}" srcOrd="0" destOrd="0" presId="urn:microsoft.com/office/officeart/2018/2/layout/IconLabelList"/>
    <dgm:cxn modelId="{EE63F90B-3AC2-4005-9AEF-06736AE3B383}" type="presParOf" srcId="{C5CCC3D3-063E-46B8-AE8A-886D5980AA5C}" destId="{A03A3C6D-14E0-4D5A-99ED-06FFF7F152A1}" srcOrd="1" destOrd="0" presId="urn:microsoft.com/office/officeart/2018/2/layout/IconLabelList"/>
    <dgm:cxn modelId="{1C26574B-435D-4EA1-8A21-562C40785913}" type="presParOf" srcId="{C5CCC3D3-063E-46B8-AE8A-886D5980AA5C}" destId="{F15F3295-D0A1-44CF-9A73-790159CBAB8D}" srcOrd="2" destOrd="0" presId="urn:microsoft.com/office/officeart/2018/2/layout/IconLabelList"/>
    <dgm:cxn modelId="{4277C959-488C-41E6-ACB4-E1D26895BBC2}" type="presParOf" srcId="{E24B5568-5EDF-4509-BDF7-87713E6949AE}" destId="{52A1E554-7AC8-49F7-A016-9167D2EC4CCE}" srcOrd="3" destOrd="0" presId="urn:microsoft.com/office/officeart/2018/2/layout/IconLabelList"/>
    <dgm:cxn modelId="{B0846A49-7163-4881-AD73-AE3034054B47}" type="presParOf" srcId="{E24B5568-5EDF-4509-BDF7-87713E6949AE}" destId="{FB9F3D23-4E60-4F66-AA0A-DE0606134EFD}" srcOrd="4" destOrd="0" presId="urn:microsoft.com/office/officeart/2018/2/layout/IconLabelList"/>
    <dgm:cxn modelId="{0812C00F-8C83-4032-A715-E7154DEC513A}" type="presParOf" srcId="{FB9F3D23-4E60-4F66-AA0A-DE0606134EFD}" destId="{CC53AD77-2E65-4430-86E9-0C800E9AE4A4}" srcOrd="0" destOrd="0" presId="urn:microsoft.com/office/officeart/2018/2/layout/IconLabelList"/>
    <dgm:cxn modelId="{A5964335-201F-4862-AF2E-4ED810EF2159}" type="presParOf" srcId="{FB9F3D23-4E60-4F66-AA0A-DE0606134EFD}" destId="{250496AB-4E9C-42BD-9685-C6A95340B092}" srcOrd="1" destOrd="0" presId="urn:microsoft.com/office/officeart/2018/2/layout/IconLabelList"/>
    <dgm:cxn modelId="{C4207643-8BB9-4939-863C-0892717AEB36}" type="presParOf" srcId="{FB9F3D23-4E60-4F66-AA0A-DE0606134EFD}" destId="{78F6C874-F052-4B1F-B7ED-958AA8A1A584}" srcOrd="2" destOrd="0" presId="urn:microsoft.com/office/officeart/2018/2/layout/IconLabelList"/>
    <dgm:cxn modelId="{1ACA46B3-8FCA-49BE-912B-73CFDB55B5FB}" type="presParOf" srcId="{E24B5568-5EDF-4509-BDF7-87713E6949AE}" destId="{0D56EDD0-482F-4FCC-8AF9-1C5C2D79D80A}" srcOrd="5" destOrd="0" presId="urn:microsoft.com/office/officeart/2018/2/layout/IconLabelList"/>
    <dgm:cxn modelId="{87FE6EAC-8213-4759-978A-AE9351E617F5}" type="presParOf" srcId="{E24B5568-5EDF-4509-BDF7-87713E6949AE}" destId="{F76D2760-28BB-47D4-9EA0-25DDE742349F}" srcOrd="6" destOrd="0" presId="urn:microsoft.com/office/officeart/2018/2/layout/IconLabelList"/>
    <dgm:cxn modelId="{8525A00F-6F8C-4E40-9BCB-101CB82CE6FF}" type="presParOf" srcId="{F76D2760-28BB-47D4-9EA0-25DDE742349F}" destId="{318B3DDB-873F-4998-81F8-42F1969ED115}" srcOrd="0" destOrd="0" presId="urn:microsoft.com/office/officeart/2018/2/layout/IconLabelList"/>
    <dgm:cxn modelId="{F10A796E-4A5C-46C6-AA6F-3126AD1E53AA}" type="presParOf" srcId="{F76D2760-28BB-47D4-9EA0-25DDE742349F}" destId="{EC7BBBA9-F667-4724-A10F-A635057AB748}" srcOrd="1" destOrd="0" presId="urn:microsoft.com/office/officeart/2018/2/layout/IconLabelList"/>
    <dgm:cxn modelId="{B4C317D7-DC36-47A0-9FB8-785AE45A220B}" type="presParOf" srcId="{F76D2760-28BB-47D4-9EA0-25DDE742349F}" destId="{058DDD51-7C44-437D-944D-E73DEE9722B7}" srcOrd="2" destOrd="0" presId="urn:microsoft.com/office/officeart/2018/2/layout/IconLabelList"/>
    <dgm:cxn modelId="{02EC3E7B-133C-4B32-A1FE-0E919FD43C0F}" type="presParOf" srcId="{E24B5568-5EDF-4509-BDF7-87713E6949AE}" destId="{302176C9-3DFD-4177-8B64-7CE38DEB9A54}" srcOrd="7" destOrd="0" presId="urn:microsoft.com/office/officeart/2018/2/layout/IconLabelList"/>
    <dgm:cxn modelId="{FA0EC64B-8AF5-462B-9009-C0DF46B27EA5}" type="presParOf" srcId="{E24B5568-5EDF-4509-BDF7-87713E6949AE}" destId="{1A1091C5-C689-4F6F-B449-46CDC5A3BBB2}" srcOrd="8" destOrd="0" presId="urn:microsoft.com/office/officeart/2018/2/layout/IconLabelList"/>
    <dgm:cxn modelId="{A185F126-33A2-44F1-A6F0-159741AADD89}" type="presParOf" srcId="{1A1091C5-C689-4F6F-B449-46CDC5A3BBB2}" destId="{555B6DDF-F75E-4122-AECF-68DD3F98D2CC}" srcOrd="0" destOrd="0" presId="urn:microsoft.com/office/officeart/2018/2/layout/IconLabelList"/>
    <dgm:cxn modelId="{2022A73E-E1B3-4E8C-9E41-2DF7D9C8A00B}" type="presParOf" srcId="{1A1091C5-C689-4F6F-B449-46CDC5A3BBB2}" destId="{F1845AD9-B9FE-4CCD-9710-9DE46E9A7CC4}" srcOrd="1" destOrd="0" presId="urn:microsoft.com/office/officeart/2018/2/layout/IconLabelList"/>
    <dgm:cxn modelId="{51380A6D-D111-461F-995D-4F32C3E34E02}" type="presParOf" srcId="{1A1091C5-C689-4F6F-B449-46CDC5A3BBB2}" destId="{2F329E6A-EC07-40E5-A0F2-79415557A44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059F43-7529-49E4-BD1F-593DE812FAF3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605F9A7-AA78-4B23-9AA6-36835C9C0E00}">
      <dgm:prSet/>
      <dgm:spPr/>
      <dgm:t>
        <a:bodyPr/>
        <a:lstStyle/>
        <a:p>
          <a:r>
            <a:rPr lang="en-IN" b="1"/>
            <a:t>Text Editors</a:t>
          </a:r>
          <a:r>
            <a:rPr lang="en-IN"/>
            <a:t>: Simple ones like </a:t>
          </a:r>
          <a:r>
            <a:rPr lang="en-IN" b="1"/>
            <a:t>Notepad, Sublime Text, VS Code</a:t>
          </a:r>
          <a:r>
            <a:rPr lang="en-IN"/>
            <a:t>.</a:t>
          </a:r>
          <a:endParaRPr lang="en-US"/>
        </a:p>
      </dgm:t>
    </dgm:pt>
    <dgm:pt modelId="{8F22C22F-CC6D-453B-B314-ACA7EB0A7F4B}" type="parTrans" cxnId="{E50F4112-8573-48DA-B7F9-BF042756F4B1}">
      <dgm:prSet/>
      <dgm:spPr/>
      <dgm:t>
        <a:bodyPr/>
        <a:lstStyle/>
        <a:p>
          <a:endParaRPr lang="en-US"/>
        </a:p>
      </dgm:t>
    </dgm:pt>
    <dgm:pt modelId="{2EC1D9E5-D537-42C0-9032-7FAD81641800}" type="sibTrans" cxnId="{E50F4112-8573-48DA-B7F9-BF042756F4B1}">
      <dgm:prSet/>
      <dgm:spPr/>
      <dgm:t>
        <a:bodyPr/>
        <a:lstStyle/>
        <a:p>
          <a:endParaRPr lang="en-US"/>
        </a:p>
      </dgm:t>
    </dgm:pt>
    <dgm:pt modelId="{B5BCE5E4-7E82-437E-8529-C442D2A67792}">
      <dgm:prSet/>
      <dgm:spPr/>
      <dgm:t>
        <a:bodyPr/>
        <a:lstStyle/>
        <a:p>
          <a:r>
            <a:rPr lang="en-IN" b="1"/>
            <a:t>IDEs (Integrated Development Environments)</a:t>
          </a:r>
          <a:r>
            <a:rPr lang="en-IN"/>
            <a:t>: Advanced environments like </a:t>
          </a:r>
          <a:r>
            <a:rPr lang="en-IN" b="1"/>
            <a:t>PyCharm, Spyder, Thonny</a:t>
          </a:r>
          <a:r>
            <a:rPr lang="en-IN"/>
            <a:t>.</a:t>
          </a:r>
          <a:endParaRPr lang="en-US"/>
        </a:p>
      </dgm:t>
    </dgm:pt>
    <dgm:pt modelId="{EF630FB2-1E3A-4E53-9EFB-61B2A7685041}" type="parTrans" cxnId="{83F9CAB0-9515-4FA2-AED7-B65CCD01A670}">
      <dgm:prSet/>
      <dgm:spPr/>
      <dgm:t>
        <a:bodyPr/>
        <a:lstStyle/>
        <a:p>
          <a:endParaRPr lang="en-US"/>
        </a:p>
      </dgm:t>
    </dgm:pt>
    <dgm:pt modelId="{C53C2A0D-B982-4F9D-8A0A-16468479C063}" type="sibTrans" cxnId="{83F9CAB0-9515-4FA2-AED7-B65CCD01A670}">
      <dgm:prSet/>
      <dgm:spPr/>
      <dgm:t>
        <a:bodyPr/>
        <a:lstStyle/>
        <a:p>
          <a:endParaRPr lang="en-US"/>
        </a:p>
      </dgm:t>
    </dgm:pt>
    <dgm:pt modelId="{EEB88A5F-C8F5-4812-98DF-11186F2F8A60}">
      <dgm:prSet/>
      <dgm:spPr/>
      <dgm:t>
        <a:bodyPr/>
        <a:lstStyle/>
        <a:p>
          <a:r>
            <a:rPr lang="en-IN" b="1"/>
            <a:t>Jupyter Notebooks</a:t>
          </a:r>
          <a:r>
            <a:rPr lang="en-IN"/>
            <a:t>: Best for Data Science — code + output + visualizations in one place.</a:t>
          </a:r>
          <a:endParaRPr lang="en-US"/>
        </a:p>
      </dgm:t>
    </dgm:pt>
    <dgm:pt modelId="{9FB17D61-5239-41E1-9F40-4601450E0E7B}" type="parTrans" cxnId="{389596D5-84E3-4359-8B81-5C03EF92E5F7}">
      <dgm:prSet/>
      <dgm:spPr/>
      <dgm:t>
        <a:bodyPr/>
        <a:lstStyle/>
        <a:p>
          <a:endParaRPr lang="en-US"/>
        </a:p>
      </dgm:t>
    </dgm:pt>
    <dgm:pt modelId="{54F1239F-B0E0-47F9-98FB-B8721414EF77}" type="sibTrans" cxnId="{389596D5-84E3-4359-8B81-5C03EF92E5F7}">
      <dgm:prSet/>
      <dgm:spPr/>
      <dgm:t>
        <a:bodyPr/>
        <a:lstStyle/>
        <a:p>
          <a:endParaRPr lang="en-US"/>
        </a:p>
      </dgm:t>
    </dgm:pt>
    <dgm:pt modelId="{0ABA7DEE-B653-40F6-AA6B-795E7ACAD273}">
      <dgm:prSet/>
      <dgm:spPr/>
      <dgm:t>
        <a:bodyPr/>
        <a:lstStyle/>
        <a:p>
          <a:r>
            <a:rPr lang="en-IN" b="1"/>
            <a:t>Online Platforms</a:t>
          </a:r>
          <a:r>
            <a:rPr lang="en-IN"/>
            <a:t>: </a:t>
          </a:r>
          <a:r>
            <a:rPr lang="en-IN" b="1"/>
            <a:t>Google Colab, Replit, JupyterHub</a:t>
          </a:r>
          <a:r>
            <a:rPr lang="en-IN"/>
            <a:t> — no installation needed, runs in browser.</a:t>
          </a:r>
          <a:endParaRPr lang="en-US"/>
        </a:p>
      </dgm:t>
    </dgm:pt>
    <dgm:pt modelId="{96E08868-D6A4-4ECE-B400-D074C280B932}" type="parTrans" cxnId="{1BFF423A-F5F8-433D-A6C0-208554D8E62F}">
      <dgm:prSet/>
      <dgm:spPr/>
      <dgm:t>
        <a:bodyPr/>
        <a:lstStyle/>
        <a:p>
          <a:endParaRPr lang="en-US"/>
        </a:p>
      </dgm:t>
    </dgm:pt>
    <dgm:pt modelId="{2FBD5DBB-4A0E-4901-9A1F-3AECD9419403}" type="sibTrans" cxnId="{1BFF423A-F5F8-433D-A6C0-208554D8E62F}">
      <dgm:prSet/>
      <dgm:spPr/>
      <dgm:t>
        <a:bodyPr/>
        <a:lstStyle/>
        <a:p>
          <a:endParaRPr lang="en-US"/>
        </a:p>
      </dgm:t>
    </dgm:pt>
    <dgm:pt modelId="{BBE6EF02-979D-4F24-AD90-789C495EC478}" type="pres">
      <dgm:prSet presAssocID="{DD059F43-7529-49E4-BD1F-593DE812FAF3}" presName="root" presStyleCnt="0">
        <dgm:presLayoutVars>
          <dgm:dir/>
          <dgm:resizeHandles val="exact"/>
        </dgm:presLayoutVars>
      </dgm:prSet>
      <dgm:spPr/>
    </dgm:pt>
    <dgm:pt modelId="{9FF2A220-A60F-43F1-89F8-439B53EE5F45}" type="pres">
      <dgm:prSet presAssocID="{DD059F43-7529-49E4-BD1F-593DE812FAF3}" presName="container" presStyleCnt="0">
        <dgm:presLayoutVars>
          <dgm:dir/>
          <dgm:resizeHandles val="exact"/>
        </dgm:presLayoutVars>
      </dgm:prSet>
      <dgm:spPr/>
    </dgm:pt>
    <dgm:pt modelId="{70A4D1DD-8866-4244-BEAF-3B75F673E288}" type="pres">
      <dgm:prSet presAssocID="{C605F9A7-AA78-4B23-9AA6-36835C9C0E00}" presName="compNode" presStyleCnt="0"/>
      <dgm:spPr/>
    </dgm:pt>
    <dgm:pt modelId="{89957F27-31D1-4862-8E10-8E75B0FDB3DD}" type="pres">
      <dgm:prSet presAssocID="{C605F9A7-AA78-4B23-9AA6-36835C9C0E00}" presName="iconBgRect" presStyleLbl="bgShp" presStyleIdx="0" presStyleCnt="4"/>
      <dgm:spPr/>
    </dgm:pt>
    <dgm:pt modelId="{F3CAC61A-69ED-4BAD-BD3C-B998FDD8FE4C}" type="pres">
      <dgm:prSet presAssocID="{C605F9A7-AA78-4B23-9AA6-36835C9C0E0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6EE61CEC-91D0-447A-AFA1-8C9852F5653C}" type="pres">
      <dgm:prSet presAssocID="{C605F9A7-AA78-4B23-9AA6-36835C9C0E00}" presName="spaceRect" presStyleCnt="0"/>
      <dgm:spPr/>
    </dgm:pt>
    <dgm:pt modelId="{558399E1-09C8-4462-8529-12BB3429E6BE}" type="pres">
      <dgm:prSet presAssocID="{C605F9A7-AA78-4B23-9AA6-36835C9C0E00}" presName="textRect" presStyleLbl="revTx" presStyleIdx="0" presStyleCnt="4">
        <dgm:presLayoutVars>
          <dgm:chMax val="1"/>
          <dgm:chPref val="1"/>
        </dgm:presLayoutVars>
      </dgm:prSet>
      <dgm:spPr/>
    </dgm:pt>
    <dgm:pt modelId="{F131300B-7EEF-4B7D-A62D-2F6062DA583A}" type="pres">
      <dgm:prSet presAssocID="{2EC1D9E5-D537-42C0-9032-7FAD81641800}" presName="sibTrans" presStyleLbl="sibTrans2D1" presStyleIdx="0" presStyleCnt="0"/>
      <dgm:spPr/>
    </dgm:pt>
    <dgm:pt modelId="{B6059B62-24A8-422A-A121-C7BFA9F393F8}" type="pres">
      <dgm:prSet presAssocID="{B5BCE5E4-7E82-437E-8529-C442D2A67792}" presName="compNode" presStyleCnt="0"/>
      <dgm:spPr/>
    </dgm:pt>
    <dgm:pt modelId="{64E12145-68E0-4E50-8873-12275C766705}" type="pres">
      <dgm:prSet presAssocID="{B5BCE5E4-7E82-437E-8529-C442D2A67792}" presName="iconBgRect" presStyleLbl="bgShp" presStyleIdx="1" presStyleCnt="4"/>
      <dgm:spPr/>
    </dgm:pt>
    <dgm:pt modelId="{5B41CE5A-D2AB-4C91-9A09-3FF7576B75F8}" type="pres">
      <dgm:prSet presAssocID="{B5BCE5E4-7E82-437E-8529-C442D2A677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arrow"/>
        </a:ext>
      </dgm:extLst>
    </dgm:pt>
    <dgm:pt modelId="{C2F90AE9-3EAF-4AE8-9345-216792EE8945}" type="pres">
      <dgm:prSet presAssocID="{B5BCE5E4-7E82-437E-8529-C442D2A67792}" presName="spaceRect" presStyleCnt="0"/>
      <dgm:spPr/>
    </dgm:pt>
    <dgm:pt modelId="{70F5F024-6337-45DE-8D07-50DA3D298DF4}" type="pres">
      <dgm:prSet presAssocID="{B5BCE5E4-7E82-437E-8529-C442D2A67792}" presName="textRect" presStyleLbl="revTx" presStyleIdx="1" presStyleCnt="4">
        <dgm:presLayoutVars>
          <dgm:chMax val="1"/>
          <dgm:chPref val="1"/>
        </dgm:presLayoutVars>
      </dgm:prSet>
      <dgm:spPr/>
    </dgm:pt>
    <dgm:pt modelId="{B8914385-C3C4-4FE5-AB7C-1C3019C1FFDB}" type="pres">
      <dgm:prSet presAssocID="{C53C2A0D-B982-4F9D-8A0A-16468479C063}" presName="sibTrans" presStyleLbl="sibTrans2D1" presStyleIdx="0" presStyleCnt="0"/>
      <dgm:spPr/>
    </dgm:pt>
    <dgm:pt modelId="{883C1031-56BA-4A81-949F-9C1651B5EF65}" type="pres">
      <dgm:prSet presAssocID="{EEB88A5F-C8F5-4812-98DF-11186F2F8A60}" presName="compNode" presStyleCnt="0"/>
      <dgm:spPr/>
    </dgm:pt>
    <dgm:pt modelId="{5B5FF6A5-68BE-46B0-8B8A-0BDDD562749E}" type="pres">
      <dgm:prSet presAssocID="{EEB88A5F-C8F5-4812-98DF-11186F2F8A60}" presName="iconBgRect" presStyleLbl="bgShp" presStyleIdx="2" presStyleCnt="4"/>
      <dgm:spPr/>
    </dgm:pt>
    <dgm:pt modelId="{A602F859-FC8A-4D64-8F67-B38C85CFBF28}" type="pres">
      <dgm:prSet presAssocID="{EEB88A5F-C8F5-4812-98DF-11186F2F8A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4356E604-186E-432C-9F7D-27F067491598}" type="pres">
      <dgm:prSet presAssocID="{EEB88A5F-C8F5-4812-98DF-11186F2F8A60}" presName="spaceRect" presStyleCnt="0"/>
      <dgm:spPr/>
    </dgm:pt>
    <dgm:pt modelId="{D84F28BC-7CDD-4525-8E4A-696ADA3E59F8}" type="pres">
      <dgm:prSet presAssocID="{EEB88A5F-C8F5-4812-98DF-11186F2F8A60}" presName="textRect" presStyleLbl="revTx" presStyleIdx="2" presStyleCnt="4">
        <dgm:presLayoutVars>
          <dgm:chMax val="1"/>
          <dgm:chPref val="1"/>
        </dgm:presLayoutVars>
      </dgm:prSet>
      <dgm:spPr/>
    </dgm:pt>
    <dgm:pt modelId="{70D37768-C3F1-459E-9EAA-EF89DA6A32FB}" type="pres">
      <dgm:prSet presAssocID="{54F1239F-B0E0-47F9-98FB-B8721414EF77}" presName="sibTrans" presStyleLbl="sibTrans2D1" presStyleIdx="0" presStyleCnt="0"/>
      <dgm:spPr/>
    </dgm:pt>
    <dgm:pt modelId="{91DF819A-2D3A-4F85-9BA9-003708906C8B}" type="pres">
      <dgm:prSet presAssocID="{0ABA7DEE-B653-40F6-AA6B-795E7ACAD273}" presName="compNode" presStyleCnt="0"/>
      <dgm:spPr/>
    </dgm:pt>
    <dgm:pt modelId="{F172B879-6C2F-4A83-89E4-A974E70117DF}" type="pres">
      <dgm:prSet presAssocID="{0ABA7DEE-B653-40F6-AA6B-795E7ACAD273}" presName="iconBgRect" presStyleLbl="bgShp" presStyleIdx="3" presStyleCnt="4"/>
      <dgm:spPr/>
    </dgm:pt>
    <dgm:pt modelId="{E8364A4D-D61A-4F01-8E38-38237CB27D30}" type="pres">
      <dgm:prSet presAssocID="{0ABA7DEE-B653-40F6-AA6B-795E7ACAD2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560A7F65-1F20-4CA8-BFA4-3C91D640272F}" type="pres">
      <dgm:prSet presAssocID="{0ABA7DEE-B653-40F6-AA6B-795E7ACAD273}" presName="spaceRect" presStyleCnt="0"/>
      <dgm:spPr/>
    </dgm:pt>
    <dgm:pt modelId="{7F359C12-1D20-4ABB-9DFF-5B3809A25070}" type="pres">
      <dgm:prSet presAssocID="{0ABA7DEE-B653-40F6-AA6B-795E7ACAD27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650870E-A18D-46A6-8966-085DAAA2FA84}" type="presOf" srcId="{DD059F43-7529-49E4-BD1F-593DE812FAF3}" destId="{BBE6EF02-979D-4F24-AD90-789C495EC478}" srcOrd="0" destOrd="0" presId="urn:microsoft.com/office/officeart/2018/2/layout/IconCircleList"/>
    <dgm:cxn modelId="{87550A0F-B22C-4918-898E-E3AAD4E5E09A}" type="presOf" srcId="{EEB88A5F-C8F5-4812-98DF-11186F2F8A60}" destId="{D84F28BC-7CDD-4525-8E4A-696ADA3E59F8}" srcOrd="0" destOrd="0" presId="urn:microsoft.com/office/officeart/2018/2/layout/IconCircleList"/>
    <dgm:cxn modelId="{E50F4112-8573-48DA-B7F9-BF042756F4B1}" srcId="{DD059F43-7529-49E4-BD1F-593DE812FAF3}" destId="{C605F9A7-AA78-4B23-9AA6-36835C9C0E00}" srcOrd="0" destOrd="0" parTransId="{8F22C22F-CC6D-453B-B314-ACA7EB0A7F4B}" sibTransId="{2EC1D9E5-D537-42C0-9032-7FAD81641800}"/>
    <dgm:cxn modelId="{67DDEC14-8229-486F-9AB7-8708D8F60D71}" type="presOf" srcId="{54F1239F-B0E0-47F9-98FB-B8721414EF77}" destId="{70D37768-C3F1-459E-9EAA-EF89DA6A32FB}" srcOrd="0" destOrd="0" presId="urn:microsoft.com/office/officeart/2018/2/layout/IconCircleList"/>
    <dgm:cxn modelId="{8B512A38-9516-41AF-B270-BED0AA912C86}" type="presOf" srcId="{C53C2A0D-B982-4F9D-8A0A-16468479C063}" destId="{B8914385-C3C4-4FE5-AB7C-1C3019C1FFDB}" srcOrd="0" destOrd="0" presId="urn:microsoft.com/office/officeart/2018/2/layout/IconCircleList"/>
    <dgm:cxn modelId="{1BFF423A-F5F8-433D-A6C0-208554D8E62F}" srcId="{DD059F43-7529-49E4-BD1F-593DE812FAF3}" destId="{0ABA7DEE-B653-40F6-AA6B-795E7ACAD273}" srcOrd="3" destOrd="0" parTransId="{96E08868-D6A4-4ECE-B400-D074C280B932}" sibTransId="{2FBD5DBB-4A0E-4901-9A1F-3AECD9419403}"/>
    <dgm:cxn modelId="{F1B9C562-0AD4-4428-A690-5FCC5AC6575D}" type="presOf" srcId="{2EC1D9E5-D537-42C0-9032-7FAD81641800}" destId="{F131300B-7EEF-4B7D-A62D-2F6062DA583A}" srcOrd="0" destOrd="0" presId="urn:microsoft.com/office/officeart/2018/2/layout/IconCircleList"/>
    <dgm:cxn modelId="{8D297E4A-B468-4EA8-8FB4-A023C50C646A}" type="presOf" srcId="{C605F9A7-AA78-4B23-9AA6-36835C9C0E00}" destId="{558399E1-09C8-4462-8529-12BB3429E6BE}" srcOrd="0" destOrd="0" presId="urn:microsoft.com/office/officeart/2018/2/layout/IconCircleList"/>
    <dgm:cxn modelId="{54A37B4D-3411-400F-9E09-E282FDE666C2}" type="presOf" srcId="{B5BCE5E4-7E82-437E-8529-C442D2A67792}" destId="{70F5F024-6337-45DE-8D07-50DA3D298DF4}" srcOrd="0" destOrd="0" presId="urn:microsoft.com/office/officeart/2018/2/layout/IconCircleList"/>
    <dgm:cxn modelId="{6060CB89-53E8-473F-9C24-43114DC92338}" type="presOf" srcId="{0ABA7DEE-B653-40F6-AA6B-795E7ACAD273}" destId="{7F359C12-1D20-4ABB-9DFF-5B3809A25070}" srcOrd="0" destOrd="0" presId="urn:microsoft.com/office/officeart/2018/2/layout/IconCircleList"/>
    <dgm:cxn modelId="{83F9CAB0-9515-4FA2-AED7-B65CCD01A670}" srcId="{DD059F43-7529-49E4-BD1F-593DE812FAF3}" destId="{B5BCE5E4-7E82-437E-8529-C442D2A67792}" srcOrd="1" destOrd="0" parTransId="{EF630FB2-1E3A-4E53-9EFB-61B2A7685041}" sibTransId="{C53C2A0D-B982-4F9D-8A0A-16468479C063}"/>
    <dgm:cxn modelId="{389596D5-84E3-4359-8B81-5C03EF92E5F7}" srcId="{DD059F43-7529-49E4-BD1F-593DE812FAF3}" destId="{EEB88A5F-C8F5-4812-98DF-11186F2F8A60}" srcOrd="2" destOrd="0" parTransId="{9FB17D61-5239-41E1-9F40-4601450E0E7B}" sibTransId="{54F1239F-B0E0-47F9-98FB-B8721414EF77}"/>
    <dgm:cxn modelId="{35E18230-6CBB-4776-9202-65195FC16B33}" type="presParOf" srcId="{BBE6EF02-979D-4F24-AD90-789C495EC478}" destId="{9FF2A220-A60F-43F1-89F8-439B53EE5F45}" srcOrd="0" destOrd="0" presId="urn:microsoft.com/office/officeart/2018/2/layout/IconCircleList"/>
    <dgm:cxn modelId="{2217304F-3DDA-4C1F-94C6-4B7C3270716F}" type="presParOf" srcId="{9FF2A220-A60F-43F1-89F8-439B53EE5F45}" destId="{70A4D1DD-8866-4244-BEAF-3B75F673E288}" srcOrd="0" destOrd="0" presId="urn:microsoft.com/office/officeart/2018/2/layout/IconCircleList"/>
    <dgm:cxn modelId="{F74A715D-38B3-4908-B242-919845BCDF09}" type="presParOf" srcId="{70A4D1DD-8866-4244-BEAF-3B75F673E288}" destId="{89957F27-31D1-4862-8E10-8E75B0FDB3DD}" srcOrd="0" destOrd="0" presId="urn:microsoft.com/office/officeart/2018/2/layout/IconCircleList"/>
    <dgm:cxn modelId="{AF498160-93F8-4C60-8313-2E05CB5C8A27}" type="presParOf" srcId="{70A4D1DD-8866-4244-BEAF-3B75F673E288}" destId="{F3CAC61A-69ED-4BAD-BD3C-B998FDD8FE4C}" srcOrd="1" destOrd="0" presId="urn:microsoft.com/office/officeart/2018/2/layout/IconCircleList"/>
    <dgm:cxn modelId="{0074E691-D9C9-4C53-BBCB-E3DD130642D0}" type="presParOf" srcId="{70A4D1DD-8866-4244-BEAF-3B75F673E288}" destId="{6EE61CEC-91D0-447A-AFA1-8C9852F5653C}" srcOrd="2" destOrd="0" presId="urn:microsoft.com/office/officeart/2018/2/layout/IconCircleList"/>
    <dgm:cxn modelId="{7E14B85E-9095-4E5C-82EE-B2EC496DFD06}" type="presParOf" srcId="{70A4D1DD-8866-4244-BEAF-3B75F673E288}" destId="{558399E1-09C8-4462-8529-12BB3429E6BE}" srcOrd="3" destOrd="0" presId="urn:microsoft.com/office/officeart/2018/2/layout/IconCircleList"/>
    <dgm:cxn modelId="{1813193A-FCE8-43A7-BEA2-92E14458FF7E}" type="presParOf" srcId="{9FF2A220-A60F-43F1-89F8-439B53EE5F45}" destId="{F131300B-7EEF-4B7D-A62D-2F6062DA583A}" srcOrd="1" destOrd="0" presId="urn:microsoft.com/office/officeart/2018/2/layout/IconCircleList"/>
    <dgm:cxn modelId="{468A7A0B-762A-4D49-B802-68D8BB401B7A}" type="presParOf" srcId="{9FF2A220-A60F-43F1-89F8-439B53EE5F45}" destId="{B6059B62-24A8-422A-A121-C7BFA9F393F8}" srcOrd="2" destOrd="0" presId="urn:microsoft.com/office/officeart/2018/2/layout/IconCircleList"/>
    <dgm:cxn modelId="{DA23474A-7896-41D2-B834-DC4283AA9CB3}" type="presParOf" srcId="{B6059B62-24A8-422A-A121-C7BFA9F393F8}" destId="{64E12145-68E0-4E50-8873-12275C766705}" srcOrd="0" destOrd="0" presId="urn:microsoft.com/office/officeart/2018/2/layout/IconCircleList"/>
    <dgm:cxn modelId="{393C16CF-28B0-4D81-94D0-EF0E4C84D96B}" type="presParOf" srcId="{B6059B62-24A8-422A-A121-C7BFA9F393F8}" destId="{5B41CE5A-D2AB-4C91-9A09-3FF7576B75F8}" srcOrd="1" destOrd="0" presId="urn:microsoft.com/office/officeart/2018/2/layout/IconCircleList"/>
    <dgm:cxn modelId="{E8EE422A-DE62-4994-A24A-20D90C14565D}" type="presParOf" srcId="{B6059B62-24A8-422A-A121-C7BFA9F393F8}" destId="{C2F90AE9-3EAF-4AE8-9345-216792EE8945}" srcOrd="2" destOrd="0" presId="urn:microsoft.com/office/officeart/2018/2/layout/IconCircleList"/>
    <dgm:cxn modelId="{636A413C-18E1-4F3A-8E8E-276657822737}" type="presParOf" srcId="{B6059B62-24A8-422A-A121-C7BFA9F393F8}" destId="{70F5F024-6337-45DE-8D07-50DA3D298DF4}" srcOrd="3" destOrd="0" presId="urn:microsoft.com/office/officeart/2018/2/layout/IconCircleList"/>
    <dgm:cxn modelId="{3C116B75-0FB9-4D9D-889C-8D452F77DCCC}" type="presParOf" srcId="{9FF2A220-A60F-43F1-89F8-439B53EE5F45}" destId="{B8914385-C3C4-4FE5-AB7C-1C3019C1FFDB}" srcOrd="3" destOrd="0" presId="urn:microsoft.com/office/officeart/2018/2/layout/IconCircleList"/>
    <dgm:cxn modelId="{AB29D28E-5A7A-4BEF-88EF-6AF9E3DB539A}" type="presParOf" srcId="{9FF2A220-A60F-43F1-89F8-439B53EE5F45}" destId="{883C1031-56BA-4A81-949F-9C1651B5EF65}" srcOrd="4" destOrd="0" presId="urn:microsoft.com/office/officeart/2018/2/layout/IconCircleList"/>
    <dgm:cxn modelId="{03433D29-8F22-44D6-9454-71C80612D44E}" type="presParOf" srcId="{883C1031-56BA-4A81-949F-9C1651B5EF65}" destId="{5B5FF6A5-68BE-46B0-8B8A-0BDDD562749E}" srcOrd="0" destOrd="0" presId="urn:microsoft.com/office/officeart/2018/2/layout/IconCircleList"/>
    <dgm:cxn modelId="{ADDF6240-69ED-4F71-A6CA-0340A9DA5FA2}" type="presParOf" srcId="{883C1031-56BA-4A81-949F-9C1651B5EF65}" destId="{A602F859-FC8A-4D64-8F67-B38C85CFBF28}" srcOrd="1" destOrd="0" presId="urn:microsoft.com/office/officeart/2018/2/layout/IconCircleList"/>
    <dgm:cxn modelId="{E1A5AE7F-BC52-4AAB-88B0-707521913925}" type="presParOf" srcId="{883C1031-56BA-4A81-949F-9C1651B5EF65}" destId="{4356E604-186E-432C-9F7D-27F067491598}" srcOrd="2" destOrd="0" presId="urn:microsoft.com/office/officeart/2018/2/layout/IconCircleList"/>
    <dgm:cxn modelId="{59FB9D56-38FC-4321-89FF-8AEB48CFF01A}" type="presParOf" srcId="{883C1031-56BA-4A81-949F-9C1651B5EF65}" destId="{D84F28BC-7CDD-4525-8E4A-696ADA3E59F8}" srcOrd="3" destOrd="0" presId="urn:microsoft.com/office/officeart/2018/2/layout/IconCircleList"/>
    <dgm:cxn modelId="{513217D5-52F7-4C71-B762-76FCEE615CBE}" type="presParOf" srcId="{9FF2A220-A60F-43F1-89F8-439B53EE5F45}" destId="{70D37768-C3F1-459E-9EAA-EF89DA6A32FB}" srcOrd="5" destOrd="0" presId="urn:microsoft.com/office/officeart/2018/2/layout/IconCircleList"/>
    <dgm:cxn modelId="{E00B55E0-E025-4E15-9F24-B1FDAAA99652}" type="presParOf" srcId="{9FF2A220-A60F-43F1-89F8-439B53EE5F45}" destId="{91DF819A-2D3A-4F85-9BA9-003708906C8B}" srcOrd="6" destOrd="0" presId="urn:microsoft.com/office/officeart/2018/2/layout/IconCircleList"/>
    <dgm:cxn modelId="{EF7A7B54-EAF6-43A7-ADB6-AFE3529C9595}" type="presParOf" srcId="{91DF819A-2D3A-4F85-9BA9-003708906C8B}" destId="{F172B879-6C2F-4A83-89E4-A974E70117DF}" srcOrd="0" destOrd="0" presId="urn:microsoft.com/office/officeart/2018/2/layout/IconCircleList"/>
    <dgm:cxn modelId="{F9F1ABA8-C121-4D3C-906C-42040A2D8D81}" type="presParOf" srcId="{91DF819A-2D3A-4F85-9BA9-003708906C8B}" destId="{E8364A4D-D61A-4F01-8E38-38237CB27D30}" srcOrd="1" destOrd="0" presId="urn:microsoft.com/office/officeart/2018/2/layout/IconCircleList"/>
    <dgm:cxn modelId="{A75DAE41-47C1-4A39-8F4C-26F615F53C6A}" type="presParOf" srcId="{91DF819A-2D3A-4F85-9BA9-003708906C8B}" destId="{560A7F65-1F20-4CA8-BFA4-3C91D640272F}" srcOrd="2" destOrd="0" presId="urn:microsoft.com/office/officeart/2018/2/layout/IconCircleList"/>
    <dgm:cxn modelId="{7E460C04-A14F-4FD9-B753-52B888B13EB0}" type="presParOf" srcId="{91DF819A-2D3A-4F85-9BA9-003708906C8B}" destId="{7F359C12-1D20-4ABB-9DFF-5B3809A2507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816902-7EB1-443E-B985-4F45FFD7ABAE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F7ECEE-BC3D-4C00-BB4A-CC6CEDB6B945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9BC009-ED46-4EF1-81A4-08CB8656AA59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High-level languages are </a:t>
          </a:r>
          <a:r>
            <a:rPr lang="en-US" sz="2500" b="1" i="0" kern="1200" baseline="0"/>
            <a:t>closer to human language</a:t>
          </a:r>
          <a:r>
            <a:rPr lang="en-US" sz="2500" b="0" i="0" kern="1200" baseline="0"/>
            <a:t> and abstract away hardware details.</a:t>
          </a:r>
          <a:endParaRPr lang="en-US" sz="2500" kern="1200"/>
        </a:p>
      </dsp:txBody>
      <dsp:txXfrm>
        <a:off x="1437631" y="531"/>
        <a:ext cx="9077968" cy="1244702"/>
      </dsp:txXfrm>
    </dsp:sp>
    <dsp:sp modelId="{83EBA73B-C6FE-4E9D-BA39-4F05975328C4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8E5C17-9943-4564-9CAC-F4B93795F53E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9D95AC-7A72-4048-80CE-DD99711077EF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They allow programmers to write instructions using </a:t>
          </a:r>
          <a:r>
            <a:rPr lang="en-US" sz="2500" b="1" i="0" kern="1200" baseline="0"/>
            <a:t>natural language-like syntax</a:t>
          </a:r>
          <a:r>
            <a:rPr lang="en-US" sz="2500" b="0" i="0" kern="1200" baseline="0"/>
            <a:t>.</a:t>
          </a:r>
          <a:endParaRPr lang="en-US" sz="2500" kern="1200"/>
        </a:p>
      </dsp:txBody>
      <dsp:txXfrm>
        <a:off x="1437631" y="1556410"/>
        <a:ext cx="9077968" cy="1244702"/>
      </dsp:txXfrm>
    </dsp:sp>
    <dsp:sp modelId="{9784787C-DA5E-4AFB-86BD-AA1C26E54760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DE6EF5-3891-40AD-8948-4FA241DB232E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390BE7-7E0A-4FAB-9D8C-247BA8C00D74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i="0" kern="1200" baseline="0"/>
            <a:t>High-level code needs to be </a:t>
          </a:r>
          <a:r>
            <a:rPr lang="en-US" sz="2500" b="1" i="0" kern="1200" baseline="0"/>
            <a:t>translated (interpreted/compiled)</a:t>
          </a:r>
          <a:r>
            <a:rPr lang="en-US" sz="2500" b="0" i="0" kern="1200" baseline="0"/>
            <a:t> to machine code.</a:t>
          </a:r>
          <a:endParaRPr lang="en-US" sz="2500" kern="1200"/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16152B-455E-48F4-A04F-EB9534D4A4D8}">
      <dsp:nvSpPr>
        <dsp:cNvPr id="0" name=""/>
        <dsp:cNvSpPr/>
      </dsp:nvSpPr>
      <dsp:spPr>
        <a:xfrm>
          <a:off x="0" y="133588"/>
          <a:ext cx="3283267" cy="19699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Simple &amp; Readable Syntax</a:t>
          </a:r>
          <a:r>
            <a:rPr lang="en-US" sz="2300" kern="1200"/>
            <a:t>: Focuses on writing code that looks like plain English.</a:t>
          </a:r>
        </a:p>
      </dsp:txBody>
      <dsp:txXfrm>
        <a:off x="0" y="133588"/>
        <a:ext cx="3283267" cy="1969960"/>
      </dsp:txXfrm>
    </dsp:sp>
    <dsp:sp modelId="{02D4ED59-785D-4A72-A0C2-4C822A6C2682}">
      <dsp:nvSpPr>
        <dsp:cNvPr id="0" name=""/>
        <dsp:cNvSpPr/>
      </dsp:nvSpPr>
      <dsp:spPr>
        <a:xfrm>
          <a:off x="3611594" y="133588"/>
          <a:ext cx="3283267" cy="19699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Interpreted Language</a:t>
          </a:r>
          <a:r>
            <a:rPr lang="en-US" sz="2300" kern="1200"/>
            <a:t>: Executes code line-by-line without needing compilation.</a:t>
          </a:r>
        </a:p>
      </dsp:txBody>
      <dsp:txXfrm>
        <a:off x="3611594" y="133588"/>
        <a:ext cx="3283267" cy="1969960"/>
      </dsp:txXfrm>
    </dsp:sp>
    <dsp:sp modelId="{126EF4E2-ACA6-4B26-A8CA-30C845E3ADDC}">
      <dsp:nvSpPr>
        <dsp:cNvPr id="0" name=""/>
        <dsp:cNvSpPr/>
      </dsp:nvSpPr>
      <dsp:spPr>
        <a:xfrm>
          <a:off x="7223188" y="133588"/>
          <a:ext cx="3283267" cy="19699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Dynamically Typed</a:t>
          </a:r>
          <a:r>
            <a:rPr lang="en-US" sz="2300" kern="1200"/>
            <a:t>: No need to declare variable types explicitly.</a:t>
          </a:r>
        </a:p>
      </dsp:txBody>
      <dsp:txXfrm>
        <a:off x="7223188" y="133588"/>
        <a:ext cx="3283267" cy="1969960"/>
      </dsp:txXfrm>
    </dsp:sp>
    <dsp:sp modelId="{5EDA5118-DA7D-4289-B559-B527E53CD42B}">
      <dsp:nvSpPr>
        <dsp:cNvPr id="0" name=""/>
        <dsp:cNvSpPr/>
      </dsp:nvSpPr>
      <dsp:spPr>
        <a:xfrm>
          <a:off x="1805797" y="2431875"/>
          <a:ext cx="3283267" cy="196996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Large Standard Library</a:t>
          </a:r>
          <a:r>
            <a:rPr lang="en-US" sz="2300" kern="1200"/>
            <a:t>: Comes with a rich set of built-in modules and functions.</a:t>
          </a:r>
        </a:p>
      </dsp:txBody>
      <dsp:txXfrm>
        <a:off x="1805797" y="2431875"/>
        <a:ext cx="3283267" cy="1969960"/>
      </dsp:txXfrm>
    </dsp:sp>
    <dsp:sp modelId="{36266C6B-8B44-4F66-B82B-BF5E4C198BA1}">
      <dsp:nvSpPr>
        <dsp:cNvPr id="0" name=""/>
        <dsp:cNvSpPr/>
      </dsp:nvSpPr>
      <dsp:spPr>
        <a:xfrm>
          <a:off x="5417391" y="2431875"/>
          <a:ext cx="3283267" cy="1969960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Cross-Platform</a:t>
          </a:r>
          <a:r>
            <a:rPr lang="en-US" sz="2300" kern="1200"/>
            <a:t>: Can run on various operating systems like Windows, Linux, and macOS without modification.</a:t>
          </a:r>
        </a:p>
      </dsp:txBody>
      <dsp:txXfrm>
        <a:off x="5417391" y="2431875"/>
        <a:ext cx="3283267" cy="19699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5818C-21FB-4A1A-9CB2-904EFBB92953}">
      <dsp:nvSpPr>
        <dsp:cNvPr id="0" name=""/>
        <dsp:cNvSpPr/>
      </dsp:nvSpPr>
      <dsp:spPr>
        <a:xfrm>
          <a:off x="82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70A8D-1F39-4E6F-9E0D-5A41F050BA18}">
      <dsp:nvSpPr>
        <dsp:cNvPr id="0" name=""/>
        <dsp:cNvSpPr/>
      </dsp:nvSpPr>
      <dsp:spPr>
        <a:xfrm>
          <a:off x="33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Easy to learn and readable syntax</a:t>
          </a:r>
          <a:r>
            <a:rPr lang="en-US" sz="1200" b="0" i="0" kern="1200" baseline="0"/>
            <a:t> — great for beginners and experts alike.</a:t>
          </a:r>
          <a:endParaRPr lang="en-US" sz="1200" kern="1200"/>
        </a:p>
      </dsp:txBody>
      <dsp:txXfrm>
        <a:off x="333914" y="2024704"/>
        <a:ext cx="1800000" cy="720000"/>
      </dsp:txXfrm>
    </dsp:sp>
    <dsp:sp modelId="{523E7167-23C6-428C-AD28-77B8B52ADEF6}">
      <dsp:nvSpPr>
        <dsp:cNvPr id="0" name=""/>
        <dsp:cNvSpPr/>
      </dsp:nvSpPr>
      <dsp:spPr>
        <a:xfrm>
          <a:off x="294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5F3295-D0A1-44CF-9A73-790159CBAB8D}">
      <dsp:nvSpPr>
        <dsp:cNvPr id="0" name=""/>
        <dsp:cNvSpPr/>
      </dsp:nvSpPr>
      <dsp:spPr>
        <a:xfrm>
          <a:off x="244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Powerful libraries</a:t>
          </a:r>
          <a:r>
            <a:rPr lang="en-US" sz="1200" b="0" i="0" kern="1200" baseline="0"/>
            <a:t> like Pandas, NumPy, Scikit-learn, TensorFlow for all data tasks.</a:t>
          </a:r>
          <a:endParaRPr lang="en-US" sz="1200" kern="1200"/>
        </a:p>
      </dsp:txBody>
      <dsp:txXfrm>
        <a:off x="2448914" y="2024704"/>
        <a:ext cx="1800000" cy="720000"/>
      </dsp:txXfrm>
    </dsp:sp>
    <dsp:sp modelId="{CC53AD77-2E65-4430-86E9-0C800E9AE4A4}">
      <dsp:nvSpPr>
        <dsp:cNvPr id="0" name=""/>
        <dsp:cNvSpPr/>
      </dsp:nvSpPr>
      <dsp:spPr>
        <a:xfrm>
          <a:off x="505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6C874-F052-4B1F-B7ED-958AA8A1A584}">
      <dsp:nvSpPr>
        <dsp:cNvPr id="0" name=""/>
        <dsp:cNvSpPr/>
      </dsp:nvSpPr>
      <dsp:spPr>
        <a:xfrm>
          <a:off x="456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Jupyter Notebooks</a:t>
          </a:r>
          <a:r>
            <a:rPr lang="en-US" sz="1200" b="0" i="0" kern="1200" baseline="0"/>
            <a:t> for quick experiments, visualization, and reporting.</a:t>
          </a:r>
          <a:endParaRPr lang="en-US" sz="1200" kern="1200"/>
        </a:p>
      </dsp:txBody>
      <dsp:txXfrm>
        <a:off x="4563914" y="2024704"/>
        <a:ext cx="1800000" cy="720000"/>
      </dsp:txXfrm>
    </dsp:sp>
    <dsp:sp modelId="{318B3DDB-873F-4998-81F8-42F1969ED115}">
      <dsp:nvSpPr>
        <dsp:cNvPr id="0" name=""/>
        <dsp:cNvSpPr/>
      </dsp:nvSpPr>
      <dsp:spPr>
        <a:xfrm>
          <a:off x="7173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DDD51-7C44-437D-944D-E73DEE9722B7}">
      <dsp:nvSpPr>
        <dsp:cNvPr id="0" name=""/>
        <dsp:cNvSpPr/>
      </dsp:nvSpPr>
      <dsp:spPr>
        <a:xfrm>
          <a:off x="6678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Large community support</a:t>
          </a:r>
          <a:r>
            <a:rPr lang="en-US" sz="1200" b="0" i="0" kern="1200" baseline="0"/>
            <a:t> with tons of tutorials and resources.</a:t>
          </a:r>
          <a:endParaRPr lang="en-US" sz="1200" kern="1200"/>
        </a:p>
      </dsp:txBody>
      <dsp:txXfrm>
        <a:off x="6678914" y="2024704"/>
        <a:ext cx="1800000" cy="720000"/>
      </dsp:txXfrm>
    </dsp:sp>
    <dsp:sp modelId="{555B6DDF-F75E-4122-AECF-68DD3F98D2CC}">
      <dsp:nvSpPr>
        <dsp:cNvPr id="0" name=""/>
        <dsp:cNvSpPr/>
      </dsp:nvSpPr>
      <dsp:spPr>
        <a:xfrm>
          <a:off x="9288914" y="944700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329E6A-EC07-40E5-A0F2-79415557A44A}">
      <dsp:nvSpPr>
        <dsp:cNvPr id="0" name=""/>
        <dsp:cNvSpPr/>
      </dsp:nvSpPr>
      <dsp:spPr>
        <a:xfrm>
          <a:off x="8793914" y="202470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/>
            <a:t>Flexible &amp; integrates well</a:t>
          </a:r>
          <a:r>
            <a:rPr lang="en-US" sz="1200" b="0" i="0" kern="1200" baseline="0"/>
            <a:t> with databases, big data tools, and web apps.</a:t>
          </a:r>
          <a:endParaRPr lang="en-US" sz="1200" kern="1200"/>
        </a:p>
      </dsp:txBody>
      <dsp:txXfrm>
        <a:off x="8793914" y="2024704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957F27-31D1-4862-8E10-8E75B0FDB3DD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CAC61A-69ED-4BAD-BD3C-B998FDD8FE4C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8399E1-09C8-4462-8529-12BB3429E6BE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Text Editors</a:t>
          </a:r>
          <a:r>
            <a:rPr lang="en-IN" sz="1900" kern="1200"/>
            <a:t>: Simple ones like </a:t>
          </a:r>
          <a:r>
            <a:rPr lang="en-IN" sz="1900" b="1" kern="1200"/>
            <a:t>Notepad, Sublime Text, VS Code</a:t>
          </a:r>
          <a:r>
            <a:rPr lang="en-IN" sz="1900" kern="1200"/>
            <a:t>.</a:t>
          </a:r>
          <a:endParaRPr lang="en-US" sz="1900" kern="1200"/>
        </a:p>
      </dsp:txBody>
      <dsp:txXfrm>
        <a:off x="1948202" y="368029"/>
        <a:ext cx="3233964" cy="1371985"/>
      </dsp:txXfrm>
    </dsp:sp>
    <dsp:sp modelId="{64E12145-68E0-4E50-8873-12275C766705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41CE5A-D2AB-4C91-9A09-3FF7576B75F8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F5F024-6337-45DE-8D07-50DA3D298DF4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IDEs (Integrated Development Environments)</a:t>
          </a:r>
          <a:r>
            <a:rPr lang="en-IN" sz="1900" kern="1200"/>
            <a:t>: Advanced environments like </a:t>
          </a:r>
          <a:r>
            <a:rPr lang="en-IN" sz="1900" b="1" kern="1200"/>
            <a:t>PyCharm, Spyder, Thonny</a:t>
          </a:r>
          <a:r>
            <a:rPr lang="en-IN" sz="1900" kern="1200"/>
            <a:t>.</a:t>
          </a:r>
          <a:endParaRPr lang="en-US" sz="1900" kern="1200"/>
        </a:p>
      </dsp:txBody>
      <dsp:txXfrm>
        <a:off x="7411643" y="368029"/>
        <a:ext cx="3233964" cy="1371985"/>
      </dsp:txXfrm>
    </dsp:sp>
    <dsp:sp modelId="{5B5FF6A5-68BE-46B0-8B8A-0BDDD562749E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02F859-FC8A-4D64-8F67-B38C85CFBF28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4F28BC-7CDD-4525-8E4A-696ADA3E59F8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Jupyter Notebooks</a:t>
          </a:r>
          <a:r>
            <a:rPr lang="en-IN" sz="1900" kern="1200"/>
            <a:t>: Best for Data Science — code + output + visualizations in one place.</a:t>
          </a:r>
          <a:endParaRPr lang="en-US" sz="1900" kern="1200"/>
        </a:p>
      </dsp:txBody>
      <dsp:txXfrm>
        <a:off x="1948202" y="2452790"/>
        <a:ext cx="3233964" cy="1371985"/>
      </dsp:txXfrm>
    </dsp:sp>
    <dsp:sp modelId="{F172B879-6C2F-4A83-89E4-A974E70117DF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364A4D-D61A-4F01-8E38-38237CB27D30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59C12-1D20-4ABB-9DFF-5B3809A25070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/>
            <a:t>Online Platforms</a:t>
          </a:r>
          <a:r>
            <a:rPr lang="en-IN" sz="1900" kern="1200"/>
            <a:t>: </a:t>
          </a:r>
          <a:r>
            <a:rPr lang="en-IN" sz="1900" b="1" kern="1200"/>
            <a:t>Google Colab, Replit, JupyterHub</a:t>
          </a:r>
          <a:r>
            <a:rPr lang="en-IN" sz="1900" kern="1200"/>
            <a:t> — no installation needed, runs in browser.</a:t>
          </a:r>
          <a:endParaRPr lang="en-US" sz="1900" kern="1200"/>
        </a:p>
      </dsp:txBody>
      <dsp:txXfrm>
        <a:off x="7411643" y="2452790"/>
        <a:ext cx="3233964" cy="1371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8E11-FF19-80AE-533F-6BCDEEB30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668B6-6163-4DE7-7EAE-6C4134D74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BE740-2FDE-5A1A-7044-8462042E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E691D-1D6B-A1BA-94AE-C0126AF15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20FA4-7B2C-C6F0-F390-4C93E4BCF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173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44B6-D952-1A70-DC58-95533A8E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3C1F0-67D1-4FFA-33D3-FD04342DB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3F7243-2E7B-EC29-6C7A-AF0A524B1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DC1A8-16E3-3707-EE7F-AD8EFE44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1B6BD-A077-0001-EED0-901AA0F9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468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B3A7FE-099B-7718-A180-38E4075E9C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017DE-08EF-23CD-8DB0-B5EFDC51F2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81E25-6F42-87E4-6307-D4472E7B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38319-5367-63F2-85F1-7117069B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9A3C8-31E1-D6B7-4F39-413F3289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37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06E63-F7DC-7859-F490-4346B54D2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95175-B7FE-A484-44DC-A49CFC56A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A0A47-BB23-9800-545B-E45637D5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2D9B7-1320-B1BD-8B76-58F22861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AEE91-F21E-62CF-C1F4-C91403EB0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5595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2DC3E-CAD9-2D53-7006-9C381EA1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5D6B8-3234-B9E6-47FE-1C49E0CA2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4BF889-0B22-7A3C-3092-9A2E73E7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2E5E4-11A5-0BC9-F574-34EDAFBB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2171-ABF6-70A5-246A-95E12840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65807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AC6E-5956-98F5-5145-FEE67DFB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328A5-7134-C863-87B0-6A064ACDBC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5A72-674F-6E36-092B-94FB00E20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4BDC5-436A-D729-0065-D6EB0439B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0BBD1-BE17-11FA-B710-EAE639726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73EA77-363A-CF13-4A99-E2833CEEA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096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76CFA-A7AC-B4FB-DE60-425480870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07888-4215-335C-723C-6022D1BE1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E6836-F64C-1594-E7A3-CA7AC6D604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D87839-C34D-F7D1-4F7B-5B7116540C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5720B4-CD69-859F-69FB-5C68706B3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D5BEE-3E91-7A53-A744-11A58DAD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D1FAF-5BE2-6607-FAA5-981231BB0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16CCB-9438-1FE1-04FA-ED90244A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284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EA32B-5BB3-2B0A-826F-C778F578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A12B6B-0330-C7F1-3ACF-5B1DC7CD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6E1A2-AB8A-4740-EB94-2001D836F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E355C-8712-3546-6744-8AB84332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3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2C8926-BAF2-F306-B1B8-E672D404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1D70C-7A1A-DCE3-01DF-003793FF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62FBC8-225B-3CC4-2704-EC6DECA7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5929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2CA3E-43DB-A2E7-B3A4-5D0D006E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4C90E-C309-EE0F-89F7-0CF388546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FAFE28-2982-AE1C-AE81-4FED8D2D83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92CA3-05E8-0205-4914-2D11DFE7A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43245-B092-DD42-37A0-0B2C77FC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E327F7-A74C-965A-C074-248FDD8B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6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3765-8697-3598-076B-2866D70BA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134C3-F3E6-1911-D49A-8F03BB0E7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7692C5-3C22-F14B-9909-B3E5877B9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A0702-B2FE-F7B1-A5AE-26F88C96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B09AF-6B65-872B-8E4E-BCE8A9713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BEB0A-1369-6B48-AEF1-B19CE3757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231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A211A2-A11E-FC28-84D0-FD4DDFE89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1E462-D9FC-98D3-46DF-F50204973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A4F3-8EE3-F6A8-3219-F6BCE4E86F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1CF687-320A-4204-B350-E1B526494346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FAF39-75F9-B055-BDBA-6F0769B879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1B991-90AA-ED2A-9053-00FF4CD7C5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9FDCA4-EA13-4C4D-BFA0-2081CE1174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5860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91AF7-6F88-C85D-460D-9ACF4842C5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B979EB-F3D9-AE03-4D64-79051ADAFE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Date: August 4, 2025</a:t>
            </a:r>
          </a:p>
        </p:txBody>
      </p:sp>
    </p:spTree>
    <p:extLst>
      <p:ext uri="{BB962C8B-B14F-4D97-AF65-F5344CB8AC3E}">
        <p14:creationId xmlns:p14="http://schemas.microsoft.com/office/powerpoint/2010/main" val="1444963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AD0154-0CE0-F54B-29B8-00EBCE645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7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Let’s write some code to understand things!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041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CBBBB-1BA0-1768-B23D-215D7B12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make these patterns before we start something new..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0387A-2F4C-9498-BD5F-E22FC72E5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5456" y="2321717"/>
            <a:ext cx="6792686" cy="31320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3600" dirty="0"/>
              <a:t>*  </a:t>
            </a:r>
          </a:p>
          <a:p>
            <a:pPr marL="0" indent="0">
              <a:buNone/>
            </a:pPr>
            <a:r>
              <a:rPr lang="en-IN" sz="3600" dirty="0"/>
              <a:t>* *  </a:t>
            </a:r>
          </a:p>
          <a:p>
            <a:pPr marL="0" indent="0">
              <a:buNone/>
            </a:pPr>
            <a:r>
              <a:rPr lang="en-IN" sz="3600" dirty="0"/>
              <a:t>* * *  </a:t>
            </a:r>
          </a:p>
          <a:p>
            <a:pPr marL="0" indent="0">
              <a:buNone/>
            </a:pPr>
            <a:r>
              <a:rPr lang="en-IN" sz="3600" dirty="0"/>
              <a:t>* * * *  </a:t>
            </a:r>
          </a:p>
          <a:p>
            <a:pPr marL="0" indent="0">
              <a:buNone/>
            </a:pPr>
            <a:r>
              <a:rPr lang="en-IN" sz="3600" dirty="0"/>
              <a:t>* * * * * </a:t>
            </a:r>
          </a:p>
        </p:txBody>
      </p:sp>
    </p:spTree>
    <p:extLst>
      <p:ext uri="{BB962C8B-B14F-4D97-AF65-F5344CB8AC3E}">
        <p14:creationId xmlns:p14="http://schemas.microsoft.com/office/powerpoint/2010/main" val="1510655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9B76D-80DE-ED2F-5AE1-B49EC38C1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do one more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4B1FB-6032-1306-8C28-A116F5ACD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2166256"/>
            <a:ext cx="7761514" cy="32922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600" dirty="0"/>
              <a:t>* * * * *</a:t>
            </a:r>
          </a:p>
          <a:p>
            <a:pPr marL="0" indent="0">
              <a:buNone/>
            </a:pPr>
            <a:r>
              <a:rPr lang="en-IN" sz="3600" dirty="0"/>
              <a:t>* * * *</a:t>
            </a:r>
          </a:p>
          <a:p>
            <a:pPr marL="0" indent="0">
              <a:buNone/>
            </a:pPr>
            <a:r>
              <a:rPr lang="en-IN" sz="3600" dirty="0"/>
              <a:t>* * *</a:t>
            </a:r>
          </a:p>
          <a:p>
            <a:pPr marL="0" indent="0">
              <a:buNone/>
            </a:pPr>
            <a:r>
              <a:rPr lang="en-IN" sz="3600" dirty="0"/>
              <a:t>* *</a:t>
            </a:r>
          </a:p>
          <a:p>
            <a:pPr marL="0" indent="0">
              <a:buNone/>
            </a:pPr>
            <a:r>
              <a:rPr lang="en-IN" sz="36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640181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49A3-0233-B211-EDD8-C3892B7F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Pyramid?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6A042-D98F-8317-2119-350C4E9A6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* </a:t>
            </a:r>
          </a:p>
          <a:p>
            <a:pPr marL="0" indent="0">
              <a:buNone/>
            </a:pPr>
            <a:r>
              <a:rPr lang="en-IN" dirty="0"/>
              <a:t> * * * </a:t>
            </a:r>
          </a:p>
          <a:p>
            <a:pPr marL="0" indent="0">
              <a:buNone/>
            </a:pPr>
            <a:r>
              <a:rPr lang="en-IN" dirty="0"/>
              <a:t> * * * * </a:t>
            </a:r>
          </a:p>
          <a:p>
            <a:pPr marL="0" indent="0">
              <a:buNone/>
            </a:pPr>
            <a:r>
              <a:rPr lang="en-IN" dirty="0"/>
              <a:t>* * * * * </a:t>
            </a:r>
          </a:p>
        </p:txBody>
      </p:sp>
    </p:spTree>
    <p:extLst>
      <p:ext uri="{BB962C8B-B14F-4D97-AF65-F5344CB8AC3E}">
        <p14:creationId xmlns:p14="http://schemas.microsoft.com/office/powerpoint/2010/main" val="1422300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FD3D2B-17C0-9F86-274D-EA8D2DFC8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What are function?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B6B55-5B42-49B8-E396-2EDD57288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r>
              <a:rPr lang="en-IN" sz="2400"/>
              <a:t>Functions are an easy way to wrap a series of instructions in a enclosed code block</a:t>
            </a:r>
          </a:p>
          <a:p>
            <a:r>
              <a:rPr lang="en-IN" sz="2400"/>
              <a:t>You can call a function whenever you want to perform a series of task without writing the code over and over again</a:t>
            </a:r>
          </a:p>
          <a:p>
            <a:r>
              <a:rPr lang="en-IN" sz="2400"/>
              <a:t>In python, you define a function using the def keyword followed by name of the function and in brackets you can mention any parameters you want to control</a:t>
            </a:r>
          </a:p>
        </p:txBody>
      </p:sp>
    </p:spTree>
    <p:extLst>
      <p:ext uri="{BB962C8B-B14F-4D97-AF65-F5344CB8AC3E}">
        <p14:creationId xmlns:p14="http://schemas.microsoft.com/office/powerpoint/2010/main" val="3591553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A1E6A-5FBC-B636-A018-972993AC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For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D1F8C-C3E2-BAC3-C43E-1ECF0547B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IN" sz="2000"/>
              <a:t> def bmi_calculator(height, weight):</a:t>
            </a:r>
          </a:p>
          <a:p>
            <a:pPr marL="0" indent="0">
              <a:buNone/>
            </a:pPr>
            <a:r>
              <a:rPr lang="en-IN" sz="2000"/>
              <a:t>	return weight/((height)**2)</a:t>
            </a:r>
          </a:p>
          <a:p>
            <a:pPr marL="0" indent="0">
              <a:buNone/>
            </a:pPr>
            <a:endParaRPr lang="en-IN" sz="2000"/>
          </a:p>
          <a:p>
            <a:pPr marL="0" indent="0">
              <a:buNone/>
            </a:pPr>
            <a:r>
              <a:rPr lang="en-IN" sz="2000"/>
              <a:t>In this code I can just call BMI calculator and enter the height and weight for which I want to calculate the bmi for</a:t>
            </a:r>
          </a:p>
          <a:p>
            <a:pPr marL="0" indent="0">
              <a:buNone/>
            </a:pPr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8504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4839DC-CB04-44A3-BB5B-C7FD02381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What are modules?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4B709-EC6B-11EC-A32B-6FB883106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A </a:t>
            </a:r>
            <a:r>
              <a:rPr lang="en-US" sz="2000" b="1"/>
              <a:t>module</a:t>
            </a:r>
            <a:r>
              <a:rPr lang="en-US" sz="2000"/>
              <a:t> is simply a </a:t>
            </a:r>
            <a:r>
              <a:rPr lang="en-US" sz="2000" b="1"/>
              <a:t>Python file (.py)</a:t>
            </a:r>
            <a:r>
              <a:rPr lang="en-US" sz="2000"/>
              <a:t> containing </a:t>
            </a:r>
            <a:r>
              <a:rPr lang="en-US" sz="2000" b="1"/>
              <a:t>functions, classes, or variables</a:t>
            </a:r>
            <a:r>
              <a:rPr lang="en-US" sz="2000"/>
              <a:t> you can use in other programs.</a:t>
            </a:r>
          </a:p>
          <a:p>
            <a:r>
              <a:rPr lang="en-US" sz="2000"/>
              <a:t>Think of it as a </a:t>
            </a:r>
            <a:r>
              <a:rPr lang="en-US" sz="2000" b="1"/>
              <a:t>toolbox</a:t>
            </a:r>
            <a:r>
              <a:rPr lang="en-US" sz="2000"/>
              <a:t> you can import when needed.</a:t>
            </a:r>
          </a:p>
          <a:p>
            <a:pPr marL="0" indent="0">
              <a:buNone/>
            </a:pPr>
            <a:r>
              <a:rPr lang="en-US" sz="2000" b="1"/>
              <a:t>Why Use Modules?</a:t>
            </a:r>
          </a:p>
          <a:p>
            <a:r>
              <a:rPr lang="en-US" sz="2000"/>
              <a:t>To </a:t>
            </a:r>
            <a:r>
              <a:rPr lang="en-US" sz="2000" b="1"/>
              <a:t>organize code</a:t>
            </a:r>
            <a:r>
              <a:rPr lang="en-US" sz="2000"/>
              <a:t>.</a:t>
            </a:r>
          </a:p>
          <a:p>
            <a:r>
              <a:rPr lang="en-US" sz="2000"/>
              <a:t>Reuse code across multiple programs.</a:t>
            </a:r>
          </a:p>
          <a:p>
            <a:r>
              <a:rPr lang="en-US" sz="2000"/>
              <a:t>Python has </a:t>
            </a:r>
            <a:r>
              <a:rPr lang="en-US" sz="2000" b="1"/>
              <a:t>built-in modules</a:t>
            </a:r>
            <a:r>
              <a:rPr lang="en-US" sz="2000"/>
              <a:t> (math, random, os) and you can create </a:t>
            </a:r>
            <a:r>
              <a:rPr lang="en-US" sz="2000" b="1"/>
              <a:t>your own modules</a:t>
            </a:r>
            <a:r>
              <a:rPr lang="en-US" sz="2000"/>
              <a:t>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3348998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CD1C61-C351-8235-65D7-7561D7AEB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Some example of modules are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3ABC7B-6E23-2ECE-80F6-2D496E6A2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math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Mathematical functions (sqrt, pow, sin, etc.)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random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Generate random numbers, shuffle lists.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datetime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Work with dates and times.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Interact with the operating system (file paths, directories).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sys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– Access system-specific parameters and functions.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27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776A3-8DD8-A6AA-D46C-EAC867A8E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Data Structures in 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8B5342-09C3-B172-7149-8B2973B010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4338401"/>
              </p:ext>
            </p:extLst>
          </p:nvPr>
        </p:nvGraphicFramePr>
        <p:xfrm>
          <a:off x="838200" y="2169986"/>
          <a:ext cx="10515601" cy="3870084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</a:tblPr>
              <a:tblGrid>
                <a:gridCol w="2606202">
                  <a:extLst>
                    <a:ext uri="{9D8B030D-6E8A-4147-A177-3AD203B41FA5}">
                      <a16:colId xmlns:a16="http://schemas.microsoft.com/office/drawing/2014/main" val="2925650242"/>
                    </a:ext>
                  </a:extLst>
                </a:gridCol>
                <a:gridCol w="3931623">
                  <a:extLst>
                    <a:ext uri="{9D8B030D-6E8A-4147-A177-3AD203B41FA5}">
                      <a16:colId xmlns:a16="http://schemas.microsoft.com/office/drawing/2014/main" val="1162819859"/>
                    </a:ext>
                  </a:extLst>
                </a:gridCol>
                <a:gridCol w="3977776">
                  <a:extLst>
                    <a:ext uri="{9D8B030D-6E8A-4147-A177-3AD203B41FA5}">
                      <a16:colId xmlns:a16="http://schemas.microsoft.com/office/drawing/2014/main" val="3063713118"/>
                    </a:ext>
                  </a:extLst>
                </a:gridCol>
              </a:tblGrid>
              <a:tr h="485470"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Data Structure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Key Features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/>
                          </a:solidFill>
                        </a:rPr>
                        <a:t>Use Case Example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065619"/>
                  </a:ext>
                </a:extLst>
              </a:tr>
              <a:tr h="485470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Ordered, mutable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 dirty="0">
                          <a:solidFill>
                            <a:schemeClr val="tx1"/>
                          </a:solidFill>
                        </a:rPr>
                        <a:t>Dynamic arrays, task lists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9107169"/>
                  </a:ext>
                </a:extLst>
              </a:tr>
              <a:tr h="724786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Tuple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Ordered, immutable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Fixed data like coordinates, hashable keys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543396"/>
                  </a:ext>
                </a:extLst>
              </a:tr>
              <a:tr h="724786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Dictionary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Key-Value store, fast lookup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Mapping user IDs to profiles, Two Sum Problem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214756"/>
                  </a:ext>
                </a:extLst>
              </a:tr>
              <a:tr h="724786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Unordered, unique items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>
                          <a:solidFill>
                            <a:schemeClr val="tx1"/>
                          </a:solidFill>
                        </a:rPr>
                        <a:t>Removing duplicates, fast membership testing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987404"/>
                  </a:ext>
                </a:extLst>
              </a:tr>
              <a:tr h="724786">
                <a:tc>
                  <a:txBody>
                    <a:bodyPr/>
                    <a:lstStyle/>
                    <a:p>
                      <a:r>
                        <a:rPr lang="en-IN" sz="1600" b="1" cap="none" spc="0">
                          <a:solidFill>
                            <a:schemeClr val="tx1"/>
                          </a:solidFill>
                        </a:rPr>
                        <a:t>String</a:t>
                      </a:r>
                      <a:endParaRPr lang="en-IN" sz="16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cap="none" spc="0">
                          <a:solidFill>
                            <a:schemeClr val="tx1"/>
                          </a:solidFill>
                        </a:rPr>
                        <a:t>Immutable sequence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cap="none" spc="0" dirty="0">
                          <a:solidFill>
                            <a:schemeClr val="tx1"/>
                          </a:solidFill>
                        </a:rPr>
                        <a:t>Text data processing, searching substrings</a:t>
                      </a:r>
                    </a:p>
                  </a:txBody>
                  <a:tcPr marL="133333" marR="102564" marT="102564" marB="102564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4512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69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D301-D1B2-49EC-C2A8-E6F47AB7E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Python?</a:t>
            </a:r>
            <a:endParaRPr lang="en-IN" dirty="0"/>
          </a:p>
        </p:txBody>
      </p:sp>
      <p:pic>
        <p:nvPicPr>
          <p:cNvPr id="1026" name="Picture 2" descr="Python | Snake, Characteristics, Habitats, &amp; Facts | Britannica">
            <a:extLst>
              <a:ext uri="{FF2B5EF4-FFF2-40B4-BE49-F238E27FC236}">
                <a16:creationId xmlns:a16="http://schemas.microsoft.com/office/drawing/2014/main" id="{DA29364A-8753-802F-8C54-FC2BAE5642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690688"/>
            <a:ext cx="653108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08A8068-975F-088A-63B2-24D87DF4B45B}"/>
              </a:ext>
            </a:extLst>
          </p:cNvPr>
          <p:cNvSpPr txBox="1"/>
          <p:nvPr/>
        </p:nvSpPr>
        <p:spPr>
          <a:xfrm>
            <a:off x="8425543" y="1240971"/>
            <a:ext cx="31677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/>
              <a:t>Python</a:t>
            </a:r>
            <a:r>
              <a:rPr lang="en-US" dirty="0"/>
              <a:t> snake refers to a group of </a:t>
            </a:r>
            <a:r>
              <a:rPr lang="en-US" b="1" dirty="0"/>
              <a:t>non-venomous constrictor snakes</a:t>
            </a:r>
            <a:r>
              <a:rPr lang="en-US" dirty="0"/>
              <a:t> belonging to the family </a:t>
            </a:r>
            <a:r>
              <a:rPr lang="en-US" b="1" dirty="0"/>
              <a:t>Pythonidae</a:t>
            </a:r>
            <a:r>
              <a:rPr lang="en-US" dirty="0"/>
              <a:t>. They are known for their large size, muscular bodies, and method of killing prey by </a:t>
            </a:r>
            <a:r>
              <a:rPr lang="en-US" b="1" dirty="0"/>
              <a:t>constriction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6120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D13C6A-161D-5256-2F87-333D2F70B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Nope, the other Python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AE6096-D960-C1AF-0690-55A20FE7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dirty="0"/>
              <a:t>Python is a versatile, high-level programming language that is interpreted at runtime. </a:t>
            </a:r>
          </a:p>
          <a:p>
            <a:r>
              <a:rPr lang="en-US" dirty="0"/>
              <a:t>Developed by Guido van Rossum and introduced in 1991, </a:t>
            </a:r>
          </a:p>
          <a:p>
            <a:r>
              <a:rPr lang="en-US" dirty="0"/>
              <a:t>It is widely appreciated for its simple and readable syntax, making it easier to write and maintain clean, understandable code.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9679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983DCF-5069-3678-04A4-DB5FCCE6A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IN" dirty="0"/>
              <a:t>What is a high level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5CC22BD-17D4-7AA2-FCB5-0F3106017E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878776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6428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0816902-7EB1-443E-B985-4F45FFD7A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F7ECEE-BC3D-4C00-BB4A-CC6CEDB6B94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19BC009-ED46-4EF1-81A4-08CB8656AA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408E5C17-9943-4564-9CAC-F4B93795F53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3EBA73B-C6FE-4E9D-BA39-4F05975328C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69D95AC-7A72-4048-80CE-DD99711077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FDE6EF5-3891-40AD-8948-4FA241DB23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9784787C-DA5E-4AFB-86BD-AA1C26E5476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D390BE7-7E0A-4FAB-9D8C-247BA8C00D7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01F447-EEF7-48F5-AF73-7566EE7F64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32BF0-A263-F0B8-8034-75242E88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34644"/>
            <a:ext cx="10509504" cy="1076914"/>
          </a:xfrm>
        </p:spPr>
        <p:txBody>
          <a:bodyPr anchor="ctr">
            <a:normAutofit/>
          </a:bodyPr>
          <a:lstStyle/>
          <a:p>
            <a:r>
              <a:rPr lang="en-IN" sz="4000"/>
              <a:t>Key features of Python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17410-A2A4-4085-9ADC-4674455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772" y="0"/>
            <a:ext cx="10506456" cy="19138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74EB5-E547-4FB4-95F5-BCC788F3C4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1512994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15B3240-4B36-8580-E95B-0FB597F0A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4313488"/>
              </p:ext>
            </p:extLst>
          </p:nvPr>
        </p:nvGraphicFramePr>
        <p:xfrm>
          <a:off x="838200" y="1737360"/>
          <a:ext cx="10506456" cy="45354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7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B16152B-455E-48F4-A04F-EB9534D4A4D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2D4ED59-785D-4A72-A0C2-4C822A6C26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26EF4E2-ACA6-4B26-A8CA-30C845E3AD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EDA5118-DA7D-4289-B559-B527E53CD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6266C6B-8B44-4F66-B82B-BF5E4C198BA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8DFD1-1375-ED5E-8FBC-23E1F1AEE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Why is Python used for Data Science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5B6E060-F570-B67A-547A-57C60DB2E5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4706603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755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885818C-21FB-4A1A-9CB2-904EFBB929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3370A8D-1F39-4E6F-9E0D-5A41F050BA1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23E7167-23C6-428C-AD28-77B8B52ADE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15F3295-D0A1-44CF-9A73-790159CBAB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C53AD77-2E65-4430-86E9-0C800E9AE4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8F6C874-F052-4B1F-B7ED-958AA8A1A5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8B3DDB-873F-4998-81F8-42F1969ED11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58DDD51-7C44-437D-944D-E73DEE972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55B6DDF-F75E-4122-AECF-68DD3F98D2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2F329E6A-EC07-40E5-A0F2-79415557A4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469E2-EC63-36C5-1DD3-D345CB016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does a python code run?</a:t>
            </a:r>
          </a:p>
        </p:txBody>
      </p:sp>
      <p:pic>
        <p:nvPicPr>
          <p:cNvPr id="5" name="Content Placeholder 4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AA5884F9-A805-9459-C2E7-5D273384DB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8737" y="3129756"/>
            <a:ext cx="9534525" cy="1743075"/>
          </a:xfrm>
        </p:spPr>
      </p:pic>
    </p:spTree>
    <p:extLst>
      <p:ext uri="{BB962C8B-B14F-4D97-AF65-F5344CB8AC3E}">
        <p14:creationId xmlns:p14="http://schemas.microsoft.com/office/powerpoint/2010/main" val="341575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06D74E-F957-535B-E272-EDB3579E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Where to write Python code?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F9B8DF2-EF78-7280-9909-5D49AFCAD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85090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7838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1915B-9696-939F-D5DD-A5746ADB5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>
                <a:solidFill>
                  <a:srgbClr val="FFFFFF"/>
                </a:solidFill>
              </a:rPr>
              <a:t>Anaconda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8C8EB8-7785-4DDA-D86E-61CDA6413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1599" y="2318197"/>
            <a:ext cx="9724031" cy="36833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It’s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distribution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designed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Data Science &amp; Machine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Comes bundled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Python + 250+ Data Science packages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(Pandas, NumPy, Matplotlib, etc.).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Has a user-friendly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Anaconda Navigator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(GUI) to launch tools like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Notebooks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a powerful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package &amp; environment manager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32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804</Words>
  <Application>Microsoft Office PowerPoint</Application>
  <PresentationFormat>Widescreen</PresentationFormat>
  <Paragraphs>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Introduction to Python</vt:lpstr>
      <vt:lpstr>What is Python?</vt:lpstr>
      <vt:lpstr>Nope, the other Python</vt:lpstr>
      <vt:lpstr>What is a high level language</vt:lpstr>
      <vt:lpstr>Key features of Python</vt:lpstr>
      <vt:lpstr>Why is Python used for Data Science</vt:lpstr>
      <vt:lpstr>How does a python code run?</vt:lpstr>
      <vt:lpstr>Where to write Python code?</vt:lpstr>
      <vt:lpstr>Anaconda</vt:lpstr>
      <vt:lpstr>Let’s write some code to understand things!</vt:lpstr>
      <vt:lpstr>Let’s make these patterns before we start something new..</vt:lpstr>
      <vt:lpstr>Let’s do one more</vt:lpstr>
      <vt:lpstr>Pyramid?</vt:lpstr>
      <vt:lpstr>What are function?</vt:lpstr>
      <vt:lpstr>For example</vt:lpstr>
      <vt:lpstr>What are modules?</vt:lpstr>
      <vt:lpstr>Some example of modules are</vt:lpstr>
      <vt:lpstr>Data Structures in Python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Ruchira Sakalle</dc:creator>
  <cp:lastModifiedBy>Ruchira Sakalle</cp:lastModifiedBy>
  <cp:revision>2</cp:revision>
  <dcterms:created xsi:type="dcterms:W3CDTF">2025-08-04T12:49:05Z</dcterms:created>
  <dcterms:modified xsi:type="dcterms:W3CDTF">2025-08-05T13:24:16Z</dcterms:modified>
</cp:coreProperties>
</file>