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75" r:id="rId4"/>
    <p:sldId id="264" r:id="rId5"/>
    <p:sldId id="268" r:id="rId6"/>
    <p:sldId id="276" r:id="rId7"/>
    <p:sldId id="277" r:id="rId8"/>
    <p:sldId id="266" r:id="rId9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939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qaEJF3Jv29g/oR/va8+a7sQBm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CA398-F7D2-4875-8670-FE006E99D0A9}" v="116" dt="2024-09-25T10:30:30.659"/>
  </p1510:revLst>
</p1510:revInfo>
</file>

<file path=ppt/tableStyles.xml><?xml version="1.0" encoding="utf-8"?>
<a:tblStyleLst xmlns:a="http://schemas.openxmlformats.org/drawingml/2006/main" def="{491DBE5D-E312-4B21-9E5E-1AE7C8B9E3E7}">
  <a:tblStyle styleId="{491DBE5D-E312-4B21-9E5E-1AE7C8B9E3E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37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1068" y="-84"/>
      </p:cViewPr>
      <p:guideLst>
        <p:guide orient="horz" pos="2939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s kannan" userId="6f70b7fcdf49813f" providerId="LiveId" clId="{C97CA398-F7D2-4875-8670-FE006E99D0A9}"/>
    <pc:docChg chg="undo custSel addSld delSld modSld sldOrd">
      <pc:chgData name="karthik s kannan" userId="6f70b7fcdf49813f" providerId="LiveId" clId="{C97CA398-F7D2-4875-8670-FE006E99D0A9}" dt="2024-09-25T10:30:30.659" v="1749"/>
      <pc:docMkLst>
        <pc:docMk/>
      </pc:docMkLst>
      <pc:sldChg chg="modSp mod ord">
        <pc:chgData name="karthik s kannan" userId="6f70b7fcdf49813f" providerId="LiveId" clId="{C97CA398-F7D2-4875-8670-FE006E99D0A9}" dt="2024-09-25T10:22:29.514" v="1658" actId="1076"/>
        <pc:sldMkLst>
          <pc:docMk/>
          <pc:sldMk cId="0" sldId="256"/>
        </pc:sldMkLst>
        <pc:spChg chg="mod">
          <ac:chgData name="karthik s kannan" userId="6f70b7fcdf49813f" providerId="LiveId" clId="{C97CA398-F7D2-4875-8670-FE006E99D0A9}" dt="2024-09-25T08:10:39.614" v="949" actId="1036"/>
          <ac:spMkLst>
            <pc:docMk/>
            <pc:sldMk cId="0" sldId="256"/>
            <ac:spMk id="45" creationId="{00000000-0000-0000-0000-000000000000}"/>
          </ac:spMkLst>
        </pc:spChg>
        <pc:spChg chg="mod">
          <ac:chgData name="karthik s kannan" userId="6f70b7fcdf49813f" providerId="LiveId" clId="{C97CA398-F7D2-4875-8670-FE006E99D0A9}" dt="2024-09-25T09:38:54.640" v="1402" actId="1076"/>
          <ac:spMkLst>
            <pc:docMk/>
            <pc:sldMk cId="0" sldId="256"/>
            <ac:spMk id="49" creationId="{00000000-0000-0000-0000-000000000000}"/>
          </ac:spMkLst>
        </pc:spChg>
        <pc:spChg chg="mod">
          <ac:chgData name="karthik s kannan" userId="6f70b7fcdf49813f" providerId="LiveId" clId="{C97CA398-F7D2-4875-8670-FE006E99D0A9}" dt="2024-09-25T09:39:19.753" v="1404" actId="113"/>
          <ac:spMkLst>
            <pc:docMk/>
            <pc:sldMk cId="0" sldId="256"/>
            <ac:spMk id="52" creationId="{00000000-0000-0000-0000-000000000000}"/>
          </ac:spMkLst>
        </pc:spChg>
        <pc:spChg chg="mod">
          <ac:chgData name="karthik s kannan" userId="6f70b7fcdf49813f" providerId="LiveId" clId="{C97CA398-F7D2-4875-8670-FE006E99D0A9}" dt="2024-09-25T10:22:29.514" v="1658" actId="1076"/>
          <ac:spMkLst>
            <pc:docMk/>
            <pc:sldMk cId="0" sldId="256"/>
            <ac:spMk id="54" creationId="{00000000-0000-0000-0000-000000000000}"/>
          </ac:spMkLst>
        </pc:spChg>
      </pc:sldChg>
      <pc:sldChg chg="addSp delSp modSp mod modTransition">
        <pc:chgData name="karthik s kannan" userId="6f70b7fcdf49813f" providerId="LiveId" clId="{C97CA398-F7D2-4875-8670-FE006E99D0A9}" dt="2024-09-25T10:28:04.462" v="1720"/>
        <pc:sldMkLst>
          <pc:docMk/>
          <pc:sldMk cId="0" sldId="259"/>
        </pc:sldMkLst>
        <pc:spChg chg="add mod">
          <ac:chgData name="karthik s kannan" userId="6f70b7fcdf49813f" providerId="LiveId" clId="{C97CA398-F7D2-4875-8670-FE006E99D0A9}" dt="2024-09-25T09:44:39.472" v="1414" actId="123"/>
          <ac:spMkLst>
            <pc:docMk/>
            <pc:sldMk cId="0" sldId="259"/>
            <ac:spMk id="2" creationId="{658CFD34-31DA-0655-7332-7A2C0F1514C0}"/>
          </ac:spMkLst>
        </pc:spChg>
        <pc:spChg chg="add del mod">
          <ac:chgData name="karthik s kannan" userId="6f70b7fcdf49813f" providerId="LiveId" clId="{C97CA398-F7D2-4875-8670-FE006E99D0A9}" dt="2024-09-25T08:14:45.779" v="991"/>
          <ac:spMkLst>
            <pc:docMk/>
            <pc:sldMk cId="0" sldId="259"/>
            <ac:spMk id="2" creationId="{8147D630-1D96-8C9D-D2D9-6C85C98F91BB}"/>
          </ac:spMkLst>
        </pc:spChg>
        <pc:spChg chg="add del mod">
          <ac:chgData name="karthik s kannan" userId="6f70b7fcdf49813f" providerId="LiveId" clId="{C97CA398-F7D2-4875-8670-FE006E99D0A9}" dt="2024-09-25T08:16:20.037" v="1116"/>
          <ac:spMkLst>
            <pc:docMk/>
            <pc:sldMk cId="0" sldId="259"/>
            <ac:spMk id="3" creationId="{981DBE13-A6D4-3FB6-2EB3-5EBF8CC70D1B}"/>
          </ac:spMkLst>
        </pc:spChg>
        <pc:spChg chg="add del mod">
          <ac:chgData name="karthik s kannan" userId="6f70b7fcdf49813f" providerId="LiveId" clId="{C97CA398-F7D2-4875-8670-FE006E99D0A9}" dt="2024-09-25T08:16:32.113" v="1119"/>
          <ac:spMkLst>
            <pc:docMk/>
            <pc:sldMk cId="0" sldId="259"/>
            <ac:spMk id="4" creationId="{446F8E3A-7F36-A05A-4CFA-25394905D9D3}"/>
          </ac:spMkLst>
        </pc:spChg>
        <pc:spChg chg="mod">
          <ac:chgData name="karthik s kannan" userId="6f70b7fcdf49813f" providerId="LiveId" clId="{C97CA398-F7D2-4875-8670-FE006E99D0A9}" dt="2024-09-25T09:39:44.512" v="1406" actId="255"/>
          <ac:spMkLst>
            <pc:docMk/>
            <pc:sldMk cId="0" sldId="259"/>
            <ac:spMk id="73" creationId="{00000000-0000-0000-0000-000000000000}"/>
          </ac:spMkLst>
        </pc:spChg>
        <pc:spChg chg="del mod">
          <ac:chgData name="karthik s kannan" userId="6f70b7fcdf49813f" providerId="LiveId" clId="{C97CA398-F7D2-4875-8670-FE006E99D0A9}" dt="2024-09-25T08:13:39.002" v="951" actId="478"/>
          <ac:spMkLst>
            <pc:docMk/>
            <pc:sldMk cId="0" sldId="259"/>
            <ac:spMk id="75" creationId="{00000000-0000-0000-0000-000000000000}"/>
          </ac:spMkLst>
        </pc:spChg>
      </pc:sldChg>
      <pc:sldChg chg="addSp modSp mod modTransition">
        <pc:chgData name="karthik s kannan" userId="6f70b7fcdf49813f" providerId="LiveId" clId="{C97CA398-F7D2-4875-8670-FE006E99D0A9}" dt="2024-09-25T10:25:06.576" v="1690"/>
        <pc:sldMkLst>
          <pc:docMk/>
          <pc:sldMk cId="0" sldId="264"/>
        </pc:sldMkLst>
        <pc:spChg chg="mod">
          <ac:chgData name="karthik s kannan" userId="6f70b7fcdf49813f" providerId="LiveId" clId="{C97CA398-F7D2-4875-8670-FE006E99D0A9}" dt="2024-09-25T10:21:32.738" v="1634" actId="1076"/>
          <ac:spMkLst>
            <pc:docMk/>
            <pc:sldMk cId="0" sldId="264"/>
            <ac:spMk id="106" creationId="{00000000-0000-0000-0000-000000000000}"/>
          </ac:spMkLst>
        </pc:spChg>
        <pc:picChg chg="add mod">
          <ac:chgData name="karthik s kannan" userId="6f70b7fcdf49813f" providerId="LiveId" clId="{C97CA398-F7D2-4875-8670-FE006E99D0A9}" dt="2024-09-25T10:21:20.185" v="1633" actId="1076"/>
          <ac:picMkLst>
            <pc:docMk/>
            <pc:sldMk cId="0" sldId="264"/>
            <ac:picMk id="3" creationId="{B2B0382A-7A35-2402-76B6-E109FD7904D4}"/>
          </ac:picMkLst>
        </pc:picChg>
      </pc:sldChg>
      <pc:sldChg chg="modSp mod modTransition">
        <pc:chgData name="karthik s kannan" userId="6f70b7fcdf49813f" providerId="LiveId" clId="{C97CA398-F7D2-4875-8670-FE006E99D0A9}" dt="2024-09-25T10:30:30.659" v="1749"/>
        <pc:sldMkLst>
          <pc:docMk/>
          <pc:sldMk cId="0" sldId="266"/>
        </pc:sldMkLst>
        <pc:spChg chg="mod">
          <ac:chgData name="karthik s kannan" userId="6f70b7fcdf49813f" providerId="LiveId" clId="{C97CA398-F7D2-4875-8670-FE006E99D0A9}" dt="2024-09-25T10:17:20.028" v="1616" actId="1076"/>
          <ac:spMkLst>
            <pc:docMk/>
            <pc:sldMk cId="0" sldId="266"/>
            <ac:spMk id="120" creationId="{00000000-0000-0000-0000-000000000000}"/>
          </ac:spMkLst>
        </pc:spChg>
      </pc:sldChg>
      <pc:sldChg chg="addSp delSp modSp mod modTransition">
        <pc:chgData name="karthik s kannan" userId="6f70b7fcdf49813f" providerId="LiveId" clId="{C97CA398-F7D2-4875-8670-FE006E99D0A9}" dt="2024-09-25T10:26:12.722" v="1697"/>
        <pc:sldMkLst>
          <pc:docMk/>
          <pc:sldMk cId="1730517700" sldId="268"/>
        </pc:sldMkLst>
        <pc:spChg chg="mod">
          <ac:chgData name="karthik s kannan" userId="6f70b7fcdf49813f" providerId="LiveId" clId="{C97CA398-F7D2-4875-8670-FE006E99D0A9}" dt="2024-09-25T10:07:53.596" v="1527"/>
          <ac:spMkLst>
            <pc:docMk/>
            <pc:sldMk cId="1730517700" sldId="268"/>
            <ac:spMk id="106" creationId="{00000000-0000-0000-0000-000000000000}"/>
          </ac:spMkLst>
        </pc:spChg>
        <pc:picChg chg="add del mod">
          <ac:chgData name="karthik s kannan" userId="6f70b7fcdf49813f" providerId="LiveId" clId="{C97CA398-F7D2-4875-8670-FE006E99D0A9}" dt="2024-09-25T10:05:02.475" v="1499" actId="478"/>
          <ac:picMkLst>
            <pc:docMk/>
            <pc:sldMk cId="1730517700" sldId="268"/>
            <ac:picMk id="3" creationId="{EBF0219C-F66B-FF92-DF67-36D09ED53AEF}"/>
          </ac:picMkLst>
        </pc:picChg>
        <pc:picChg chg="add mod">
          <ac:chgData name="karthik s kannan" userId="6f70b7fcdf49813f" providerId="LiveId" clId="{C97CA398-F7D2-4875-8670-FE006E99D0A9}" dt="2024-09-25T10:06:13.155" v="1508" actId="14100"/>
          <ac:picMkLst>
            <pc:docMk/>
            <pc:sldMk cId="1730517700" sldId="268"/>
            <ac:picMk id="5" creationId="{C0E7F436-76C9-9040-1956-268D37E91664}"/>
          </ac:picMkLst>
        </pc:picChg>
        <pc:picChg chg="add mod">
          <ac:chgData name="karthik s kannan" userId="6f70b7fcdf49813f" providerId="LiveId" clId="{C97CA398-F7D2-4875-8670-FE006E99D0A9}" dt="2024-09-25T10:06:49.664" v="1517" actId="1076"/>
          <ac:picMkLst>
            <pc:docMk/>
            <pc:sldMk cId="1730517700" sldId="268"/>
            <ac:picMk id="7" creationId="{DB6E45DD-FF0A-FADF-88ED-8503F3B3EAFD}"/>
          </ac:picMkLst>
        </pc:picChg>
      </pc:sldChg>
      <pc:sldChg chg="modSp mod modTransition">
        <pc:chgData name="karthik s kannan" userId="6f70b7fcdf49813f" providerId="LiveId" clId="{C97CA398-F7D2-4875-8670-FE006E99D0A9}" dt="2024-09-25T10:28:15.961" v="1736"/>
        <pc:sldMkLst>
          <pc:docMk/>
          <pc:sldMk cId="1548877780" sldId="275"/>
        </pc:sldMkLst>
        <pc:spChg chg="mod">
          <ac:chgData name="karthik s kannan" userId="6f70b7fcdf49813f" providerId="LiveId" clId="{C97CA398-F7D2-4875-8670-FE006E99D0A9}" dt="2024-09-25T09:56:57.719" v="1474" actId="1076"/>
          <ac:spMkLst>
            <pc:docMk/>
            <pc:sldMk cId="1548877780" sldId="275"/>
            <ac:spMk id="5" creationId="{00000000-0000-0000-0000-000000000000}"/>
          </ac:spMkLst>
        </pc:spChg>
        <pc:spChg chg="mod">
          <ac:chgData name="karthik s kannan" userId="6f70b7fcdf49813f" providerId="LiveId" clId="{C97CA398-F7D2-4875-8670-FE006E99D0A9}" dt="2024-09-25T09:56:50.035" v="1473" actId="1076"/>
          <ac:spMkLst>
            <pc:docMk/>
            <pc:sldMk cId="1548877780" sldId="275"/>
            <ac:spMk id="73" creationId="{00000000-0000-0000-0000-000000000000}"/>
          </ac:spMkLst>
        </pc:spChg>
        <pc:spChg chg="mod">
          <ac:chgData name="karthik s kannan" userId="6f70b7fcdf49813f" providerId="LiveId" clId="{C97CA398-F7D2-4875-8670-FE006E99D0A9}" dt="2024-09-25T09:57:38.194" v="1479" actId="1076"/>
          <ac:spMkLst>
            <pc:docMk/>
            <pc:sldMk cId="1548877780" sldId="275"/>
            <ac:spMk id="75" creationId="{00000000-0000-0000-0000-000000000000}"/>
          </ac:spMkLst>
        </pc:spChg>
      </pc:sldChg>
      <pc:sldChg chg="addSp modSp mod modTransition">
        <pc:chgData name="karthik s kannan" userId="6f70b7fcdf49813f" providerId="LiveId" clId="{C97CA398-F7D2-4875-8670-FE006E99D0A9}" dt="2024-09-25T10:28:24.646" v="1741"/>
        <pc:sldMkLst>
          <pc:docMk/>
          <pc:sldMk cId="3552874733" sldId="276"/>
        </pc:sldMkLst>
        <pc:spChg chg="mod">
          <ac:chgData name="karthik s kannan" userId="6f70b7fcdf49813f" providerId="LiveId" clId="{C97CA398-F7D2-4875-8670-FE006E99D0A9}" dt="2024-09-25T10:08:13.526" v="1557" actId="20577"/>
          <ac:spMkLst>
            <pc:docMk/>
            <pc:sldMk cId="3552874733" sldId="276"/>
            <ac:spMk id="106" creationId="{00000000-0000-0000-0000-000000000000}"/>
          </ac:spMkLst>
        </pc:spChg>
        <pc:picChg chg="add mod">
          <ac:chgData name="karthik s kannan" userId="6f70b7fcdf49813f" providerId="LiveId" clId="{C97CA398-F7D2-4875-8670-FE006E99D0A9}" dt="2024-09-25T10:08:50.140" v="1562" actId="14100"/>
          <ac:picMkLst>
            <pc:docMk/>
            <pc:sldMk cId="3552874733" sldId="276"/>
            <ac:picMk id="3" creationId="{D5294FAC-3ED6-625F-E47C-70034B1D87D5}"/>
          </ac:picMkLst>
        </pc:picChg>
      </pc:sldChg>
      <pc:sldChg chg="modSp mod modTransition">
        <pc:chgData name="karthik s kannan" userId="6f70b7fcdf49813f" providerId="LiveId" clId="{C97CA398-F7D2-4875-8670-FE006E99D0A9}" dt="2024-09-25T10:30:22.659" v="1748"/>
        <pc:sldMkLst>
          <pc:docMk/>
          <pc:sldMk cId="2996421161" sldId="277"/>
        </pc:sldMkLst>
        <pc:spChg chg="mod">
          <ac:chgData name="karthik s kannan" userId="6f70b7fcdf49813f" providerId="LiveId" clId="{C97CA398-F7D2-4875-8670-FE006E99D0A9}" dt="2024-09-25T10:15:47.581" v="1613" actId="1076"/>
          <ac:spMkLst>
            <pc:docMk/>
            <pc:sldMk cId="2996421161" sldId="277"/>
            <ac:spMk id="73" creationId="{00000000-0000-0000-0000-000000000000}"/>
          </ac:spMkLst>
        </pc:spChg>
        <pc:spChg chg="mod">
          <ac:chgData name="karthik s kannan" userId="6f70b7fcdf49813f" providerId="LiveId" clId="{C97CA398-F7D2-4875-8670-FE006E99D0A9}" dt="2024-09-25T10:15:42.737" v="1612" actId="1076"/>
          <ac:spMkLst>
            <pc:docMk/>
            <pc:sldMk cId="2996421161" sldId="277"/>
            <ac:spMk id="75" creationId="{00000000-0000-0000-0000-000000000000}"/>
          </ac:spMkLst>
        </pc:spChg>
      </pc:sldChg>
      <pc:sldChg chg="addSp delSp modSp new del mod ord modTransition">
        <pc:chgData name="karthik s kannan" userId="6f70b7fcdf49813f" providerId="LiveId" clId="{C97CA398-F7D2-4875-8670-FE006E99D0A9}" dt="2024-09-25T10:22:39.451" v="1659" actId="2696"/>
        <pc:sldMkLst>
          <pc:docMk/>
          <pc:sldMk cId="3072566494" sldId="278"/>
        </pc:sldMkLst>
        <pc:spChg chg="mod">
          <ac:chgData name="karthik s kannan" userId="6f70b7fcdf49813f" providerId="LiveId" clId="{C97CA398-F7D2-4875-8670-FE006E99D0A9}" dt="2024-09-25T10:22:05.864" v="1640" actId="20577"/>
          <ac:spMkLst>
            <pc:docMk/>
            <pc:sldMk cId="3072566494" sldId="278"/>
            <ac:spMk id="2" creationId="{D64C1D65-7AB6-7A8A-0F51-B8E3ED6860DA}"/>
          </ac:spMkLst>
        </pc:spChg>
        <pc:spChg chg="add del mod">
          <ac:chgData name="karthik s kannan" userId="6f70b7fcdf49813f" providerId="LiveId" clId="{C97CA398-F7D2-4875-8670-FE006E99D0A9}" dt="2024-09-25T09:23:51.729" v="1139" actId="478"/>
          <ac:spMkLst>
            <pc:docMk/>
            <pc:sldMk cId="3072566494" sldId="278"/>
            <ac:spMk id="4" creationId="{C67B7402-6202-1E99-69B4-DE5753BFF9C5}"/>
          </ac:spMkLst>
        </pc:spChg>
      </pc:sldChg>
    </pc:docChg>
  </pc:docChgLst>
  <pc:docChgLst>
    <pc:chgData name="SURYA GOKUL" userId="af6634a198a07dcc" providerId="LiveId" clId="{73D7DB5F-DE8C-4C2A-BAD1-323BFA5AA835}"/>
    <pc:docChg chg="undo redo custSel addSld delSld modSld sldOrd">
      <pc:chgData name="SURYA GOKUL" userId="af6634a198a07dcc" providerId="LiveId" clId="{73D7DB5F-DE8C-4C2A-BAD1-323BFA5AA835}" dt="2023-07-14T16:15:41.429" v="5479" actId="2696"/>
      <pc:docMkLst>
        <pc:docMk/>
      </pc:docMkLst>
      <pc:sldChg chg="modSp mod">
        <pc:chgData name="SURYA GOKUL" userId="af6634a198a07dcc" providerId="LiveId" clId="{73D7DB5F-DE8C-4C2A-BAD1-323BFA5AA835}" dt="2023-07-14T13:14:06.961" v="2463" actId="1076"/>
        <pc:sldMkLst>
          <pc:docMk/>
          <pc:sldMk cId="0" sldId="256"/>
        </pc:sldMkLst>
        <pc:spChg chg="mod">
          <ac:chgData name="SURYA GOKUL" userId="af6634a198a07dcc" providerId="LiveId" clId="{73D7DB5F-DE8C-4C2A-BAD1-323BFA5AA835}" dt="2023-07-14T08:53:14.601" v="691" actId="2711"/>
          <ac:spMkLst>
            <pc:docMk/>
            <pc:sldMk cId="0" sldId="256"/>
            <ac:spMk id="45" creationId="{00000000-0000-0000-0000-000000000000}"/>
          </ac:spMkLst>
        </pc:spChg>
        <pc:spChg chg="mod">
          <ac:chgData name="SURYA GOKUL" userId="af6634a198a07dcc" providerId="LiveId" clId="{73D7DB5F-DE8C-4C2A-BAD1-323BFA5AA835}" dt="2023-07-14T09:27:31.921" v="940"/>
          <ac:spMkLst>
            <pc:docMk/>
            <pc:sldMk cId="0" sldId="256"/>
            <ac:spMk id="49" creationId="{00000000-0000-0000-0000-000000000000}"/>
          </ac:spMkLst>
        </pc:spChg>
        <pc:spChg chg="mod">
          <ac:chgData name="SURYA GOKUL" userId="af6634a198a07dcc" providerId="LiveId" clId="{73D7DB5F-DE8C-4C2A-BAD1-323BFA5AA835}" dt="2023-07-14T08:53:14.601" v="691" actId="2711"/>
          <ac:spMkLst>
            <pc:docMk/>
            <pc:sldMk cId="0" sldId="256"/>
            <ac:spMk id="50" creationId="{00000000-0000-0000-0000-000000000000}"/>
          </ac:spMkLst>
        </pc:spChg>
        <pc:spChg chg="mod">
          <ac:chgData name="SURYA GOKUL" userId="af6634a198a07dcc" providerId="LiveId" clId="{73D7DB5F-DE8C-4C2A-BAD1-323BFA5AA835}" dt="2023-07-14T08:53:14.601" v="691" actId="2711"/>
          <ac:spMkLst>
            <pc:docMk/>
            <pc:sldMk cId="0" sldId="256"/>
            <ac:spMk id="51" creationId="{00000000-0000-0000-0000-000000000000}"/>
          </ac:spMkLst>
        </pc:spChg>
        <pc:spChg chg="mod">
          <ac:chgData name="SURYA GOKUL" userId="af6634a198a07dcc" providerId="LiveId" clId="{73D7DB5F-DE8C-4C2A-BAD1-323BFA5AA835}" dt="2023-07-14T09:43:08.675" v="977" actId="1036"/>
          <ac:spMkLst>
            <pc:docMk/>
            <pc:sldMk cId="0" sldId="256"/>
            <ac:spMk id="52" creationId="{00000000-0000-0000-0000-000000000000}"/>
          </ac:spMkLst>
        </pc:spChg>
        <pc:spChg chg="mod">
          <ac:chgData name="SURYA GOKUL" userId="af6634a198a07dcc" providerId="LiveId" clId="{73D7DB5F-DE8C-4C2A-BAD1-323BFA5AA835}" dt="2023-07-14T09:43:02.561" v="976" actId="2711"/>
          <ac:spMkLst>
            <pc:docMk/>
            <pc:sldMk cId="0" sldId="256"/>
            <ac:spMk id="53" creationId="{00000000-0000-0000-0000-000000000000}"/>
          </ac:spMkLst>
        </pc:spChg>
        <pc:spChg chg="mod">
          <ac:chgData name="SURYA GOKUL" userId="af6634a198a07dcc" providerId="LiveId" clId="{73D7DB5F-DE8C-4C2A-BAD1-323BFA5AA835}" dt="2023-07-14T13:14:06.961" v="2463" actId="1076"/>
          <ac:spMkLst>
            <pc:docMk/>
            <pc:sldMk cId="0" sldId="256"/>
            <ac:spMk id="54" creationId="{00000000-0000-0000-0000-000000000000}"/>
          </ac:spMkLst>
        </pc:spChg>
        <pc:grpChg chg="mod">
          <ac:chgData name="SURYA GOKUL" userId="af6634a198a07dcc" providerId="LiveId" clId="{73D7DB5F-DE8C-4C2A-BAD1-323BFA5AA835}" dt="2023-07-14T08:53:51.945" v="694" actId="1076"/>
          <ac:grpSpMkLst>
            <pc:docMk/>
            <pc:sldMk cId="0" sldId="256"/>
            <ac:grpSpMk id="46" creationId="{00000000-0000-0000-0000-000000000000}"/>
          </ac:grpSpMkLst>
        </pc:grpChg>
        <pc:picChg chg="mod">
          <ac:chgData name="SURYA GOKUL" userId="af6634a198a07dcc" providerId="LiveId" clId="{73D7DB5F-DE8C-4C2A-BAD1-323BFA5AA835}" dt="2023-07-14T09:43:13.371" v="981" actId="1035"/>
          <ac:picMkLst>
            <pc:docMk/>
            <pc:sldMk cId="0" sldId="256"/>
            <ac:picMk id="44" creationId="{00000000-0000-0000-0000-000000000000}"/>
          </ac:picMkLst>
        </pc:picChg>
      </pc:sldChg>
      <pc:sldChg chg="modSp del mod">
        <pc:chgData name="SURYA GOKUL" userId="af6634a198a07dcc" providerId="LiveId" clId="{73D7DB5F-DE8C-4C2A-BAD1-323BFA5AA835}" dt="2023-07-14T13:53:35.971" v="3391" actId="2696"/>
        <pc:sldMkLst>
          <pc:docMk/>
          <pc:sldMk cId="0" sldId="257"/>
        </pc:sldMkLst>
        <pc:spChg chg="mod">
          <ac:chgData name="SURYA GOKUL" userId="af6634a198a07dcc" providerId="LiveId" clId="{73D7DB5F-DE8C-4C2A-BAD1-323BFA5AA835}" dt="2023-07-14T08:53:06.643" v="690" actId="2711"/>
          <ac:spMkLst>
            <pc:docMk/>
            <pc:sldMk cId="0" sldId="257"/>
            <ac:spMk id="59" creationId="{00000000-0000-0000-0000-000000000000}"/>
          </ac:spMkLst>
        </pc:spChg>
        <pc:spChg chg="mod">
          <ac:chgData name="SURYA GOKUL" userId="af6634a198a07dcc" providerId="LiveId" clId="{73D7DB5F-DE8C-4C2A-BAD1-323BFA5AA835}" dt="2023-07-14T13:02:34.561" v="2294" actId="20577"/>
          <ac:spMkLst>
            <pc:docMk/>
            <pc:sldMk cId="0" sldId="257"/>
            <ac:spMk id="60" creationId="{00000000-0000-0000-0000-000000000000}"/>
          </ac:spMkLst>
        </pc:spChg>
        <pc:spChg chg="mod">
          <ac:chgData name="SURYA GOKUL" userId="af6634a198a07dcc" providerId="LiveId" clId="{73D7DB5F-DE8C-4C2A-BAD1-323BFA5AA835}" dt="2023-07-14T08:53:06.643" v="690" actId="2711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SURYA GOKUL" userId="af6634a198a07dcc" providerId="LiveId" clId="{73D7DB5F-DE8C-4C2A-BAD1-323BFA5AA835}" dt="2023-07-14T13:38:01.177" v="2714" actId="14100"/>
        <pc:sldMkLst>
          <pc:docMk/>
          <pc:sldMk cId="0" sldId="258"/>
        </pc:sldMkLst>
        <pc:spChg chg="mod">
          <ac:chgData name="SURYA GOKUL" userId="af6634a198a07dcc" providerId="LiveId" clId="{73D7DB5F-DE8C-4C2A-BAD1-323BFA5AA835}" dt="2023-07-14T09:49:31.764" v="1333" actId="14100"/>
          <ac:spMkLst>
            <pc:docMk/>
            <pc:sldMk cId="0" sldId="258"/>
            <ac:spMk id="66" creationId="{00000000-0000-0000-0000-000000000000}"/>
          </ac:spMkLst>
        </pc:spChg>
        <pc:spChg chg="mod">
          <ac:chgData name="SURYA GOKUL" userId="af6634a198a07dcc" providerId="LiveId" clId="{73D7DB5F-DE8C-4C2A-BAD1-323BFA5AA835}" dt="2023-07-14T13:38:01.177" v="2714" actId="14100"/>
          <ac:spMkLst>
            <pc:docMk/>
            <pc:sldMk cId="0" sldId="258"/>
            <ac:spMk id="68" creationId="{00000000-0000-0000-0000-000000000000}"/>
          </ac:spMkLst>
        </pc:spChg>
      </pc:sldChg>
      <pc:sldChg chg="modSp mod">
        <pc:chgData name="SURYA GOKUL" userId="af6634a198a07dcc" providerId="LiveId" clId="{73D7DB5F-DE8C-4C2A-BAD1-323BFA5AA835}" dt="2023-07-14T15:05:37.155" v="3689" actId="20577"/>
        <pc:sldMkLst>
          <pc:docMk/>
          <pc:sldMk cId="0" sldId="259"/>
        </pc:sldMkLst>
        <pc:spChg chg="mod">
          <ac:chgData name="SURYA GOKUL" userId="af6634a198a07dcc" providerId="LiveId" clId="{73D7DB5F-DE8C-4C2A-BAD1-323BFA5AA835}" dt="2023-07-14T08:50:17.477" v="675" actId="2711"/>
          <ac:spMkLst>
            <pc:docMk/>
            <pc:sldMk cId="0" sldId="259"/>
            <ac:spMk id="73" creationId="{00000000-0000-0000-0000-000000000000}"/>
          </ac:spMkLst>
        </pc:spChg>
        <pc:spChg chg="mod">
          <ac:chgData name="SURYA GOKUL" userId="af6634a198a07dcc" providerId="LiveId" clId="{73D7DB5F-DE8C-4C2A-BAD1-323BFA5AA835}" dt="2023-07-14T08:50:17.477" v="675" actId="2711"/>
          <ac:spMkLst>
            <pc:docMk/>
            <pc:sldMk cId="0" sldId="259"/>
            <ac:spMk id="74" creationId="{00000000-0000-0000-0000-000000000000}"/>
          </ac:spMkLst>
        </pc:spChg>
        <pc:spChg chg="mod">
          <ac:chgData name="SURYA GOKUL" userId="af6634a198a07dcc" providerId="LiveId" clId="{73D7DB5F-DE8C-4C2A-BAD1-323BFA5AA835}" dt="2023-07-14T15:05:37.155" v="3689" actId="20577"/>
          <ac:spMkLst>
            <pc:docMk/>
            <pc:sldMk cId="0" sldId="259"/>
            <ac:spMk id="75" creationId="{00000000-0000-0000-0000-000000000000}"/>
          </ac:spMkLst>
        </pc:spChg>
      </pc:sldChg>
      <pc:sldChg chg="modSp del mod ord">
        <pc:chgData name="SURYA GOKUL" userId="af6634a198a07dcc" providerId="LiveId" clId="{73D7DB5F-DE8C-4C2A-BAD1-323BFA5AA835}" dt="2023-07-14T16:15:41.429" v="5479" actId="2696"/>
        <pc:sldMkLst>
          <pc:docMk/>
          <pc:sldMk cId="0" sldId="260"/>
        </pc:sldMkLst>
        <pc:spChg chg="mod">
          <ac:chgData name="SURYA GOKUL" userId="af6634a198a07dcc" providerId="LiveId" clId="{73D7DB5F-DE8C-4C2A-BAD1-323BFA5AA835}" dt="2023-07-14T08:51:27.489" v="681" actId="2711"/>
          <ac:spMkLst>
            <pc:docMk/>
            <pc:sldMk cId="0" sldId="260"/>
            <ac:spMk id="81" creationId="{00000000-0000-0000-0000-000000000000}"/>
          </ac:spMkLst>
        </pc:spChg>
        <pc:graphicFrameChg chg="mod modGraphic">
          <ac:chgData name="SURYA GOKUL" userId="af6634a198a07dcc" providerId="LiveId" clId="{73D7DB5F-DE8C-4C2A-BAD1-323BFA5AA835}" dt="2023-07-14T16:15:30.217" v="5478" actId="14734"/>
          <ac:graphicFrameMkLst>
            <pc:docMk/>
            <pc:sldMk cId="0" sldId="260"/>
            <ac:graphicFrameMk id="80" creationId="{00000000-0000-0000-0000-000000000000}"/>
          </ac:graphicFrameMkLst>
        </pc:graphicFrameChg>
      </pc:sldChg>
      <pc:sldChg chg="modSp del mod">
        <pc:chgData name="SURYA GOKUL" userId="af6634a198a07dcc" providerId="LiveId" clId="{73D7DB5F-DE8C-4C2A-BAD1-323BFA5AA835}" dt="2023-07-14T15:35:42.620" v="4360" actId="2696"/>
        <pc:sldMkLst>
          <pc:docMk/>
          <pc:sldMk cId="0" sldId="261"/>
        </pc:sldMkLst>
        <pc:graphicFrameChg chg="mod modGraphic">
          <ac:chgData name="SURYA GOKUL" userId="af6634a198a07dcc" providerId="LiveId" clId="{73D7DB5F-DE8C-4C2A-BAD1-323BFA5AA835}" dt="2023-07-14T15:35:14.220" v="4358" actId="21"/>
          <ac:graphicFrameMkLst>
            <pc:docMk/>
            <pc:sldMk cId="0" sldId="261"/>
            <ac:graphicFrameMk id="86" creationId="{00000000-0000-0000-0000-000000000000}"/>
          </ac:graphicFrameMkLst>
        </pc:graphicFrameChg>
      </pc:sldChg>
      <pc:sldChg chg="addSp delSp modSp mod">
        <pc:chgData name="SURYA GOKUL" userId="af6634a198a07dcc" providerId="LiveId" clId="{73D7DB5F-DE8C-4C2A-BAD1-323BFA5AA835}" dt="2023-07-14T16:09:52.003" v="5306" actId="20577"/>
        <pc:sldMkLst>
          <pc:docMk/>
          <pc:sldMk cId="0" sldId="262"/>
        </pc:sldMkLst>
        <pc:spChg chg="add del mod">
          <ac:chgData name="SURYA GOKUL" userId="af6634a198a07dcc" providerId="LiveId" clId="{73D7DB5F-DE8C-4C2A-BAD1-323BFA5AA835}" dt="2023-07-14T14:01:53.741" v="3469" actId="21"/>
          <ac:spMkLst>
            <pc:docMk/>
            <pc:sldMk cId="0" sldId="262"/>
            <ac:spMk id="2" creationId="{F1B5B9A0-221A-1419-5FB8-AED1D4E013A7}"/>
          </ac:spMkLst>
        </pc:spChg>
        <pc:spChg chg="add mod">
          <ac:chgData name="SURYA GOKUL" userId="af6634a198a07dcc" providerId="LiveId" clId="{73D7DB5F-DE8C-4C2A-BAD1-323BFA5AA835}" dt="2023-07-14T16:09:52.003" v="5306" actId="20577"/>
          <ac:spMkLst>
            <pc:docMk/>
            <pc:sldMk cId="0" sldId="262"/>
            <ac:spMk id="3" creationId="{1A5B003D-92E8-F778-AE70-D072A570C6B0}"/>
          </ac:spMkLst>
        </pc:spChg>
        <pc:spChg chg="mod">
          <ac:chgData name="SURYA GOKUL" userId="af6634a198a07dcc" providerId="LiveId" clId="{73D7DB5F-DE8C-4C2A-BAD1-323BFA5AA835}" dt="2023-07-14T16:01:21.051" v="4735" actId="2711"/>
          <ac:spMkLst>
            <pc:docMk/>
            <pc:sldMk cId="0" sldId="262"/>
            <ac:spMk id="92" creationId="{00000000-0000-0000-0000-000000000000}"/>
          </ac:spMkLst>
        </pc:spChg>
        <pc:spChg chg="mod">
          <ac:chgData name="SURYA GOKUL" userId="af6634a198a07dcc" providerId="LiveId" clId="{73D7DB5F-DE8C-4C2A-BAD1-323BFA5AA835}" dt="2023-07-14T16:01:21.051" v="4735" actId="2711"/>
          <ac:spMkLst>
            <pc:docMk/>
            <pc:sldMk cId="0" sldId="262"/>
            <ac:spMk id="93" creationId="{00000000-0000-0000-0000-000000000000}"/>
          </ac:spMkLst>
        </pc:spChg>
      </pc:sldChg>
      <pc:sldChg chg="addSp delSp modSp del mod ord modNotes">
        <pc:chgData name="SURYA GOKUL" userId="af6634a198a07dcc" providerId="LiveId" clId="{73D7DB5F-DE8C-4C2A-BAD1-323BFA5AA835}" dt="2023-07-14T15:25:01.443" v="4292" actId="2696"/>
        <pc:sldMkLst>
          <pc:docMk/>
          <pc:sldMk cId="0" sldId="263"/>
        </pc:sldMkLst>
        <pc:spChg chg="mod">
          <ac:chgData name="SURYA GOKUL" userId="af6634a198a07dcc" providerId="LiveId" clId="{73D7DB5F-DE8C-4C2A-BAD1-323BFA5AA835}" dt="2023-07-14T09:52:22.685" v="1452" actId="1076"/>
          <ac:spMkLst>
            <pc:docMk/>
            <pc:sldMk cId="0" sldId="263"/>
            <ac:spMk id="98" creationId="{00000000-0000-0000-0000-000000000000}"/>
          </ac:spMkLst>
        </pc:spChg>
        <pc:spChg chg="mod">
          <ac:chgData name="SURYA GOKUL" userId="af6634a198a07dcc" providerId="LiveId" clId="{73D7DB5F-DE8C-4C2A-BAD1-323BFA5AA835}" dt="2023-07-14T14:02:37.281" v="3473" actId="20578"/>
          <ac:spMkLst>
            <pc:docMk/>
            <pc:sldMk cId="0" sldId="263"/>
            <ac:spMk id="100" creationId="{00000000-0000-0000-0000-000000000000}"/>
          </ac:spMkLst>
        </pc:spChg>
        <pc:picChg chg="add mod">
          <ac:chgData name="SURYA GOKUL" userId="af6634a198a07dcc" providerId="LiveId" clId="{73D7DB5F-DE8C-4C2A-BAD1-323BFA5AA835}" dt="2023-07-14T12:57:59.503" v="2143" actId="1076"/>
          <ac:picMkLst>
            <pc:docMk/>
            <pc:sldMk cId="0" sldId="263"/>
            <ac:picMk id="2" creationId="{1B34E142-71F3-EB18-5E8A-3B92E5466DCC}"/>
          </ac:picMkLst>
        </pc:picChg>
        <pc:picChg chg="add del mod">
          <ac:chgData name="SURYA GOKUL" userId="af6634a198a07dcc" providerId="LiveId" clId="{73D7DB5F-DE8C-4C2A-BAD1-323BFA5AA835}" dt="2023-07-14T12:57:40.959" v="2137" actId="478"/>
          <ac:picMkLst>
            <pc:docMk/>
            <pc:sldMk cId="0" sldId="263"/>
            <ac:picMk id="1026" creationId="{EEC05AD7-E5CD-E3B1-1633-72420549BD5D}"/>
          </ac:picMkLst>
        </pc:picChg>
      </pc:sldChg>
      <pc:sldChg chg="modSp mod">
        <pc:chgData name="SURYA GOKUL" userId="af6634a198a07dcc" providerId="LiveId" clId="{73D7DB5F-DE8C-4C2A-BAD1-323BFA5AA835}" dt="2023-07-14T10:10:35.034" v="2135" actId="20577"/>
        <pc:sldMkLst>
          <pc:docMk/>
          <pc:sldMk cId="0" sldId="264"/>
        </pc:sldMkLst>
        <pc:spChg chg="mod">
          <ac:chgData name="SURYA GOKUL" userId="af6634a198a07dcc" providerId="LiveId" clId="{73D7DB5F-DE8C-4C2A-BAD1-323BFA5AA835}" dt="2023-07-14T08:50:39.460" v="677" actId="2711"/>
          <ac:spMkLst>
            <pc:docMk/>
            <pc:sldMk cId="0" sldId="264"/>
            <ac:spMk id="106" creationId="{00000000-0000-0000-0000-000000000000}"/>
          </ac:spMkLst>
        </pc:spChg>
        <pc:spChg chg="mod">
          <ac:chgData name="SURYA GOKUL" userId="af6634a198a07dcc" providerId="LiveId" clId="{73D7DB5F-DE8C-4C2A-BAD1-323BFA5AA835}" dt="2023-07-14T08:50:39.460" v="677" actId="2711"/>
          <ac:spMkLst>
            <pc:docMk/>
            <pc:sldMk cId="0" sldId="264"/>
            <ac:spMk id="107" creationId="{00000000-0000-0000-0000-000000000000}"/>
          </ac:spMkLst>
        </pc:spChg>
        <pc:spChg chg="mod">
          <ac:chgData name="SURYA GOKUL" userId="af6634a198a07dcc" providerId="LiveId" clId="{73D7DB5F-DE8C-4C2A-BAD1-323BFA5AA835}" dt="2023-07-14T10:10:35.034" v="2135" actId="20577"/>
          <ac:spMkLst>
            <pc:docMk/>
            <pc:sldMk cId="0" sldId="264"/>
            <ac:spMk id="108" creationId="{00000000-0000-0000-0000-000000000000}"/>
          </ac:spMkLst>
        </pc:spChg>
      </pc:sldChg>
      <pc:sldChg chg="modSp mod">
        <pc:chgData name="SURYA GOKUL" userId="af6634a198a07dcc" providerId="LiveId" clId="{73D7DB5F-DE8C-4C2A-BAD1-323BFA5AA835}" dt="2023-07-14T15:43:37.258" v="4445" actId="313"/>
        <pc:sldMkLst>
          <pc:docMk/>
          <pc:sldMk cId="0" sldId="265"/>
        </pc:sldMkLst>
        <pc:spChg chg="mod">
          <ac:chgData name="SURYA GOKUL" userId="af6634a198a07dcc" providerId="LiveId" clId="{73D7DB5F-DE8C-4C2A-BAD1-323BFA5AA835}" dt="2023-07-14T15:42:03.969" v="4422" actId="1076"/>
          <ac:spMkLst>
            <pc:docMk/>
            <pc:sldMk cId="0" sldId="265"/>
            <ac:spMk id="113" creationId="{00000000-0000-0000-0000-000000000000}"/>
          </ac:spMkLst>
        </pc:spChg>
        <pc:spChg chg="mod">
          <ac:chgData name="SURYA GOKUL" userId="af6634a198a07dcc" providerId="LiveId" clId="{73D7DB5F-DE8C-4C2A-BAD1-323BFA5AA835}" dt="2023-07-14T15:43:37.258" v="4445" actId="313"/>
          <ac:spMkLst>
            <pc:docMk/>
            <pc:sldMk cId="0" sldId="265"/>
            <ac:spMk id="114" creationId="{00000000-0000-0000-0000-000000000000}"/>
          </ac:spMkLst>
        </pc:spChg>
        <pc:spChg chg="mod">
          <ac:chgData name="SURYA GOKUL" userId="af6634a198a07dcc" providerId="LiveId" clId="{73D7DB5F-DE8C-4C2A-BAD1-323BFA5AA835}" dt="2023-07-14T09:30:54.652" v="964" actId="14100"/>
          <ac:spMkLst>
            <pc:docMk/>
            <pc:sldMk cId="0" sldId="265"/>
            <ac:spMk id="115" creationId="{00000000-0000-0000-0000-000000000000}"/>
          </ac:spMkLst>
        </pc:spChg>
      </pc:sldChg>
      <pc:sldChg chg="modSp mod">
        <pc:chgData name="SURYA GOKUL" userId="af6634a198a07dcc" providerId="LiveId" clId="{73D7DB5F-DE8C-4C2A-BAD1-323BFA5AA835}" dt="2023-07-14T08:50:54.783" v="679" actId="2711"/>
        <pc:sldMkLst>
          <pc:docMk/>
          <pc:sldMk cId="0" sldId="266"/>
        </pc:sldMkLst>
        <pc:spChg chg="mod">
          <ac:chgData name="SURYA GOKUL" userId="af6634a198a07dcc" providerId="LiveId" clId="{73D7DB5F-DE8C-4C2A-BAD1-323BFA5AA835}" dt="2023-07-14T08:50:54.783" v="679" actId="2711"/>
          <ac:spMkLst>
            <pc:docMk/>
            <pc:sldMk cId="0" sldId="266"/>
            <ac:spMk id="120" creationId="{00000000-0000-0000-0000-000000000000}"/>
          </ac:spMkLst>
        </pc:spChg>
        <pc:spChg chg="mod">
          <ac:chgData name="SURYA GOKUL" userId="af6634a198a07dcc" providerId="LiveId" clId="{73D7DB5F-DE8C-4C2A-BAD1-323BFA5AA835}" dt="2023-07-14T08:50:54.783" v="679" actId="2711"/>
          <ac:spMkLst>
            <pc:docMk/>
            <pc:sldMk cId="0" sldId="266"/>
            <ac:spMk id="121" creationId="{00000000-0000-0000-0000-000000000000}"/>
          </ac:spMkLst>
        </pc:spChg>
      </pc:sldChg>
      <pc:sldChg chg="modSp add del mod">
        <pc:chgData name="SURYA GOKUL" userId="af6634a198a07dcc" providerId="LiveId" clId="{73D7DB5F-DE8C-4C2A-BAD1-323BFA5AA835}" dt="2023-07-14T14:00:19.438" v="3451" actId="2696"/>
        <pc:sldMkLst>
          <pc:docMk/>
          <pc:sldMk cId="1126764582" sldId="267"/>
        </pc:sldMkLst>
        <pc:spChg chg="mod">
          <ac:chgData name="SURYA GOKUL" userId="af6634a198a07dcc" providerId="LiveId" clId="{73D7DB5F-DE8C-4C2A-BAD1-323BFA5AA835}" dt="2023-07-14T08:51:12.026" v="680" actId="2711"/>
          <ac:spMkLst>
            <pc:docMk/>
            <pc:sldMk cId="1126764582" sldId="267"/>
            <ac:spMk id="87" creationId="{00000000-0000-0000-0000-000000000000}"/>
          </ac:spMkLst>
        </pc:spChg>
        <pc:graphicFrameChg chg="mod modGraphic">
          <ac:chgData name="SURYA GOKUL" userId="af6634a198a07dcc" providerId="LiveId" clId="{73D7DB5F-DE8C-4C2A-BAD1-323BFA5AA835}" dt="2023-07-14T14:00:10.875" v="3449" actId="21"/>
          <ac:graphicFrameMkLst>
            <pc:docMk/>
            <pc:sldMk cId="1126764582" sldId="267"/>
            <ac:graphicFrameMk id="86" creationId="{00000000-0000-0000-0000-000000000000}"/>
          </ac:graphicFrameMkLst>
        </pc:graphicFrameChg>
      </pc:sldChg>
      <pc:sldChg chg="modSp add mod">
        <pc:chgData name="SURYA GOKUL" userId="af6634a198a07dcc" providerId="LiveId" clId="{73D7DB5F-DE8C-4C2A-BAD1-323BFA5AA835}" dt="2023-07-14T16:15:10.233" v="5477" actId="1076"/>
        <pc:sldMkLst>
          <pc:docMk/>
          <pc:sldMk cId="1730517700" sldId="268"/>
        </pc:sldMkLst>
        <pc:spChg chg="mod">
          <ac:chgData name="SURYA GOKUL" userId="af6634a198a07dcc" providerId="LiveId" clId="{73D7DB5F-DE8C-4C2A-BAD1-323BFA5AA835}" dt="2023-07-14T16:15:10.233" v="5477" actId="1076"/>
          <ac:spMkLst>
            <pc:docMk/>
            <pc:sldMk cId="1730517700" sldId="268"/>
            <ac:spMk id="106" creationId="{00000000-0000-0000-0000-000000000000}"/>
          </ac:spMkLst>
        </pc:spChg>
        <pc:spChg chg="mod">
          <ac:chgData name="SURYA GOKUL" userId="af6634a198a07dcc" providerId="LiveId" clId="{73D7DB5F-DE8C-4C2A-BAD1-323BFA5AA835}" dt="2023-07-14T16:11:11.662" v="5419" actId="20577"/>
          <ac:spMkLst>
            <pc:docMk/>
            <pc:sldMk cId="1730517700" sldId="268"/>
            <ac:spMk id="108" creationId="{00000000-0000-0000-0000-000000000000}"/>
          </ac:spMkLst>
        </pc:spChg>
      </pc:sldChg>
      <pc:sldChg chg="addSp delSp modSp add mod modClrScheme chgLayout">
        <pc:chgData name="SURYA GOKUL" userId="af6634a198a07dcc" providerId="LiveId" clId="{73D7DB5F-DE8C-4C2A-BAD1-323BFA5AA835}" dt="2023-07-14T16:14:39.339" v="5475" actId="20577"/>
        <pc:sldMkLst>
          <pc:docMk/>
          <pc:sldMk cId="813178672" sldId="269"/>
        </pc:sldMkLst>
        <pc:spChg chg="add mod">
          <ac:chgData name="SURYA GOKUL" userId="af6634a198a07dcc" providerId="LiveId" clId="{73D7DB5F-DE8C-4C2A-BAD1-323BFA5AA835}" dt="2023-07-14T15:24:20.968" v="4288" actId="1076"/>
          <ac:spMkLst>
            <pc:docMk/>
            <pc:sldMk cId="813178672" sldId="269"/>
            <ac:spMk id="7" creationId="{BD458EB5-AAD7-E39C-3A7D-0A7991F97D53}"/>
          </ac:spMkLst>
        </pc:spChg>
        <pc:spChg chg="add mod">
          <ac:chgData name="SURYA GOKUL" userId="af6634a198a07dcc" providerId="LiveId" clId="{73D7DB5F-DE8C-4C2A-BAD1-323BFA5AA835}" dt="2023-07-14T15:24:13.920" v="4286" actId="1076"/>
          <ac:spMkLst>
            <pc:docMk/>
            <pc:sldMk cId="813178672" sldId="269"/>
            <ac:spMk id="8" creationId="{06C8795D-3560-C205-0AA8-70687AB27D8C}"/>
          </ac:spMkLst>
        </pc:spChg>
        <pc:spChg chg="mod ord">
          <ac:chgData name="SURYA GOKUL" userId="af6634a198a07dcc" providerId="LiveId" clId="{73D7DB5F-DE8C-4C2A-BAD1-323BFA5AA835}" dt="2023-07-14T12:58:33.525" v="2151" actId="1076"/>
          <ac:spMkLst>
            <pc:docMk/>
            <pc:sldMk cId="813178672" sldId="269"/>
            <ac:spMk id="98" creationId="{00000000-0000-0000-0000-000000000000}"/>
          </ac:spMkLst>
        </pc:spChg>
        <pc:spChg chg="del mod">
          <ac:chgData name="SURYA GOKUL" userId="af6634a198a07dcc" providerId="LiveId" clId="{73D7DB5F-DE8C-4C2A-BAD1-323BFA5AA835}" dt="2023-07-14T12:58:22.715" v="2148" actId="700"/>
          <ac:spMkLst>
            <pc:docMk/>
            <pc:sldMk cId="813178672" sldId="269"/>
            <ac:spMk id="100" creationId="{00000000-0000-0000-0000-000000000000}"/>
          </ac:spMkLst>
        </pc:spChg>
        <pc:spChg chg="mod ord">
          <ac:chgData name="SURYA GOKUL" userId="af6634a198a07dcc" providerId="LiveId" clId="{73D7DB5F-DE8C-4C2A-BAD1-323BFA5AA835}" dt="2023-07-14T13:01:06.176" v="2230" actId="14100"/>
          <ac:spMkLst>
            <pc:docMk/>
            <pc:sldMk cId="813178672" sldId="269"/>
            <ac:spMk id="101" creationId="{00000000-0000-0000-0000-000000000000}"/>
          </ac:spMkLst>
        </pc:spChg>
        <pc:graphicFrameChg chg="add del mod modGraphic">
          <ac:chgData name="SURYA GOKUL" userId="af6634a198a07dcc" providerId="LiveId" clId="{73D7DB5F-DE8C-4C2A-BAD1-323BFA5AA835}" dt="2023-07-14T13:00:57.755" v="2227" actId="478"/>
          <ac:graphicFrameMkLst>
            <pc:docMk/>
            <pc:sldMk cId="813178672" sldId="269"/>
            <ac:graphicFrameMk id="3" creationId="{91C2960D-A7DE-8ED2-35D6-13486AB37F90}"/>
          </ac:graphicFrameMkLst>
        </pc:graphicFrameChg>
        <pc:graphicFrameChg chg="add del mod modGraphic">
          <ac:chgData name="SURYA GOKUL" userId="af6634a198a07dcc" providerId="LiveId" clId="{73D7DB5F-DE8C-4C2A-BAD1-323BFA5AA835}" dt="2023-07-14T15:24:19.137" v="4287" actId="1076"/>
          <ac:graphicFrameMkLst>
            <pc:docMk/>
            <pc:sldMk cId="813178672" sldId="269"/>
            <ac:graphicFrameMk id="4" creationId="{F86C1B8B-4C38-5291-75A8-103F8D6CAEA4}"/>
          </ac:graphicFrameMkLst>
        </pc:graphicFrameChg>
        <pc:graphicFrameChg chg="add del mod modGraphic">
          <ac:chgData name="SURYA GOKUL" userId="af6634a198a07dcc" providerId="LiveId" clId="{73D7DB5F-DE8C-4C2A-BAD1-323BFA5AA835}" dt="2023-07-14T15:15:59.984" v="3920" actId="478"/>
          <ac:graphicFrameMkLst>
            <pc:docMk/>
            <pc:sldMk cId="813178672" sldId="269"/>
            <ac:graphicFrameMk id="5" creationId="{0CCBDAE9-13AB-2E35-C894-C6BFEF981193}"/>
          </ac:graphicFrameMkLst>
        </pc:graphicFrameChg>
        <pc:graphicFrameChg chg="add mod modGraphic">
          <ac:chgData name="SURYA GOKUL" userId="af6634a198a07dcc" providerId="LiveId" clId="{73D7DB5F-DE8C-4C2A-BAD1-323BFA5AA835}" dt="2023-07-14T16:14:39.339" v="5475" actId="20577"/>
          <ac:graphicFrameMkLst>
            <pc:docMk/>
            <pc:sldMk cId="813178672" sldId="269"/>
            <ac:graphicFrameMk id="6" creationId="{997AD98B-AB02-17F9-3225-CAAA4BBF6688}"/>
          </ac:graphicFrameMkLst>
        </pc:graphicFrameChg>
        <pc:picChg chg="del mod">
          <ac:chgData name="SURYA GOKUL" userId="af6634a198a07dcc" providerId="LiveId" clId="{73D7DB5F-DE8C-4C2A-BAD1-323BFA5AA835}" dt="2023-07-14T13:01:02.935" v="2229" actId="21"/>
          <ac:picMkLst>
            <pc:docMk/>
            <pc:sldMk cId="813178672" sldId="269"/>
            <ac:picMk id="2" creationId="{1B34E142-71F3-EB18-5E8A-3B92E5466DCC}"/>
          </ac:picMkLst>
        </pc:picChg>
        <pc:picChg chg="add del mod">
          <ac:chgData name="SURYA GOKUL" userId="af6634a198a07dcc" providerId="LiveId" clId="{73D7DB5F-DE8C-4C2A-BAD1-323BFA5AA835}" dt="2023-07-14T15:23:41.130" v="4281" actId="21"/>
          <ac:picMkLst>
            <pc:docMk/>
            <pc:sldMk cId="813178672" sldId="269"/>
            <ac:picMk id="9" creationId="{EFC2D3AE-9C50-D063-6A38-1F1DFEBDBE05}"/>
          </ac:picMkLst>
        </pc:picChg>
        <pc:picChg chg="add mod">
          <ac:chgData name="SURYA GOKUL" userId="af6634a198a07dcc" providerId="LiveId" clId="{73D7DB5F-DE8C-4C2A-BAD1-323BFA5AA835}" dt="2023-07-14T15:24:50.096" v="4291" actId="1076"/>
          <ac:picMkLst>
            <pc:docMk/>
            <pc:sldMk cId="813178672" sldId="269"/>
            <ac:picMk id="2050" creationId="{E7C0E1B1-BEB6-F4CD-996C-8D8CE2BA7E7B}"/>
          </ac:picMkLst>
        </pc:picChg>
      </pc:sldChg>
      <pc:sldChg chg="new del">
        <pc:chgData name="SURYA GOKUL" userId="af6634a198a07dcc" providerId="LiveId" clId="{73D7DB5F-DE8C-4C2A-BAD1-323BFA5AA835}" dt="2023-07-14T13:01:24.974" v="2232" actId="2696"/>
        <pc:sldMkLst>
          <pc:docMk/>
          <pc:sldMk cId="743408637" sldId="270"/>
        </pc:sldMkLst>
      </pc:sldChg>
      <pc:sldChg chg="addSp delSp modSp add mod">
        <pc:chgData name="SURYA GOKUL" userId="af6634a198a07dcc" providerId="LiveId" clId="{73D7DB5F-DE8C-4C2A-BAD1-323BFA5AA835}" dt="2023-07-14T16:12:28.252" v="5440" actId="20577"/>
        <pc:sldMkLst>
          <pc:docMk/>
          <pc:sldMk cId="1628834658" sldId="270"/>
        </pc:sldMkLst>
        <pc:spChg chg="mod">
          <ac:chgData name="SURYA GOKUL" userId="af6634a198a07dcc" providerId="LiveId" clId="{73D7DB5F-DE8C-4C2A-BAD1-323BFA5AA835}" dt="2023-07-14T14:57:26.575" v="3630" actId="1076"/>
          <ac:spMkLst>
            <pc:docMk/>
            <pc:sldMk cId="1628834658" sldId="270"/>
            <ac:spMk id="59" creationId="{00000000-0000-0000-0000-000000000000}"/>
          </ac:spMkLst>
        </pc:spChg>
        <pc:spChg chg="mod">
          <ac:chgData name="SURYA GOKUL" userId="af6634a198a07dcc" providerId="LiveId" clId="{73D7DB5F-DE8C-4C2A-BAD1-323BFA5AA835}" dt="2023-07-14T16:12:28.252" v="5440" actId="20577"/>
          <ac:spMkLst>
            <pc:docMk/>
            <pc:sldMk cId="1628834658" sldId="270"/>
            <ac:spMk id="60" creationId="{00000000-0000-0000-0000-000000000000}"/>
          </ac:spMkLst>
        </pc:spChg>
        <pc:picChg chg="add del mod">
          <ac:chgData name="SURYA GOKUL" userId="af6634a198a07dcc" providerId="LiveId" clId="{73D7DB5F-DE8C-4C2A-BAD1-323BFA5AA835}" dt="2023-07-14T15:25:59.540" v="4301" actId="478"/>
          <ac:picMkLst>
            <pc:docMk/>
            <pc:sldMk cId="1628834658" sldId="270"/>
            <ac:picMk id="3074" creationId="{60D75268-697E-2C40-2DB2-347C58AB4748}"/>
          </ac:picMkLst>
        </pc:picChg>
      </pc:sldChg>
      <pc:sldChg chg="modSp add del mod">
        <pc:chgData name="SURYA GOKUL" userId="af6634a198a07dcc" providerId="LiveId" clId="{73D7DB5F-DE8C-4C2A-BAD1-323BFA5AA835}" dt="2023-07-14T15:32:39.779" v="4324" actId="2696"/>
        <pc:sldMkLst>
          <pc:docMk/>
          <pc:sldMk cId="2904017905" sldId="271"/>
        </pc:sldMkLst>
        <pc:graphicFrameChg chg="mod modGraphic">
          <ac:chgData name="SURYA GOKUL" userId="af6634a198a07dcc" providerId="LiveId" clId="{73D7DB5F-DE8C-4C2A-BAD1-323BFA5AA835}" dt="2023-07-14T15:32:36.111" v="4323" actId="6549"/>
          <ac:graphicFrameMkLst>
            <pc:docMk/>
            <pc:sldMk cId="2904017905" sldId="271"/>
            <ac:graphicFrameMk id="86" creationId="{00000000-0000-0000-0000-000000000000}"/>
          </ac:graphicFrameMkLst>
        </pc:graphicFrameChg>
      </pc:sldChg>
      <pc:sldChg chg="modSp add del mod">
        <pc:chgData name="SURYA GOKUL" userId="af6634a198a07dcc" providerId="LiveId" clId="{73D7DB5F-DE8C-4C2A-BAD1-323BFA5AA835}" dt="2023-07-14T14:00:55.769" v="3462" actId="2890"/>
        <pc:sldMkLst>
          <pc:docMk/>
          <pc:sldMk cId="682210447" sldId="272"/>
        </pc:sldMkLst>
        <pc:graphicFrameChg chg="mod modGraphic">
          <ac:chgData name="SURYA GOKUL" userId="af6634a198a07dcc" providerId="LiveId" clId="{73D7DB5F-DE8C-4C2A-BAD1-323BFA5AA835}" dt="2023-07-14T14:00:55.036" v="3461" actId="1076"/>
          <ac:graphicFrameMkLst>
            <pc:docMk/>
            <pc:sldMk cId="682210447" sldId="272"/>
            <ac:graphicFrameMk id="86" creationId="{00000000-0000-0000-0000-000000000000}"/>
          </ac:graphicFrameMkLst>
        </pc:graphicFrameChg>
      </pc:sldChg>
      <pc:sldChg chg="modSp add mod">
        <pc:chgData name="SURYA GOKUL" userId="af6634a198a07dcc" providerId="LiveId" clId="{73D7DB5F-DE8C-4C2A-BAD1-323BFA5AA835}" dt="2023-07-14T16:13:02.451" v="5445" actId="255"/>
        <pc:sldMkLst>
          <pc:docMk/>
          <pc:sldMk cId="2567452098" sldId="272"/>
        </pc:sldMkLst>
        <pc:spChg chg="mod">
          <ac:chgData name="SURYA GOKUL" userId="af6634a198a07dcc" providerId="LiveId" clId="{73D7DB5F-DE8C-4C2A-BAD1-323BFA5AA835}" dt="2023-07-14T15:38:26.568" v="4377" actId="1076"/>
          <ac:spMkLst>
            <pc:docMk/>
            <pc:sldMk cId="2567452098" sldId="272"/>
            <ac:spMk id="87" creationId="{00000000-0000-0000-0000-000000000000}"/>
          </ac:spMkLst>
        </pc:spChg>
        <pc:graphicFrameChg chg="mod modGraphic">
          <ac:chgData name="SURYA GOKUL" userId="af6634a198a07dcc" providerId="LiveId" clId="{73D7DB5F-DE8C-4C2A-BAD1-323BFA5AA835}" dt="2023-07-14T16:13:02.451" v="5445" actId="255"/>
          <ac:graphicFrameMkLst>
            <pc:docMk/>
            <pc:sldMk cId="2567452098" sldId="272"/>
            <ac:graphicFrameMk id="86" creationId="{00000000-0000-0000-0000-000000000000}"/>
          </ac:graphicFrameMkLst>
        </pc:graphicFrameChg>
      </pc:sldChg>
      <pc:sldChg chg="modSp add mod">
        <pc:chgData name="SURYA GOKUL" userId="af6634a198a07dcc" providerId="LiveId" clId="{73D7DB5F-DE8C-4C2A-BAD1-323BFA5AA835}" dt="2023-07-14T16:13:32.571" v="5450" actId="1076"/>
        <pc:sldMkLst>
          <pc:docMk/>
          <pc:sldMk cId="412424015" sldId="273"/>
        </pc:sldMkLst>
        <pc:graphicFrameChg chg="mod modGraphic">
          <ac:chgData name="SURYA GOKUL" userId="af6634a198a07dcc" providerId="LiveId" clId="{73D7DB5F-DE8C-4C2A-BAD1-323BFA5AA835}" dt="2023-07-14T16:13:32.571" v="5450" actId="1076"/>
          <ac:graphicFrameMkLst>
            <pc:docMk/>
            <pc:sldMk cId="412424015" sldId="273"/>
            <ac:graphicFrameMk id="86" creationId="{00000000-0000-0000-0000-000000000000}"/>
          </ac:graphicFrameMkLst>
        </pc:graphicFrameChg>
      </pc:sldChg>
      <pc:sldChg chg="modSp add mod">
        <pc:chgData name="SURYA GOKUL" userId="af6634a198a07dcc" providerId="LiveId" clId="{73D7DB5F-DE8C-4C2A-BAD1-323BFA5AA835}" dt="2023-07-14T16:11:40.938" v="5424" actId="1076"/>
        <pc:sldMkLst>
          <pc:docMk/>
          <pc:sldMk cId="1393417254" sldId="274"/>
        </pc:sldMkLst>
        <pc:spChg chg="mod">
          <ac:chgData name="SURYA GOKUL" userId="af6634a198a07dcc" providerId="LiveId" clId="{73D7DB5F-DE8C-4C2A-BAD1-323BFA5AA835}" dt="2023-07-14T16:11:40.938" v="5424" actId="1076"/>
          <ac:spMkLst>
            <pc:docMk/>
            <pc:sldMk cId="1393417254" sldId="274"/>
            <ac:spMk id="1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017718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67891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88bb4af59_0_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71" name="Google Shape;71;g2588bb4af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55934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88bb4af59_0_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71" name="Google Shape;71;g2588bb4af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7691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27706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552148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08309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88bb4af59_0_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71" name="Google Shape;71;g2588bb4af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61220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18" name="Google Shape;1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47830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>
            <a:off x="3670591" y="1934454"/>
            <a:ext cx="4850817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body" idx="1"/>
          </p:nvPr>
        </p:nvSpPr>
        <p:spPr>
          <a:xfrm>
            <a:off x="1322908" y="2227490"/>
            <a:ext cx="9546183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11034279" y="6514910"/>
            <a:ext cx="245109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3670591" y="1934454"/>
            <a:ext cx="4850817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11034279" y="6514910"/>
            <a:ext cx="245109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11034279" y="6514910"/>
            <a:ext cx="245109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11034279" y="6514910"/>
            <a:ext cx="245109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>
            <a:spLocks noGrp="1"/>
          </p:cNvSpPr>
          <p:nvPr>
            <p:ph type="title"/>
          </p:nvPr>
        </p:nvSpPr>
        <p:spPr>
          <a:xfrm>
            <a:off x="3670591" y="1934454"/>
            <a:ext cx="4850817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body" idx="1"/>
          </p:nvPr>
        </p:nvSpPr>
        <p:spPr>
          <a:xfrm>
            <a:off x="1322908" y="2227490"/>
            <a:ext cx="9546183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ldNum" idx="12"/>
          </p:nvPr>
        </p:nvSpPr>
        <p:spPr>
          <a:xfrm>
            <a:off x="11034279" y="6514910"/>
            <a:ext cx="245109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 txBox="1"/>
          <p:nvPr/>
        </p:nvSpPr>
        <p:spPr>
          <a:xfrm>
            <a:off x="2146300" y="2169333"/>
            <a:ext cx="9931819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R="508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DEPARTMENT OF ELECTRONICS AND COMMUNICATION ENGINEERING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grpSp>
        <p:nvGrpSpPr>
          <p:cNvPr id="46" name="Google Shape;46;p1"/>
          <p:cNvGrpSpPr/>
          <p:nvPr/>
        </p:nvGrpSpPr>
        <p:grpSpPr>
          <a:xfrm>
            <a:off x="220205" y="1294727"/>
            <a:ext cx="1708370" cy="5091495"/>
            <a:chOff x="190553" y="1212849"/>
            <a:chExt cx="1813556" cy="5206028"/>
          </a:xfrm>
        </p:grpSpPr>
        <p:pic>
          <p:nvPicPr>
            <p:cNvPr id="47" name="Google Shape;47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9861" y="1212849"/>
              <a:ext cx="1374248" cy="106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0553" y="4840809"/>
              <a:ext cx="1098142" cy="15780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1"/>
          <p:cNvSpPr txBox="1"/>
          <p:nvPr/>
        </p:nvSpPr>
        <p:spPr>
          <a:xfrm>
            <a:off x="2387706" y="4711404"/>
            <a:ext cx="5119083" cy="195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PRESENTED BY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984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24ECR127 – MITHUNKUMAR A</a:t>
            </a:r>
            <a:endParaRPr lang="en-US"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98450" indent="-285750"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24ECR129 – MOHANPRASANTH M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24ECR167 – RENGANATHAN K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24ECR172 – SANJAY B</a:t>
            </a:r>
          </a:p>
          <a:p>
            <a:pPr marL="298450" indent="-285750">
              <a:buSzPts val="1800"/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24ECR174 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SANJEEVRAJ BOMMANNAN M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0844949" y="6506676"/>
            <a:ext cx="392700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pPr marL="38100" marR="0" lvl="0" indent="0" algn="l" rtl="0">
                <a:lnSpc>
                  <a:spcPct val="11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t>1</a:t>
            </a:fld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9190448" y="5636030"/>
            <a:ext cx="188790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26.10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.2024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2645948" y="3419712"/>
            <a:ext cx="8828151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24GCL12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– FOUNDATION LAB 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Electrical, IoT and Web</a:t>
            </a: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(Internet of Things)</a:t>
            </a:r>
            <a:endParaRPr lang="en-US"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685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2089359" y="954094"/>
            <a:ext cx="100457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algn="ctr"/>
            <a:r>
              <a:rPr lang="en-US" sz="28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PIR SENSOR MINI PROJECT   </a:t>
            </a:r>
            <a:br>
              <a:rPr lang="en-US" sz="28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88bb4af59_0_6"/>
          <p:cNvSpPr txBox="1">
            <a:spLocks noGrp="1"/>
          </p:cNvSpPr>
          <p:nvPr>
            <p:ph type="title"/>
          </p:nvPr>
        </p:nvSpPr>
        <p:spPr>
          <a:xfrm>
            <a:off x="4957200" y="528476"/>
            <a:ext cx="22776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Google Shape;74;g2588bb4af59_0_6"/>
          <p:cNvSpPr txBox="1"/>
          <p:nvPr/>
        </p:nvSpPr>
        <p:spPr>
          <a:xfrm>
            <a:off x="10937297" y="6514910"/>
            <a:ext cx="300300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pPr marL="38100" marR="0" lvl="0" indent="0" algn="l" rtl="0">
                <a:lnSpc>
                  <a:spcPct val="11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t>2</a:t>
            </a:fld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8CFD34-31DA-0655-7332-7A2C0F1514C0}"/>
              </a:ext>
            </a:extLst>
          </p:cNvPr>
          <p:cNvSpPr txBox="1"/>
          <p:nvPr/>
        </p:nvSpPr>
        <p:spPr>
          <a:xfrm>
            <a:off x="1010194" y="1545336"/>
            <a:ext cx="1084217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establish a connection between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PIR Motion Sensor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an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ESP32 microcontroller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             motion detection.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This setup will be integrated with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Arduino Cloud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enabling real-time monitoring and remote data visualization of motion events.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system is designed for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smart home applications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IoT projects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leveraging the cloud platform's capabilities to track motion activity remotely via a user-friendly interface (e.g., mobile app or web dashboard).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system will provide seamless data transmission, storage, and visualization for enhanced automation and security in smart environments.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5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88bb4af59_0_6"/>
          <p:cNvSpPr txBox="1">
            <a:spLocks noGrp="1"/>
          </p:cNvSpPr>
          <p:nvPr>
            <p:ph type="title"/>
          </p:nvPr>
        </p:nvSpPr>
        <p:spPr>
          <a:xfrm>
            <a:off x="1444540" y="503352"/>
            <a:ext cx="9997076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  <a:endParaRPr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Google Shape;74;g2588bb4af59_0_6"/>
          <p:cNvSpPr txBox="1"/>
          <p:nvPr/>
        </p:nvSpPr>
        <p:spPr>
          <a:xfrm>
            <a:off x="10937297" y="6514910"/>
            <a:ext cx="300300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pPr marL="38100" marR="0" lvl="0" indent="0" algn="l" rtl="0">
                <a:lnSpc>
                  <a:spcPct val="11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5" name="Google Shape;75;g2588bb4af59_0_6"/>
          <p:cNvSpPr txBox="1"/>
          <p:nvPr/>
        </p:nvSpPr>
        <p:spPr>
          <a:xfrm>
            <a:off x="1975611" y="1986665"/>
            <a:ext cx="4794519" cy="477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443865" lvl="0" indent="-34290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500" b="1" u="sng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 used</a:t>
            </a:r>
          </a:p>
          <a:p>
            <a:pPr marL="10096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      </a:t>
            </a:r>
          </a:p>
          <a:p>
            <a:pPr marL="44386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 BOARD</a:t>
            </a:r>
          </a:p>
          <a:p>
            <a:pPr marL="44386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ESP32 DEV MODULE</a:t>
            </a:r>
          </a:p>
          <a:p>
            <a:pPr marL="10096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</a:p>
          <a:p>
            <a:pPr marL="44386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PIR SENSOR</a:t>
            </a:r>
          </a:p>
          <a:p>
            <a:pPr marL="10096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4386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JUMPER WIRES</a:t>
            </a:r>
          </a:p>
          <a:p>
            <a:pPr marL="10096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POWER SOURCE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Google Shape;75;g2588bb4af59_0_6"/>
          <p:cNvSpPr txBox="1"/>
          <p:nvPr/>
        </p:nvSpPr>
        <p:spPr>
          <a:xfrm>
            <a:off x="7397481" y="1986666"/>
            <a:ext cx="4794519" cy="477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443865" lvl="0" indent="-34290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500" b="1" u="sng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used</a:t>
            </a:r>
          </a:p>
          <a:p>
            <a:pPr marL="10096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25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86715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ARDUINO CLOUD AGENT</a:t>
            </a:r>
          </a:p>
          <a:p>
            <a:pPr marL="10096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86715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CP210X DRIVER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877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3366650" y="592785"/>
            <a:ext cx="513461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10937297" y="6514910"/>
            <a:ext cx="300355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pPr marL="38100" marR="0" lvl="0" indent="0" algn="l" rtl="0">
                <a:lnSpc>
                  <a:spcPct val="11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28756" y="1236617"/>
            <a:ext cx="2055223" cy="714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PIR motion sensor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[Motion sensor]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24401" y="2303418"/>
            <a:ext cx="2085702" cy="718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Microcontroller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[Eg 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ESP32 Dev Module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0046" y="3448592"/>
            <a:ext cx="2072640" cy="722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>
                <a:latin typeface="Times New Roman" pitchFamily="18" charset="0"/>
                <a:cs typeface="Times New Roman" pitchFamily="18" charset="0"/>
              </a:rPr>
              <a:t>INBUILT-Wi-Fi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50524" y="4558936"/>
            <a:ext cx="2059579" cy="683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Server 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cloud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54878" y="5664926"/>
            <a:ext cx="2072642" cy="753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[Web Dashboard]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556073" y="1994262"/>
            <a:ext cx="322217" cy="269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60425" y="3113314"/>
            <a:ext cx="322217" cy="269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608320" y="5355771"/>
            <a:ext cx="322217" cy="269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577841" y="4245428"/>
            <a:ext cx="322217" cy="269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43449" y="1959429"/>
            <a:ext cx="148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[Digital Signal]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43294" y="3069772"/>
            <a:ext cx="148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[Processing]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698" y="4197531"/>
            <a:ext cx="1793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[Data Transmission]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21671" y="5325292"/>
            <a:ext cx="148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[Data Access]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2705100" y="394979"/>
            <a:ext cx="6781800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MONITOR OUTPUT</a:t>
            </a:r>
            <a:endParaRPr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10937297" y="6514910"/>
            <a:ext cx="300355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pPr marL="38100" marR="0" lvl="0" indent="0" algn="l" rtl="0">
                <a:lnSpc>
                  <a:spcPct val="11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6" name="Picture 5" descr="Screenshot 2024-10-25 160726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76" y="1166950"/>
            <a:ext cx="7159047" cy="52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05177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2684145" y="562610"/>
            <a:ext cx="6823710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10937297" y="6514910"/>
            <a:ext cx="300355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pPr marL="38100" marR="0" lvl="0" indent="0" algn="l" rtl="0">
                <a:lnSpc>
                  <a:spcPct val="11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Picture 4" descr="Screenshot 2024-10-25 160246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606" y="1227910"/>
            <a:ext cx="7889965" cy="52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28747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88bb4af59_0_6"/>
          <p:cNvSpPr txBox="1">
            <a:spLocks noGrp="1"/>
          </p:cNvSpPr>
          <p:nvPr>
            <p:ph type="title"/>
          </p:nvPr>
        </p:nvSpPr>
        <p:spPr>
          <a:xfrm>
            <a:off x="4352597" y="528476"/>
            <a:ext cx="385121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4" name="Google Shape;74;g2588bb4af59_0_6"/>
          <p:cNvSpPr txBox="1"/>
          <p:nvPr/>
        </p:nvSpPr>
        <p:spPr>
          <a:xfrm>
            <a:off x="10937297" y="6514910"/>
            <a:ext cx="300300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pPr marL="38100" marR="0" lvl="0" indent="0" algn="l" rtl="0">
                <a:lnSpc>
                  <a:spcPct val="11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5" name="Google Shape;75;g2588bb4af59_0_6"/>
          <p:cNvSpPr txBox="1"/>
          <p:nvPr/>
        </p:nvSpPr>
        <p:spPr>
          <a:xfrm>
            <a:off x="954403" y="1521841"/>
            <a:ext cx="10647600" cy="500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443865" lvl="0" indent="-342900" algn="just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conclusion, integrating a PIR motion sensor with an ESP32 microcontroller and Arduino Cloud offers an efficient and adaptable foundation for a smart motion detection system.</a:t>
            </a:r>
          </a:p>
          <a:p>
            <a:pPr marL="443865" lvl="0" indent="-342900" algn="just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setup's real-time remote monitoring capabilities make it ideal for IoT applications in security, automation, and smart home solutions.</a:t>
            </a:r>
          </a:p>
          <a:p>
            <a:pPr marL="443865" lvl="0" indent="-342900" algn="just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combination of straightforward hardware and Arduino Cloud’s accessible interface provides a robust platform for customization and scalability. </a:t>
            </a:r>
          </a:p>
          <a:p>
            <a:pPr marL="443865" lvl="0" indent="-342900" algn="just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Overall, this project highlights the potential of merging sensor technology with cloud computing to create intelligent, responsive systems tailored to modern connected environments.</a:t>
            </a:r>
            <a:endParaRPr lang="en-US" sz="20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6421161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title"/>
          </p:nvPr>
        </p:nvSpPr>
        <p:spPr>
          <a:xfrm>
            <a:off x="1664850" y="401014"/>
            <a:ext cx="88623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06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10"/>
          <p:cNvSpPr txBox="1">
            <a:spLocks noGrp="1"/>
          </p:cNvSpPr>
          <p:nvPr>
            <p:ph type="sldNum" idx="12"/>
          </p:nvPr>
        </p:nvSpPr>
        <p:spPr>
          <a:xfrm>
            <a:off x="10713466" y="6514900"/>
            <a:ext cx="566100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 lvl="0" indent="0" algn="l" rtl="0">
                <a:lnSpc>
                  <a:spcPct val="116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t>8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333</Words>
  <Application>Microsoft Office PowerPoint</Application>
  <PresentationFormat>Custom</PresentationFormat>
  <Paragraphs>64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PIR SENSOR MINI PROJECT    </vt:lpstr>
      <vt:lpstr>OBJECTIVE</vt:lpstr>
      <vt:lpstr>HARDWARE AND SOFTWARE REQUIREMENTS</vt:lpstr>
      <vt:lpstr>BLOCK DIAGRAM</vt:lpstr>
      <vt:lpstr>SERIAL MONITOR OUTPUT</vt:lpstr>
      <vt:lpstr>DASHBOARD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Gokul Senthilkumar</dc:creator>
  <cp:lastModifiedBy>Susmitha</cp:lastModifiedBy>
  <cp:revision>35</cp:revision>
  <dcterms:created xsi:type="dcterms:W3CDTF">2023-02-03T06:11:18Z</dcterms:created>
  <dcterms:modified xsi:type="dcterms:W3CDTF">2024-10-26T05:24:07Z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CCA21B7555E24D3FB40348EB3CE2AD24</vt:lpwstr>
  </property>
  <property fmtid="{D5CDD505-2E9C-101B-9397-08002B2CF9AE}" pid="4" name="KSOProductBuildVer">
    <vt:lpwstr>1033-11.2.0.11440</vt:lpwstr>
  </property>
</Properties>
</file>