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1"/>
  </p:notesMasterIdLst>
  <p:sldIdLst>
    <p:sldId id="256" r:id="rId5"/>
    <p:sldId id="257" r:id="rId6"/>
    <p:sldId id="309" r:id="rId7"/>
    <p:sldId id="271" r:id="rId8"/>
    <p:sldId id="289" r:id="rId9"/>
    <p:sldId id="294" r:id="rId10"/>
    <p:sldId id="295" r:id="rId11"/>
    <p:sldId id="290" r:id="rId12"/>
    <p:sldId id="298" r:id="rId13"/>
    <p:sldId id="260" r:id="rId14"/>
    <p:sldId id="285" r:id="rId15"/>
    <p:sldId id="288" r:id="rId16"/>
    <p:sldId id="299" r:id="rId17"/>
    <p:sldId id="302" r:id="rId18"/>
    <p:sldId id="303" r:id="rId19"/>
    <p:sldId id="305" r:id="rId20"/>
    <p:sldId id="306" r:id="rId21"/>
    <p:sldId id="307" r:id="rId22"/>
    <p:sldId id="259" r:id="rId23"/>
    <p:sldId id="272" r:id="rId24"/>
    <p:sldId id="273" r:id="rId25"/>
    <p:sldId id="284" r:id="rId26"/>
    <p:sldId id="278" r:id="rId27"/>
    <p:sldId id="281" r:id="rId28"/>
    <p:sldId id="283" r:id="rId29"/>
    <p:sldId id="279" r:id="rId30"/>
    <p:sldId id="280" r:id="rId31"/>
    <p:sldId id="261" r:id="rId32"/>
    <p:sldId id="265" r:id="rId33"/>
    <p:sldId id="263" r:id="rId34"/>
    <p:sldId id="264" r:id="rId35"/>
    <p:sldId id="266" r:id="rId36"/>
    <p:sldId id="262" r:id="rId37"/>
    <p:sldId id="275" r:id="rId38"/>
    <p:sldId id="276" r:id="rId39"/>
    <p:sldId id="269" r:id="rId40"/>
    <p:sldId id="277" r:id="rId41"/>
    <p:sldId id="291" r:id="rId42"/>
    <p:sldId id="292" r:id="rId43"/>
    <p:sldId id="287" r:id="rId44"/>
    <p:sldId id="293" r:id="rId45"/>
    <p:sldId id="297" r:id="rId46"/>
    <p:sldId id="300" r:id="rId47"/>
    <p:sldId id="301" r:id="rId48"/>
    <p:sldId id="258" r:id="rId49"/>
    <p:sldId id="308" r:id="rId50"/>
  </p:sldIdLst>
  <p:sldSz cx="9144000" cy="5143500" type="screen16x9"/>
  <p:notesSz cx="6858000" cy="9144000"/>
  <p:embeddedFontLst>
    <p:embeddedFont>
      <p:font typeface="Maven Pro" panose="020B0604020202020204" charset="0"/>
      <p:regular r:id="rId52"/>
      <p:bold r:id="rId53"/>
    </p:embeddedFont>
    <p:embeddedFont>
      <p:font typeface="Nuni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8C080-0685-4A40-8180-7AF3DB79794A}" v="12" dt="2021-10-12T08:35:54.642"/>
    <p1510:client id="{4DAC51F9-EEE9-4400-85E0-DE889CC82EB5}" v="1" dt="2021-10-12T08:35:44.849"/>
    <p1510:client id="{F0ABF093-AA1B-41F3-B096-C2BB0EBD3A71}" v="2" dt="2021-10-12T08:39:20.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4.fntdata"/><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Tharwani" userId="S::ankush_tharwani@persistent.com::07de92c5-2c77-481b-9b5d-1120552c26db" providerId="AD" clId="Web-{E846A19F-8052-4FDF-AED5-2BC46B659670}"/>
    <pc:docChg chg="addSld modSld">
      <pc:chgData name="Ankush Tharwani" userId="S::ankush_tharwani@persistent.com::07de92c5-2c77-481b-9b5d-1120552c26db" providerId="AD" clId="Web-{E846A19F-8052-4FDF-AED5-2BC46B659670}" dt="2021-10-10T07:44:51.602" v="42" actId="20577"/>
      <pc:docMkLst>
        <pc:docMk/>
      </pc:docMkLst>
      <pc:sldChg chg="modSp new">
        <pc:chgData name="Ankush Tharwani" userId="S::ankush_tharwani@persistent.com::07de92c5-2c77-481b-9b5d-1120552c26db" providerId="AD" clId="Web-{E846A19F-8052-4FDF-AED5-2BC46B659670}" dt="2021-10-10T07:44:51.602" v="42" actId="20577"/>
        <pc:sldMkLst>
          <pc:docMk/>
          <pc:sldMk cId="1842892118" sldId="269"/>
        </pc:sldMkLst>
        <pc:spChg chg="mod">
          <ac:chgData name="Ankush Tharwani" userId="S::ankush_tharwani@persistent.com::07de92c5-2c77-481b-9b5d-1120552c26db" providerId="AD" clId="Web-{E846A19F-8052-4FDF-AED5-2BC46B659670}" dt="2021-10-10T07:44:51.602" v="42" actId="20577"/>
          <ac:spMkLst>
            <pc:docMk/>
            <pc:sldMk cId="1842892118" sldId="269"/>
            <ac:spMk id="2" creationId="{65ADEB87-E3CB-406D-AAC9-F727831E45F1}"/>
          </ac:spMkLst>
        </pc:spChg>
      </pc:sldChg>
    </pc:docChg>
  </pc:docChgLst>
  <pc:docChgLst>
    <pc:chgData name="Nishika Manira" userId="S::nishika_manira@persistent.com::6cd5404f-45cf-457f-ae8a-1b8768a9d796" providerId="AD" clId="Web-{7127BCBE-E5CF-4DA8-8404-73BE06127E6C}"/>
    <pc:docChg chg="modSld">
      <pc:chgData name="Nishika Manira" userId="S::nishika_manira@persistent.com::6cd5404f-45cf-457f-ae8a-1b8768a9d796" providerId="AD" clId="Web-{7127BCBE-E5CF-4DA8-8404-73BE06127E6C}" dt="2021-10-10T17:53:17.809" v="3"/>
      <pc:docMkLst>
        <pc:docMk/>
      </pc:docMkLst>
      <pc:sldChg chg="mod setBg">
        <pc:chgData name="Nishika Manira" userId="S::nishika_manira@persistent.com::6cd5404f-45cf-457f-ae8a-1b8768a9d796" providerId="AD" clId="Web-{7127BCBE-E5CF-4DA8-8404-73BE06127E6C}" dt="2021-10-10T17:53:17.809" v="3"/>
        <pc:sldMkLst>
          <pc:docMk/>
          <pc:sldMk cId="2503663823" sldId="308"/>
        </pc:sldMkLst>
      </pc:sldChg>
    </pc:docChg>
  </pc:docChgLst>
  <pc:docChgLst>
    <pc:chgData name="Muskan Mala" userId="S::muskan_mala@persistent.com::d29662dc-5f81-4b94-b2ac-07a214b96d44" providerId="AD" clId="Web-{47E1338B-B43C-4364-B95B-707812D9A4BE}"/>
    <pc:docChg chg="modSld">
      <pc:chgData name="Muskan Mala" userId="S::muskan_mala@persistent.com::d29662dc-5f81-4b94-b2ac-07a214b96d44" providerId="AD" clId="Web-{47E1338B-B43C-4364-B95B-707812D9A4BE}" dt="2021-10-10T15:27:37.944" v="118" actId="14100"/>
      <pc:docMkLst>
        <pc:docMk/>
      </pc:docMkLst>
      <pc:sldChg chg="modSp">
        <pc:chgData name="Muskan Mala" userId="S::muskan_mala@persistent.com::d29662dc-5f81-4b94-b2ac-07a214b96d44" providerId="AD" clId="Web-{47E1338B-B43C-4364-B95B-707812D9A4BE}" dt="2021-10-10T15:09:52.404" v="18" actId="14100"/>
        <pc:sldMkLst>
          <pc:docMk/>
          <pc:sldMk cId="219742830" sldId="297"/>
        </pc:sldMkLst>
        <pc:spChg chg="mod">
          <ac:chgData name="Muskan Mala" userId="S::muskan_mala@persistent.com::d29662dc-5f81-4b94-b2ac-07a214b96d44" providerId="AD" clId="Web-{47E1338B-B43C-4364-B95B-707812D9A4BE}" dt="2021-10-10T15:09:52.404" v="18" actId="14100"/>
          <ac:spMkLst>
            <pc:docMk/>
            <pc:sldMk cId="219742830" sldId="297"/>
            <ac:spMk id="3" creationId="{7AC23F18-1255-4A43-B747-1E9EE3E7335D}"/>
          </ac:spMkLst>
        </pc:spChg>
      </pc:sldChg>
      <pc:sldChg chg="addSp modSp">
        <pc:chgData name="Muskan Mala" userId="S::muskan_mala@persistent.com::d29662dc-5f81-4b94-b2ac-07a214b96d44" providerId="AD" clId="Web-{47E1338B-B43C-4364-B95B-707812D9A4BE}" dt="2021-10-10T15:23:24.985" v="62" actId="14100"/>
        <pc:sldMkLst>
          <pc:docMk/>
          <pc:sldMk cId="1073238415" sldId="300"/>
        </pc:sldMkLst>
        <pc:spChg chg="mod">
          <ac:chgData name="Muskan Mala" userId="S::muskan_mala@persistent.com::d29662dc-5f81-4b94-b2ac-07a214b96d44" providerId="AD" clId="Web-{47E1338B-B43C-4364-B95B-707812D9A4BE}" dt="2021-10-10T15:16:34.225" v="43" actId="14100"/>
          <ac:spMkLst>
            <pc:docMk/>
            <pc:sldMk cId="1073238415" sldId="300"/>
            <ac:spMk id="2" creationId="{1A8F3B51-D0C1-48FD-99BB-77A2965E9682}"/>
          </ac:spMkLst>
        </pc:spChg>
        <pc:spChg chg="mod">
          <ac:chgData name="Muskan Mala" userId="S::muskan_mala@persistent.com::d29662dc-5f81-4b94-b2ac-07a214b96d44" providerId="AD" clId="Web-{47E1338B-B43C-4364-B95B-707812D9A4BE}" dt="2021-10-10T15:23:16.547" v="60" actId="14100"/>
          <ac:spMkLst>
            <pc:docMk/>
            <pc:sldMk cId="1073238415" sldId="300"/>
            <ac:spMk id="3" creationId="{E2968B55-34F0-4524-9F73-809D8B4C1C15}"/>
          </ac:spMkLst>
        </pc:spChg>
        <pc:picChg chg="add mod">
          <ac:chgData name="Muskan Mala" userId="S::muskan_mala@persistent.com::d29662dc-5f81-4b94-b2ac-07a214b96d44" providerId="AD" clId="Web-{47E1338B-B43C-4364-B95B-707812D9A4BE}" dt="2021-10-10T15:23:24.985" v="62" actId="14100"/>
          <ac:picMkLst>
            <pc:docMk/>
            <pc:sldMk cId="1073238415" sldId="300"/>
            <ac:picMk id="4" creationId="{3F9EE00B-DCB4-47D3-A51C-AE863326CDE8}"/>
          </ac:picMkLst>
        </pc:picChg>
      </pc:sldChg>
      <pc:sldChg chg="addSp modSp mod modClrScheme chgLayout">
        <pc:chgData name="Muskan Mala" userId="S::muskan_mala@persistent.com::d29662dc-5f81-4b94-b2ac-07a214b96d44" providerId="AD" clId="Web-{47E1338B-B43C-4364-B95B-707812D9A4BE}" dt="2021-10-10T15:27:37.944" v="118" actId="14100"/>
        <pc:sldMkLst>
          <pc:docMk/>
          <pc:sldMk cId="1506955309" sldId="301"/>
        </pc:sldMkLst>
        <pc:spChg chg="add mod">
          <ac:chgData name="Muskan Mala" userId="S::muskan_mala@persistent.com::d29662dc-5f81-4b94-b2ac-07a214b96d44" providerId="AD" clId="Web-{47E1338B-B43C-4364-B95B-707812D9A4BE}" dt="2021-10-10T15:27:33.381" v="117" actId="14100"/>
          <ac:spMkLst>
            <pc:docMk/>
            <pc:sldMk cId="1506955309" sldId="301"/>
            <ac:spMk id="2" creationId="{B1E91EE7-0197-41EB-9FFF-3ABADD6A1493}"/>
          </ac:spMkLst>
        </pc:spChg>
        <pc:picChg chg="add mod">
          <ac:chgData name="Muskan Mala" userId="S::muskan_mala@persistent.com::d29662dc-5f81-4b94-b2ac-07a214b96d44" providerId="AD" clId="Web-{47E1338B-B43C-4364-B95B-707812D9A4BE}" dt="2021-10-10T15:27:37.944" v="118" actId="14100"/>
          <ac:picMkLst>
            <pc:docMk/>
            <pc:sldMk cId="1506955309" sldId="301"/>
            <ac:picMk id="3" creationId="{23576A73-10DA-426C-B4EA-EAB1A6885008}"/>
          </ac:picMkLst>
        </pc:picChg>
      </pc:sldChg>
    </pc:docChg>
  </pc:docChgLst>
  <pc:docChgLst>
    <pc:chgData name="Muskan Mala" userId="S::muskan_mala@persistent.com::d29662dc-5f81-4b94-b2ac-07a214b96d44" providerId="AD" clId="Web-{AC422C82-3C12-4FF2-A411-C7A8C750F83B}"/>
    <pc:docChg chg="addSld delSld modSld">
      <pc:chgData name="Muskan Mala" userId="S::muskan_mala@persistent.com::d29662dc-5f81-4b94-b2ac-07a214b96d44" providerId="AD" clId="Web-{AC422C82-3C12-4FF2-A411-C7A8C750F83B}" dt="2021-10-10T12:43:04.971" v="18" actId="20577"/>
      <pc:docMkLst>
        <pc:docMk/>
      </pc:docMkLst>
      <pc:sldChg chg="new del">
        <pc:chgData name="Muskan Mala" userId="S::muskan_mala@persistent.com::d29662dc-5f81-4b94-b2ac-07a214b96d44" providerId="AD" clId="Web-{AC422C82-3C12-4FF2-A411-C7A8C750F83B}" dt="2021-10-10T12:40:56.811" v="2"/>
        <pc:sldMkLst>
          <pc:docMk/>
          <pc:sldMk cId="2283633906" sldId="286"/>
        </pc:sldMkLst>
      </pc:sldChg>
      <pc:sldChg chg="modSp new">
        <pc:chgData name="Muskan Mala" userId="S::muskan_mala@persistent.com::d29662dc-5f81-4b94-b2ac-07a214b96d44" providerId="AD" clId="Web-{AC422C82-3C12-4FF2-A411-C7A8C750F83B}" dt="2021-10-10T12:43:04.971" v="18" actId="20577"/>
        <pc:sldMkLst>
          <pc:docMk/>
          <pc:sldMk cId="1580439994" sldId="287"/>
        </pc:sldMkLst>
        <pc:spChg chg="mod">
          <ac:chgData name="Muskan Mala" userId="S::muskan_mala@persistent.com::d29662dc-5f81-4b94-b2ac-07a214b96d44" providerId="AD" clId="Web-{AC422C82-3C12-4FF2-A411-C7A8C750F83B}" dt="2021-10-10T12:43:04.971" v="18" actId="20577"/>
          <ac:spMkLst>
            <pc:docMk/>
            <pc:sldMk cId="1580439994" sldId="287"/>
            <ac:spMk id="2" creationId="{C3ED057A-97B4-445E-85E8-776E29DDBFC9}"/>
          </ac:spMkLst>
        </pc:spChg>
      </pc:sldChg>
    </pc:docChg>
  </pc:docChgLst>
  <pc:docChgLst>
    <pc:chgData name="Nishika Manira" userId="S::nishika_manira@persistent.com::6cd5404f-45cf-457f-ae8a-1b8768a9d796" providerId="AD" clId="Web-{843C9C17-0029-4092-A7CE-5B7F1D536DEA}"/>
    <pc:docChg chg="modSld modMainMaster">
      <pc:chgData name="Nishika Manira" userId="S::nishika_manira@persistent.com::6cd5404f-45cf-457f-ae8a-1b8768a9d796" providerId="AD" clId="Web-{843C9C17-0029-4092-A7CE-5B7F1D536DEA}" dt="2021-10-09T17:13:31.252" v="0"/>
      <pc:docMkLst>
        <pc:docMk/>
      </pc:docMkLst>
      <pc:sldChg chg="mod">
        <pc:chgData name="Nishika Manira" userId="S::nishika_manira@persistent.com::6cd5404f-45cf-457f-ae8a-1b8768a9d796" providerId="AD" clId="Web-{843C9C17-0029-4092-A7CE-5B7F1D536DEA}" dt="2021-10-09T17:13:31.252" v="0"/>
        <pc:sldMkLst>
          <pc:docMk/>
          <pc:sldMk cId="0" sldId="256"/>
        </pc:sldMkLst>
      </pc:sldChg>
      <pc:sldChg chg="mod">
        <pc:chgData name="Nishika Manira" userId="S::nishika_manira@persistent.com::6cd5404f-45cf-457f-ae8a-1b8768a9d796" providerId="AD" clId="Web-{843C9C17-0029-4092-A7CE-5B7F1D536DEA}" dt="2021-10-09T17:13:31.252" v="0"/>
        <pc:sldMkLst>
          <pc:docMk/>
          <pc:sldMk cId="2283944642" sldId="257"/>
        </pc:sldMkLst>
      </pc:sldChg>
      <pc:sldChg chg="mod">
        <pc:chgData name="Nishika Manira" userId="S::nishika_manira@persistent.com::6cd5404f-45cf-457f-ae8a-1b8768a9d796" providerId="AD" clId="Web-{843C9C17-0029-4092-A7CE-5B7F1D536DEA}" dt="2021-10-09T17:13:31.252" v="0"/>
        <pc:sldMkLst>
          <pc:docMk/>
          <pc:sldMk cId="449280136" sldId="258"/>
        </pc:sldMkLst>
      </pc:sldChg>
      <pc:sldChg chg="mod">
        <pc:chgData name="Nishika Manira" userId="S::nishika_manira@persistent.com::6cd5404f-45cf-457f-ae8a-1b8768a9d796" providerId="AD" clId="Web-{843C9C17-0029-4092-A7CE-5B7F1D536DEA}" dt="2021-10-09T17:13:31.252" v="0"/>
        <pc:sldMkLst>
          <pc:docMk/>
          <pc:sldMk cId="1709468675" sldId="259"/>
        </pc:sldMkLst>
      </pc:sldChg>
      <pc:sldChg chg="mod">
        <pc:chgData name="Nishika Manira" userId="S::nishika_manira@persistent.com::6cd5404f-45cf-457f-ae8a-1b8768a9d796" providerId="AD" clId="Web-{843C9C17-0029-4092-A7CE-5B7F1D536DEA}" dt="2021-10-09T17:13:31.252" v="0"/>
        <pc:sldMkLst>
          <pc:docMk/>
          <pc:sldMk cId="1918678868" sldId="260"/>
        </pc:sldMkLst>
      </pc:sldChg>
      <pc:sldChg chg="mod">
        <pc:chgData name="Nishika Manira" userId="S::nishika_manira@persistent.com::6cd5404f-45cf-457f-ae8a-1b8768a9d796" providerId="AD" clId="Web-{843C9C17-0029-4092-A7CE-5B7F1D536DEA}" dt="2021-10-09T17:13:31.252" v="0"/>
        <pc:sldMkLst>
          <pc:docMk/>
          <pc:sldMk cId="2624398833" sldId="261"/>
        </pc:sldMkLst>
      </pc:sldChg>
      <pc:sldChg chg="mod">
        <pc:chgData name="Nishika Manira" userId="S::nishika_manira@persistent.com::6cd5404f-45cf-457f-ae8a-1b8768a9d796" providerId="AD" clId="Web-{843C9C17-0029-4092-A7CE-5B7F1D536DEA}" dt="2021-10-09T17:13:31.252" v="0"/>
        <pc:sldMkLst>
          <pc:docMk/>
          <pc:sldMk cId="3340752525" sldId="262"/>
        </pc:sldMkLst>
      </pc:sldChg>
      <pc:sldChg chg="mod">
        <pc:chgData name="Nishika Manira" userId="S::nishika_manira@persistent.com::6cd5404f-45cf-457f-ae8a-1b8768a9d796" providerId="AD" clId="Web-{843C9C17-0029-4092-A7CE-5B7F1D536DEA}" dt="2021-10-09T17:13:31.252" v="0"/>
        <pc:sldMkLst>
          <pc:docMk/>
          <pc:sldMk cId="613873493" sldId="263"/>
        </pc:sldMkLst>
      </pc:sldChg>
      <pc:sldChg chg="mod">
        <pc:chgData name="Nishika Manira" userId="S::nishika_manira@persistent.com::6cd5404f-45cf-457f-ae8a-1b8768a9d796" providerId="AD" clId="Web-{843C9C17-0029-4092-A7CE-5B7F1D536DEA}" dt="2021-10-09T17:13:31.252" v="0"/>
        <pc:sldMkLst>
          <pc:docMk/>
          <pc:sldMk cId="2623628089" sldId="264"/>
        </pc:sldMkLst>
      </pc:sldChg>
      <pc:sldMasterChg chg="mod setBg modSldLayout">
        <pc:chgData name="Nishika Manira" userId="S::nishika_manira@persistent.com::6cd5404f-45cf-457f-ae8a-1b8768a9d796" providerId="AD" clId="Web-{843C9C17-0029-4092-A7CE-5B7F1D536DEA}" dt="2021-10-09T17:13:31.252" v="0"/>
        <pc:sldMasterMkLst>
          <pc:docMk/>
          <pc:sldMasterMk cId="0" sldId="2147483659"/>
        </pc:sldMasterMkLst>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48"/>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49"/>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0"/>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1"/>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2"/>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3"/>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4"/>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5"/>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6"/>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7"/>
          </pc:sldLayoutMkLst>
        </pc:sldLayoutChg>
        <pc:sldLayoutChg chg="mod">
          <pc:chgData name="Nishika Manira" userId="S::nishika_manira@persistent.com::6cd5404f-45cf-457f-ae8a-1b8768a9d796" providerId="AD" clId="Web-{843C9C17-0029-4092-A7CE-5B7F1D536DEA}" dt="2021-10-09T17:13:31.252" v="0"/>
          <pc:sldLayoutMkLst>
            <pc:docMk/>
            <pc:sldMasterMk cId="0" sldId="2147483659"/>
            <pc:sldLayoutMk cId="0" sldId="2147483658"/>
          </pc:sldLayoutMkLst>
        </pc:sldLayoutChg>
      </pc:sldMasterChg>
    </pc:docChg>
  </pc:docChgLst>
  <pc:docChgLst>
    <pc:chgData name="Nishika Manira" userId="S::nishika_manira@persistent.com::6cd5404f-45cf-457f-ae8a-1b8768a9d796" providerId="AD" clId="Web-{807DBE6C-4362-4D0D-961B-C8E1ED5BA989}"/>
    <pc:docChg chg="modSld">
      <pc:chgData name="Nishika Manira" userId="S::nishika_manira@persistent.com::6cd5404f-45cf-457f-ae8a-1b8768a9d796" providerId="AD" clId="Web-{807DBE6C-4362-4D0D-961B-C8E1ED5BA989}" dt="2021-10-09T17:36:42.258" v="15" actId="20577"/>
      <pc:docMkLst>
        <pc:docMk/>
      </pc:docMkLst>
      <pc:sldChg chg="modSp">
        <pc:chgData name="Nishika Manira" userId="S::nishika_manira@persistent.com::6cd5404f-45cf-457f-ae8a-1b8768a9d796" providerId="AD" clId="Web-{807DBE6C-4362-4D0D-961B-C8E1ED5BA989}" dt="2021-10-09T17:36:42.258" v="15" actId="20577"/>
        <pc:sldMkLst>
          <pc:docMk/>
          <pc:sldMk cId="613873493" sldId="263"/>
        </pc:sldMkLst>
        <pc:spChg chg="mod">
          <ac:chgData name="Nishika Manira" userId="S::nishika_manira@persistent.com::6cd5404f-45cf-457f-ae8a-1b8768a9d796" providerId="AD" clId="Web-{807DBE6C-4362-4D0D-961B-C8E1ED5BA989}" dt="2021-10-09T17:36:42.258" v="15" actId="20577"/>
          <ac:spMkLst>
            <pc:docMk/>
            <pc:sldMk cId="613873493" sldId="263"/>
            <ac:spMk id="3" creationId="{3F9F449F-8A0E-41E0-9F7C-3D507B33F96E}"/>
          </ac:spMkLst>
        </pc:spChg>
      </pc:sldChg>
    </pc:docChg>
  </pc:docChgLst>
  <pc:docChgLst>
    <pc:chgData name="Ankush Tharwani" userId="07de92c5-2c77-481b-9b5d-1120552c26db" providerId="ADAL" clId="{7AD9196C-9D42-451E-8654-BFC42B25DC82}"/>
    <pc:docChg chg="undo custSel addSld delSld modSld sldOrd modMainMaster">
      <pc:chgData name="Ankush Tharwani" userId="07de92c5-2c77-481b-9b5d-1120552c26db" providerId="ADAL" clId="{7AD9196C-9D42-451E-8654-BFC42B25DC82}" dt="2021-10-10T14:03:02.972" v="2764" actId="33524"/>
      <pc:docMkLst>
        <pc:docMk/>
      </pc:docMkLst>
      <pc:sldChg chg="ord setBg">
        <pc:chgData name="Ankush Tharwani" userId="07de92c5-2c77-481b-9b5d-1120552c26db" providerId="ADAL" clId="{7AD9196C-9D42-451E-8654-BFC42B25DC82}" dt="2021-10-10T13:39:20.240" v="2583"/>
        <pc:sldMkLst>
          <pc:docMk/>
          <pc:sldMk cId="0" sldId="256"/>
        </pc:sldMkLst>
      </pc:sldChg>
      <pc:sldChg chg="setBg">
        <pc:chgData name="Ankush Tharwani" userId="07de92c5-2c77-481b-9b5d-1120552c26db" providerId="ADAL" clId="{7AD9196C-9D42-451E-8654-BFC42B25DC82}" dt="2021-10-10T13:39:20.240" v="2583"/>
        <pc:sldMkLst>
          <pc:docMk/>
          <pc:sldMk cId="2283944642" sldId="257"/>
        </pc:sldMkLst>
      </pc:sldChg>
      <pc:sldChg chg="setBg">
        <pc:chgData name="Ankush Tharwani" userId="07de92c5-2c77-481b-9b5d-1120552c26db" providerId="ADAL" clId="{7AD9196C-9D42-451E-8654-BFC42B25DC82}" dt="2021-10-10T13:39:20.240" v="2583"/>
        <pc:sldMkLst>
          <pc:docMk/>
          <pc:sldMk cId="449280136" sldId="258"/>
        </pc:sldMkLst>
      </pc:sldChg>
      <pc:sldChg chg="setBg">
        <pc:chgData name="Ankush Tharwani" userId="07de92c5-2c77-481b-9b5d-1120552c26db" providerId="ADAL" clId="{7AD9196C-9D42-451E-8654-BFC42B25DC82}" dt="2021-10-10T13:39:20.240" v="2583"/>
        <pc:sldMkLst>
          <pc:docMk/>
          <pc:sldMk cId="1709468675" sldId="259"/>
        </pc:sldMkLst>
      </pc:sldChg>
      <pc:sldChg chg="setBg">
        <pc:chgData name="Ankush Tharwani" userId="07de92c5-2c77-481b-9b5d-1120552c26db" providerId="ADAL" clId="{7AD9196C-9D42-451E-8654-BFC42B25DC82}" dt="2021-10-10T13:39:20.240" v="2583"/>
        <pc:sldMkLst>
          <pc:docMk/>
          <pc:sldMk cId="1918678868" sldId="260"/>
        </pc:sldMkLst>
      </pc:sldChg>
      <pc:sldChg chg="setBg">
        <pc:chgData name="Ankush Tharwani" userId="07de92c5-2c77-481b-9b5d-1120552c26db" providerId="ADAL" clId="{7AD9196C-9D42-451E-8654-BFC42B25DC82}" dt="2021-10-10T13:39:20.240" v="2583"/>
        <pc:sldMkLst>
          <pc:docMk/>
          <pc:sldMk cId="2624398833" sldId="261"/>
        </pc:sldMkLst>
      </pc:sldChg>
      <pc:sldChg chg="setBg">
        <pc:chgData name="Ankush Tharwani" userId="07de92c5-2c77-481b-9b5d-1120552c26db" providerId="ADAL" clId="{7AD9196C-9D42-451E-8654-BFC42B25DC82}" dt="2021-10-10T13:39:20.240" v="2583"/>
        <pc:sldMkLst>
          <pc:docMk/>
          <pc:sldMk cId="3340752525" sldId="262"/>
        </pc:sldMkLst>
      </pc:sldChg>
      <pc:sldChg chg="setBg">
        <pc:chgData name="Ankush Tharwani" userId="07de92c5-2c77-481b-9b5d-1120552c26db" providerId="ADAL" clId="{7AD9196C-9D42-451E-8654-BFC42B25DC82}" dt="2021-10-10T13:39:20.240" v="2583"/>
        <pc:sldMkLst>
          <pc:docMk/>
          <pc:sldMk cId="613873493" sldId="263"/>
        </pc:sldMkLst>
      </pc:sldChg>
      <pc:sldChg chg="setBg">
        <pc:chgData name="Ankush Tharwani" userId="07de92c5-2c77-481b-9b5d-1120552c26db" providerId="ADAL" clId="{7AD9196C-9D42-451E-8654-BFC42B25DC82}" dt="2021-10-10T13:39:20.240" v="2583"/>
        <pc:sldMkLst>
          <pc:docMk/>
          <pc:sldMk cId="2623628089" sldId="264"/>
        </pc:sldMkLst>
      </pc:sldChg>
      <pc:sldChg chg="setBg">
        <pc:chgData name="Ankush Tharwani" userId="07de92c5-2c77-481b-9b5d-1120552c26db" providerId="ADAL" clId="{7AD9196C-9D42-451E-8654-BFC42B25DC82}" dt="2021-10-10T13:39:20.240" v="2583"/>
        <pc:sldMkLst>
          <pc:docMk/>
          <pc:sldMk cId="1775890192" sldId="265"/>
        </pc:sldMkLst>
      </pc:sldChg>
      <pc:sldChg chg="setBg">
        <pc:chgData name="Ankush Tharwani" userId="07de92c5-2c77-481b-9b5d-1120552c26db" providerId="ADAL" clId="{7AD9196C-9D42-451E-8654-BFC42B25DC82}" dt="2021-10-10T13:39:20.240" v="2583"/>
        <pc:sldMkLst>
          <pc:docMk/>
          <pc:sldMk cId="3873576457" sldId="266"/>
        </pc:sldMkLst>
      </pc:sldChg>
      <pc:sldChg chg="addSp delSp modSp mod setBg">
        <pc:chgData name="Ankush Tharwani" userId="07de92c5-2c77-481b-9b5d-1120552c26db" providerId="ADAL" clId="{7AD9196C-9D42-451E-8654-BFC42B25DC82}" dt="2021-10-10T14:02:13.497" v="2763" actId="123"/>
        <pc:sldMkLst>
          <pc:docMk/>
          <pc:sldMk cId="1842892118" sldId="269"/>
        </pc:sldMkLst>
        <pc:spChg chg="mod">
          <ac:chgData name="Ankush Tharwani" userId="07de92c5-2c77-481b-9b5d-1120552c26db" providerId="ADAL" clId="{7AD9196C-9D42-451E-8654-BFC42B25DC82}" dt="2021-10-10T12:52:25.544" v="1027" actId="14100"/>
          <ac:spMkLst>
            <pc:docMk/>
            <pc:sldMk cId="1842892118" sldId="269"/>
            <ac:spMk id="2" creationId="{65ADEB87-E3CB-406D-AAC9-F727831E45F1}"/>
          </ac:spMkLst>
        </pc:spChg>
        <pc:spChg chg="add del mod">
          <ac:chgData name="Ankush Tharwani" userId="07de92c5-2c77-481b-9b5d-1120552c26db" providerId="ADAL" clId="{7AD9196C-9D42-451E-8654-BFC42B25DC82}" dt="2021-10-10T12:58:31.978" v="1647" actId="478"/>
          <ac:spMkLst>
            <pc:docMk/>
            <pc:sldMk cId="1842892118" sldId="269"/>
            <ac:spMk id="3" creationId="{088211C2-11EA-40DB-930C-5DAEBE92EC07}"/>
          </ac:spMkLst>
        </pc:spChg>
        <pc:spChg chg="add del mod">
          <ac:chgData name="Ankush Tharwani" userId="07de92c5-2c77-481b-9b5d-1120552c26db" providerId="ADAL" clId="{7AD9196C-9D42-451E-8654-BFC42B25DC82}" dt="2021-10-10T12:53:57.952" v="1062" actId="478"/>
          <ac:spMkLst>
            <pc:docMk/>
            <pc:sldMk cId="1842892118" sldId="269"/>
            <ac:spMk id="3" creationId="{2479E750-74D4-4B01-8464-BEC5773C3B63}"/>
          </ac:spMkLst>
        </pc:spChg>
        <pc:spChg chg="add mod">
          <ac:chgData name="Ankush Tharwani" userId="07de92c5-2c77-481b-9b5d-1120552c26db" providerId="ADAL" clId="{7AD9196C-9D42-451E-8654-BFC42B25DC82}" dt="2021-10-10T14:02:13.497" v="2763" actId="123"/>
          <ac:spMkLst>
            <pc:docMk/>
            <pc:sldMk cId="1842892118" sldId="269"/>
            <ac:spMk id="4" creationId="{44969E3D-C48F-49BD-BC5F-928A387D053E}"/>
          </ac:spMkLst>
        </pc:spChg>
        <pc:spChg chg="add del">
          <ac:chgData name="Ankush Tharwani" userId="07de92c5-2c77-481b-9b5d-1120552c26db" providerId="ADAL" clId="{7AD9196C-9D42-451E-8654-BFC42B25DC82}" dt="2021-10-10T12:53:36.529" v="1058"/>
          <ac:spMkLst>
            <pc:docMk/>
            <pc:sldMk cId="1842892118" sldId="269"/>
            <ac:spMk id="4" creationId="{9F84BF39-23EE-4DE4-ACAE-FFFF09D12924}"/>
          </ac:spMkLst>
        </pc:spChg>
        <pc:spChg chg="add del">
          <ac:chgData name="Ankush Tharwani" userId="07de92c5-2c77-481b-9b5d-1120552c26db" providerId="ADAL" clId="{7AD9196C-9D42-451E-8654-BFC42B25DC82}" dt="2021-10-10T13:04:36.429" v="1749"/>
          <ac:spMkLst>
            <pc:docMk/>
            <pc:sldMk cId="1842892118" sldId="269"/>
            <ac:spMk id="5" creationId="{6F5AF146-227A-4436-BB53-5714933A4986}"/>
          </ac:spMkLst>
        </pc:spChg>
        <pc:spChg chg="add del mod">
          <ac:chgData name="Ankush Tharwani" userId="07de92c5-2c77-481b-9b5d-1120552c26db" providerId="ADAL" clId="{7AD9196C-9D42-451E-8654-BFC42B25DC82}" dt="2021-10-10T12:53:35.404" v="1057" actId="478"/>
          <ac:spMkLst>
            <pc:docMk/>
            <pc:sldMk cId="1842892118" sldId="269"/>
            <ac:spMk id="5" creationId="{9BC3D39E-B77A-44A9-91F8-50280B30EA95}"/>
          </ac:spMkLst>
        </pc:spChg>
        <pc:spChg chg="add del">
          <ac:chgData name="Ankush Tharwani" userId="07de92c5-2c77-481b-9b5d-1120552c26db" providerId="ADAL" clId="{7AD9196C-9D42-451E-8654-BFC42B25DC82}" dt="2021-10-10T12:53:42.500" v="1060"/>
          <ac:spMkLst>
            <pc:docMk/>
            <pc:sldMk cId="1842892118" sldId="269"/>
            <ac:spMk id="6" creationId="{61556EE9-01F8-4654-9B68-C48B23F19C82}"/>
          </ac:spMkLst>
        </pc:spChg>
        <pc:spChg chg="add del">
          <ac:chgData name="Ankush Tharwani" userId="07de92c5-2c77-481b-9b5d-1120552c26db" providerId="ADAL" clId="{7AD9196C-9D42-451E-8654-BFC42B25DC82}" dt="2021-10-10T12:53:57.952" v="1062" actId="478"/>
          <ac:spMkLst>
            <pc:docMk/>
            <pc:sldMk cId="1842892118" sldId="269"/>
            <ac:spMk id="7" creationId="{B92B1575-E70B-4EDD-ACB1-8C700F50D40F}"/>
          </ac:spMkLst>
        </pc:spChg>
        <pc:spChg chg="add del mod">
          <ac:chgData name="Ankush Tharwani" userId="07de92c5-2c77-481b-9b5d-1120552c26db" providerId="ADAL" clId="{7AD9196C-9D42-451E-8654-BFC42B25DC82}" dt="2021-10-10T12:56:07.083" v="1066"/>
          <ac:spMkLst>
            <pc:docMk/>
            <pc:sldMk cId="1842892118" sldId="269"/>
            <ac:spMk id="8" creationId="{A5AE8911-C487-48A5-BE91-7A668A96A702}"/>
          </ac:spMkLst>
        </pc:spChg>
        <pc:picChg chg="add mod">
          <ac:chgData name="Ankush Tharwani" userId="07de92c5-2c77-481b-9b5d-1120552c26db" providerId="ADAL" clId="{7AD9196C-9D42-451E-8654-BFC42B25DC82}" dt="2021-10-10T13:24:52.956" v="2429" actId="14100"/>
          <ac:picMkLst>
            <pc:docMk/>
            <pc:sldMk cId="1842892118" sldId="269"/>
            <ac:picMk id="7" creationId="{263B2B37-428A-4C58-AE4E-2E47DF01483D}"/>
          </ac:picMkLst>
        </pc:picChg>
      </pc:sldChg>
      <pc:sldChg chg="setBg">
        <pc:chgData name="Ankush Tharwani" userId="07de92c5-2c77-481b-9b5d-1120552c26db" providerId="ADAL" clId="{7AD9196C-9D42-451E-8654-BFC42B25DC82}" dt="2021-10-10T13:39:20.240" v="2583"/>
        <pc:sldMkLst>
          <pc:docMk/>
          <pc:sldMk cId="4158575837" sldId="271"/>
        </pc:sldMkLst>
      </pc:sldChg>
      <pc:sldChg chg="setBg">
        <pc:chgData name="Ankush Tharwani" userId="07de92c5-2c77-481b-9b5d-1120552c26db" providerId="ADAL" clId="{7AD9196C-9D42-451E-8654-BFC42B25DC82}" dt="2021-10-10T13:39:20.240" v="2583"/>
        <pc:sldMkLst>
          <pc:docMk/>
          <pc:sldMk cId="2752161246" sldId="272"/>
        </pc:sldMkLst>
      </pc:sldChg>
      <pc:sldChg chg="setBg">
        <pc:chgData name="Ankush Tharwani" userId="07de92c5-2c77-481b-9b5d-1120552c26db" providerId="ADAL" clId="{7AD9196C-9D42-451E-8654-BFC42B25DC82}" dt="2021-10-10T13:39:20.240" v="2583"/>
        <pc:sldMkLst>
          <pc:docMk/>
          <pc:sldMk cId="1720049873" sldId="273"/>
        </pc:sldMkLst>
      </pc:sldChg>
      <pc:sldChg chg="modSp mod">
        <pc:chgData name="Ankush Tharwani" userId="07de92c5-2c77-481b-9b5d-1120552c26db" providerId="ADAL" clId="{7AD9196C-9D42-451E-8654-BFC42B25DC82}" dt="2021-10-10T10:52:54" v="915" actId="5793"/>
        <pc:sldMkLst>
          <pc:docMk/>
          <pc:sldMk cId="2495795425" sldId="274"/>
        </pc:sldMkLst>
        <pc:spChg chg="mod">
          <ac:chgData name="Ankush Tharwani" userId="07de92c5-2c77-481b-9b5d-1120552c26db" providerId="ADAL" clId="{7AD9196C-9D42-451E-8654-BFC42B25DC82}" dt="2021-10-10T10:52:54" v="915" actId="5793"/>
          <ac:spMkLst>
            <pc:docMk/>
            <pc:sldMk cId="2495795425" sldId="274"/>
            <ac:spMk id="2" creationId="{82796575-0F0A-4A23-9837-B45BFD44A4A7}"/>
          </ac:spMkLst>
        </pc:spChg>
      </pc:sldChg>
      <pc:sldChg chg="setBg">
        <pc:chgData name="Ankush Tharwani" userId="07de92c5-2c77-481b-9b5d-1120552c26db" providerId="ADAL" clId="{7AD9196C-9D42-451E-8654-BFC42B25DC82}" dt="2021-10-10T13:39:20.240" v="2583"/>
        <pc:sldMkLst>
          <pc:docMk/>
          <pc:sldMk cId="1856280377" sldId="275"/>
        </pc:sldMkLst>
      </pc:sldChg>
      <pc:sldChg chg="setBg">
        <pc:chgData name="Ankush Tharwani" userId="07de92c5-2c77-481b-9b5d-1120552c26db" providerId="ADAL" clId="{7AD9196C-9D42-451E-8654-BFC42B25DC82}" dt="2021-10-10T13:39:20.240" v="2583"/>
        <pc:sldMkLst>
          <pc:docMk/>
          <pc:sldMk cId="3518430233" sldId="276"/>
        </pc:sldMkLst>
      </pc:sldChg>
      <pc:sldChg chg="new del">
        <pc:chgData name="Ankush Tharwani" userId="07de92c5-2c77-481b-9b5d-1120552c26db" providerId="ADAL" clId="{7AD9196C-9D42-451E-8654-BFC42B25DC82}" dt="2021-10-10T10:16:57.884" v="15" actId="680"/>
        <pc:sldMkLst>
          <pc:docMk/>
          <pc:sldMk cId="67852703" sldId="277"/>
        </pc:sldMkLst>
      </pc:sldChg>
      <pc:sldChg chg="new del">
        <pc:chgData name="Ankush Tharwani" userId="07de92c5-2c77-481b-9b5d-1120552c26db" providerId="ADAL" clId="{7AD9196C-9D42-451E-8654-BFC42B25DC82}" dt="2021-10-10T10:16:01.397" v="13" actId="680"/>
        <pc:sldMkLst>
          <pc:docMk/>
          <pc:sldMk cId="479529640" sldId="277"/>
        </pc:sldMkLst>
      </pc:sldChg>
      <pc:sldChg chg="modSp new del mod">
        <pc:chgData name="Ankush Tharwani" userId="07de92c5-2c77-481b-9b5d-1120552c26db" providerId="ADAL" clId="{7AD9196C-9D42-451E-8654-BFC42B25DC82}" dt="2021-10-10T10:19:54.083" v="87" actId="680"/>
        <pc:sldMkLst>
          <pc:docMk/>
          <pc:sldMk cId="527546367" sldId="277"/>
        </pc:sldMkLst>
        <pc:spChg chg="mod">
          <ac:chgData name="Ankush Tharwani" userId="07de92c5-2c77-481b-9b5d-1120552c26db" providerId="ADAL" clId="{7AD9196C-9D42-451E-8654-BFC42B25DC82}" dt="2021-10-10T10:19:53.595" v="86" actId="20577"/>
          <ac:spMkLst>
            <pc:docMk/>
            <pc:sldMk cId="527546367" sldId="277"/>
            <ac:spMk id="2" creationId="{3A3A4E50-3406-42B9-9251-61EAFEBFCDEA}"/>
          </ac:spMkLst>
        </pc:spChg>
      </pc:sldChg>
      <pc:sldChg chg="new del">
        <pc:chgData name="Ankush Tharwani" userId="07de92c5-2c77-481b-9b5d-1120552c26db" providerId="ADAL" clId="{7AD9196C-9D42-451E-8654-BFC42B25DC82}" dt="2021-10-10T10:18:25.840" v="35" actId="47"/>
        <pc:sldMkLst>
          <pc:docMk/>
          <pc:sldMk cId="703645124" sldId="277"/>
        </pc:sldMkLst>
      </pc:sldChg>
      <pc:sldChg chg="addSp modSp mod setBg">
        <pc:chgData name="Ankush Tharwani" userId="07de92c5-2c77-481b-9b5d-1120552c26db" providerId="ADAL" clId="{7AD9196C-9D42-451E-8654-BFC42B25DC82}" dt="2021-10-10T13:39:20.240" v="2583"/>
        <pc:sldMkLst>
          <pc:docMk/>
          <pc:sldMk cId="750370553" sldId="277"/>
        </pc:sldMkLst>
        <pc:spChg chg="add mod">
          <ac:chgData name="Ankush Tharwani" userId="07de92c5-2c77-481b-9b5d-1120552c26db" providerId="ADAL" clId="{7AD9196C-9D42-451E-8654-BFC42B25DC82}" dt="2021-10-10T13:29:04.146" v="2496" actId="12"/>
          <ac:spMkLst>
            <pc:docMk/>
            <pc:sldMk cId="750370553" sldId="277"/>
            <ac:spMk id="3" creationId="{53EE0E9C-276E-46DE-8D8C-E79B3106F556}"/>
          </ac:spMkLst>
        </pc:spChg>
        <pc:picChg chg="add mod modCrop">
          <ac:chgData name="Ankush Tharwani" userId="07de92c5-2c77-481b-9b5d-1120552c26db" providerId="ADAL" clId="{7AD9196C-9D42-451E-8654-BFC42B25DC82}" dt="2021-10-10T11:19:26.133" v="1016" actId="14100"/>
          <ac:picMkLst>
            <pc:docMk/>
            <pc:sldMk cId="750370553" sldId="277"/>
            <ac:picMk id="4" creationId="{61167B7D-4D05-4446-A099-8627068E1B94}"/>
          </ac:picMkLst>
        </pc:picChg>
        <pc:picChg chg="add mod modCrop">
          <ac:chgData name="Ankush Tharwani" userId="07de92c5-2c77-481b-9b5d-1120552c26db" providerId="ADAL" clId="{7AD9196C-9D42-451E-8654-BFC42B25DC82}" dt="2021-10-10T11:19:22.912" v="1015" actId="14100"/>
          <ac:picMkLst>
            <pc:docMk/>
            <pc:sldMk cId="750370553" sldId="277"/>
            <ac:picMk id="6" creationId="{18FA65FB-20F9-4287-AD10-7F5CEBD9D6E6}"/>
          </ac:picMkLst>
        </pc:picChg>
      </pc:sldChg>
      <pc:sldChg chg="modSp new del mod">
        <pc:chgData name="Ankush Tharwani" userId="07de92c5-2c77-481b-9b5d-1120552c26db" providerId="ADAL" clId="{7AD9196C-9D42-451E-8654-BFC42B25DC82}" dt="2021-10-10T10:17:52.270" v="33" actId="680"/>
        <pc:sldMkLst>
          <pc:docMk/>
          <pc:sldMk cId="780326047" sldId="277"/>
        </pc:sldMkLst>
        <pc:spChg chg="mod">
          <ac:chgData name="Ankush Tharwani" userId="07de92c5-2c77-481b-9b5d-1120552c26db" providerId="ADAL" clId="{7AD9196C-9D42-451E-8654-BFC42B25DC82}" dt="2021-10-10T10:17:51.801" v="32" actId="14100"/>
          <ac:spMkLst>
            <pc:docMk/>
            <pc:sldMk cId="780326047" sldId="277"/>
            <ac:spMk id="2" creationId="{974C8A61-371A-4107-A226-33066CF896F1}"/>
          </ac:spMkLst>
        </pc:spChg>
      </pc:sldChg>
      <pc:sldChg chg="new del">
        <pc:chgData name="Ankush Tharwani" userId="07de92c5-2c77-481b-9b5d-1120552c26db" providerId="ADAL" clId="{7AD9196C-9D42-451E-8654-BFC42B25DC82}" dt="2021-10-10T10:15:48.914" v="11" actId="680"/>
        <pc:sldMkLst>
          <pc:docMk/>
          <pc:sldMk cId="1113258540" sldId="277"/>
        </pc:sldMkLst>
      </pc:sldChg>
      <pc:sldChg chg="setBg">
        <pc:chgData name="Ankush Tharwani" userId="07de92c5-2c77-481b-9b5d-1120552c26db" providerId="ADAL" clId="{7AD9196C-9D42-451E-8654-BFC42B25DC82}" dt="2021-10-10T13:39:20.240" v="2583"/>
        <pc:sldMkLst>
          <pc:docMk/>
          <pc:sldMk cId="1918663811" sldId="278"/>
        </pc:sldMkLst>
      </pc:sldChg>
      <pc:sldChg chg="setBg">
        <pc:chgData name="Ankush Tharwani" userId="07de92c5-2c77-481b-9b5d-1120552c26db" providerId="ADAL" clId="{7AD9196C-9D42-451E-8654-BFC42B25DC82}" dt="2021-10-10T13:39:20.240" v="2583"/>
        <pc:sldMkLst>
          <pc:docMk/>
          <pc:sldMk cId="881154148" sldId="279"/>
        </pc:sldMkLst>
      </pc:sldChg>
      <pc:sldChg chg="setBg">
        <pc:chgData name="Ankush Tharwani" userId="07de92c5-2c77-481b-9b5d-1120552c26db" providerId="ADAL" clId="{7AD9196C-9D42-451E-8654-BFC42B25DC82}" dt="2021-10-10T13:39:20.240" v="2583"/>
        <pc:sldMkLst>
          <pc:docMk/>
          <pc:sldMk cId="1452468204" sldId="280"/>
        </pc:sldMkLst>
      </pc:sldChg>
      <pc:sldChg chg="setBg">
        <pc:chgData name="Ankush Tharwani" userId="07de92c5-2c77-481b-9b5d-1120552c26db" providerId="ADAL" clId="{7AD9196C-9D42-451E-8654-BFC42B25DC82}" dt="2021-10-10T13:39:20.240" v="2583"/>
        <pc:sldMkLst>
          <pc:docMk/>
          <pc:sldMk cId="1475717517" sldId="281"/>
        </pc:sldMkLst>
      </pc:sldChg>
      <pc:sldChg chg="setBg">
        <pc:chgData name="Ankush Tharwani" userId="07de92c5-2c77-481b-9b5d-1120552c26db" providerId="ADAL" clId="{7AD9196C-9D42-451E-8654-BFC42B25DC82}" dt="2021-10-10T13:39:20.240" v="2583"/>
        <pc:sldMkLst>
          <pc:docMk/>
          <pc:sldMk cId="990324138" sldId="282"/>
        </pc:sldMkLst>
      </pc:sldChg>
      <pc:sldChg chg="setBg">
        <pc:chgData name="Ankush Tharwani" userId="07de92c5-2c77-481b-9b5d-1120552c26db" providerId="ADAL" clId="{7AD9196C-9D42-451E-8654-BFC42B25DC82}" dt="2021-10-10T13:39:20.240" v="2583"/>
        <pc:sldMkLst>
          <pc:docMk/>
          <pc:sldMk cId="810288622" sldId="283"/>
        </pc:sldMkLst>
      </pc:sldChg>
      <pc:sldChg chg="setBg">
        <pc:chgData name="Ankush Tharwani" userId="07de92c5-2c77-481b-9b5d-1120552c26db" providerId="ADAL" clId="{7AD9196C-9D42-451E-8654-BFC42B25DC82}" dt="2021-10-10T13:39:20.240" v="2583"/>
        <pc:sldMkLst>
          <pc:docMk/>
          <pc:sldMk cId="2180895232" sldId="284"/>
        </pc:sldMkLst>
      </pc:sldChg>
      <pc:sldChg chg="setBg">
        <pc:chgData name="Ankush Tharwani" userId="07de92c5-2c77-481b-9b5d-1120552c26db" providerId="ADAL" clId="{7AD9196C-9D42-451E-8654-BFC42B25DC82}" dt="2021-10-10T13:39:20.240" v="2583"/>
        <pc:sldMkLst>
          <pc:docMk/>
          <pc:sldMk cId="843253065" sldId="285"/>
        </pc:sldMkLst>
      </pc:sldChg>
      <pc:sldChg chg="setBg">
        <pc:chgData name="Ankush Tharwani" userId="07de92c5-2c77-481b-9b5d-1120552c26db" providerId="ADAL" clId="{7AD9196C-9D42-451E-8654-BFC42B25DC82}" dt="2021-10-10T13:39:20.240" v="2583"/>
        <pc:sldMkLst>
          <pc:docMk/>
          <pc:sldMk cId="1580439994" sldId="287"/>
        </pc:sldMkLst>
      </pc:sldChg>
      <pc:sldChg chg="setBg">
        <pc:chgData name="Ankush Tharwani" userId="07de92c5-2c77-481b-9b5d-1120552c26db" providerId="ADAL" clId="{7AD9196C-9D42-451E-8654-BFC42B25DC82}" dt="2021-10-10T13:39:20.240" v="2583"/>
        <pc:sldMkLst>
          <pc:docMk/>
          <pc:sldMk cId="621427320" sldId="288"/>
        </pc:sldMkLst>
      </pc:sldChg>
      <pc:sldChg chg="setBg">
        <pc:chgData name="Ankush Tharwani" userId="07de92c5-2c77-481b-9b5d-1120552c26db" providerId="ADAL" clId="{7AD9196C-9D42-451E-8654-BFC42B25DC82}" dt="2021-10-10T13:39:20.240" v="2583"/>
        <pc:sldMkLst>
          <pc:docMk/>
          <pc:sldMk cId="875132731" sldId="289"/>
        </pc:sldMkLst>
      </pc:sldChg>
      <pc:sldChg chg="setBg">
        <pc:chgData name="Ankush Tharwani" userId="07de92c5-2c77-481b-9b5d-1120552c26db" providerId="ADAL" clId="{7AD9196C-9D42-451E-8654-BFC42B25DC82}" dt="2021-10-10T13:39:20.240" v="2583"/>
        <pc:sldMkLst>
          <pc:docMk/>
          <pc:sldMk cId="1060687898" sldId="290"/>
        </pc:sldMkLst>
      </pc:sldChg>
      <pc:sldChg chg="addSp delSp new del mod">
        <pc:chgData name="Ankush Tharwani" userId="07de92c5-2c77-481b-9b5d-1120552c26db" providerId="ADAL" clId="{7AD9196C-9D42-451E-8654-BFC42B25DC82}" dt="2021-10-10T13:37:40.164" v="2502" actId="2696"/>
        <pc:sldMkLst>
          <pc:docMk/>
          <pc:sldMk cId="315104263" sldId="291"/>
        </pc:sldMkLst>
        <pc:spChg chg="add del">
          <ac:chgData name="Ankush Tharwani" userId="07de92c5-2c77-481b-9b5d-1120552c26db" providerId="ADAL" clId="{7AD9196C-9D42-451E-8654-BFC42B25DC82}" dt="2021-10-10T13:37:35.246" v="2501" actId="22"/>
          <ac:spMkLst>
            <pc:docMk/>
            <pc:sldMk cId="315104263" sldId="291"/>
            <ac:spMk id="3" creationId="{272AA1AF-7662-4E0D-96CC-E05A491B5438}"/>
          </ac:spMkLst>
        </pc:spChg>
      </pc:sldChg>
      <pc:sldChg chg="modSp new mod setBg">
        <pc:chgData name="Ankush Tharwani" userId="07de92c5-2c77-481b-9b5d-1120552c26db" providerId="ADAL" clId="{7AD9196C-9D42-451E-8654-BFC42B25DC82}" dt="2021-10-10T14:01:59.416" v="2762" actId="123"/>
        <pc:sldMkLst>
          <pc:docMk/>
          <pc:sldMk cId="1429734345" sldId="291"/>
        </pc:sldMkLst>
        <pc:spChg chg="mod">
          <ac:chgData name="Ankush Tharwani" userId="07de92c5-2c77-481b-9b5d-1120552c26db" providerId="ADAL" clId="{7AD9196C-9D42-451E-8654-BFC42B25DC82}" dt="2021-10-10T13:38:19.822" v="2530" actId="14100"/>
          <ac:spMkLst>
            <pc:docMk/>
            <pc:sldMk cId="1429734345" sldId="291"/>
            <ac:spMk id="2" creationId="{93BE5A3B-0B9F-4096-A444-68B81D9E7EF6}"/>
          </ac:spMkLst>
        </pc:spChg>
        <pc:spChg chg="mod">
          <ac:chgData name="Ankush Tharwani" userId="07de92c5-2c77-481b-9b5d-1120552c26db" providerId="ADAL" clId="{7AD9196C-9D42-451E-8654-BFC42B25DC82}" dt="2021-10-10T14:01:59.416" v="2762" actId="123"/>
          <ac:spMkLst>
            <pc:docMk/>
            <pc:sldMk cId="1429734345" sldId="291"/>
            <ac:spMk id="3" creationId="{66FEAA1A-4849-4AE8-AEEA-9A82F5214226}"/>
          </ac:spMkLst>
        </pc:spChg>
      </pc:sldChg>
      <pc:sldChg chg="addSp modSp new mod setBg">
        <pc:chgData name="Ankush Tharwani" userId="07de92c5-2c77-481b-9b5d-1120552c26db" providerId="ADAL" clId="{7AD9196C-9D42-451E-8654-BFC42B25DC82}" dt="2021-10-10T14:03:02.972" v="2764" actId="33524"/>
        <pc:sldMkLst>
          <pc:docMk/>
          <pc:sldMk cId="505164339" sldId="292"/>
        </pc:sldMkLst>
        <pc:spChg chg="add mod">
          <ac:chgData name="Ankush Tharwani" userId="07de92c5-2c77-481b-9b5d-1120552c26db" providerId="ADAL" clId="{7AD9196C-9D42-451E-8654-BFC42B25DC82}" dt="2021-10-10T14:01:51.547" v="2761" actId="123"/>
          <ac:spMkLst>
            <pc:docMk/>
            <pc:sldMk cId="505164339" sldId="292"/>
            <ac:spMk id="3" creationId="{BE7F8DA7-A659-4478-8B5C-0874901DE591}"/>
          </ac:spMkLst>
        </pc:spChg>
        <pc:spChg chg="add mod">
          <ac:chgData name="Ankush Tharwani" userId="07de92c5-2c77-481b-9b5d-1120552c26db" providerId="ADAL" clId="{7AD9196C-9D42-451E-8654-BFC42B25DC82}" dt="2021-10-10T14:03:02.972" v="2764" actId="33524"/>
          <ac:spMkLst>
            <pc:docMk/>
            <pc:sldMk cId="505164339" sldId="292"/>
            <ac:spMk id="7" creationId="{E5953897-1A8D-43C8-AF13-C899A7C2960F}"/>
          </ac:spMkLst>
        </pc:spChg>
        <pc:picChg chg="add mod modCrop">
          <ac:chgData name="Ankush Tharwani" userId="07de92c5-2c77-481b-9b5d-1120552c26db" providerId="ADAL" clId="{7AD9196C-9D42-451E-8654-BFC42B25DC82}" dt="2021-10-10T14:01:16.480" v="2759" actId="14861"/>
          <ac:picMkLst>
            <pc:docMk/>
            <pc:sldMk cId="505164339" sldId="292"/>
            <ac:picMk id="5" creationId="{A87D59EA-2DD4-4756-91E2-EB38128502F8}"/>
          </ac:picMkLst>
        </pc:picChg>
        <pc:picChg chg="add mod">
          <ac:chgData name="Ankush Tharwani" userId="07de92c5-2c77-481b-9b5d-1120552c26db" providerId="ADAL" clId="{7AD9196C-9D42-451E-8654-BFC42B25DC82}" dt="2021-10-10T14:01:08.460" v="2734" actId="14861"/>
          <ac:picMkLst>
            <pc:docMk/>
            <pc:sldMk cId="505164339" sldId="292"/>
            <ac:picMk id="9" creationId="{2451ABEB-57C5-4506-93BB-3B9EBFB4B4C2}"/>
          </ac:picMkLst>
        </pc:picChg>
      </pc:sldChg>
      <pc:sldChg chg="new del">
        <pc:chgData name="Ankush Tharwani" userId="07de92c5-2c77-481b-9b5d-1120552c26db" providerId="ADAL" clId="{7AD9196C-9D42-451E-8654-BFC42B25DC82}" dt="2021-10-10T13:39:57.792" v="2624" actId="680"/>
        <pc:sldMkLst>
          <pc:docMk/>
          <pc:sldMk cId="2754314715" sldId="292"/>
        </pc:sldMkLst>
      </pc:sldChg>
      <pc:sldMasterChg chg="setBg modSldLayout">
        <pc:chgData name="Ankush Tharwani" userId="07de92c5-2c77-481b-9b5d-1120552c26db" providerId="ADAL" clId="{7AD9196C-9D42-451E-8654-BFC42B25DC82}" dt="2021-10-10T13:39:20.240" v="2583"/>
        <pc:sldMasterMkLst>
          <pc:docMk/>
          <pc:sldMasterMk cId="0" sldId="2147483659"/>
        </pc:sldMasterMkLst>
        <pc:sldLayoutChg chg="setBg">
          <pc:chgData name="Ankush Tharwani" userId="07de92c5-2c77-481b-9b5d-1120552c26db" providerId="ADAL" clId="{7AD9196C-9D42-451E-8654-BFC42B25DC82}" dt="2021-10-10T13:39:20.240" v="2583"/>
          <pc:sldLayoutMkLst>
            <pc:docMk/>
            <pc:sldMasterMk cId="0" sldId="2147483659"/>
            <pc:sldLayoutMk cId="0" sldId="2147483648"/>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49"/>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0"/>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1"/>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2"/>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3"/>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4"/>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5"/>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6"/>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7"/>
          </pc:sldLayoutMkLst>
        </pc:sldLayoutChg>
        <pc:sldLayoutChg chg="setBg">
          <pc:chgData name="Ankush Tharwani" userId="07de92c5-2c77-481b-9b5d-1120552c26db" providerId="ADAL" clId="{7AD9196C-9D42-451E-8654-BFC42B25DC82}" dt="2021-10-10T13:39:20.240" v="2583"/>
          <pc:sldLayoutMkLst>
            <pc:docMk/>
            <pc:sldMasterMk cId="0" sldId="2147483659"/>
            <pc:sldLayoutMk cId="0" sldId="2147483658"/>
          </pc:sldLayoutMkLst>
        </pc:sldLayoutChg>
      </pc:sldMasterChg>
    </pc:docChg>
  </pc:docChgLst>
  <pc:docChgLst>
    <pc:chgData name="Aishwarya Mishra" userId="S::aishwarya_mishra@persistent.com::8cea27c4-cb0f-4044-971d-979830b3f40f" providerId="AD" clId="Web-{F954A5C7-BC5C-4E98-A3A9-222000F01D29}"/>
    <pc:docChg chg="modSld">
      <pc:chgData name="Aishwarya Mishra" userId="S::aishwarya_mishra@persistent.com::8cea27c4-cb0f-4044-971d-979830b3f40f" providerId="AD" clId="Web-{F954A5C7-BC5C-4E98-A3A9-222000F01D29}" dt="2021-10-10T10:42:00.879" v="1" actId="20577"/>
      <pc:docMkLst>
        <pc:docMk/>
      </pc:docMkLst>
      <pc:sldChg chg="modSp">
        <pc:chgData name="Aishwarya Mishra" userId="S::aishwarya_mishra@persistent.com::8cea27c4-cb0f-4044-971d-979830b3f40f" providerId="AD" clId="Web-{F954A5C7-BC5C-4E98-A3A9-222000F01D29}" dt="2021-10-10T10:42:00.879" v="1" actId="20577"/>
        <pc:sldMkLst>
          <pc:docMk/>
          <pc:sldMk cId="449280136" sldId="258"/>
        </pc:sldMkLst>
        <pc:spChg chg="mod">
          <ac:chgData name="Aishwarya Mishra" userId="S::aishwarya_mishra@persistent.com::8cea27c4-cb0f-4044-971d-979830b3f40f" providerId="AD" clId="Web-{F954A5C7-BC5C-4E98-A3A9-222000F01D29}" dt="2021-10-10T10:42:00.879" v="1" actId="20577"/>
          <ac:spMkLst>
            <pc:docMk/>
            <pc:sldMk cId="449280136" sldId="258"/>
            <ac:spMk id="3" creationId="{0FA8E7EF-39E5-4DB2-9E27-56F0462B6381}"/>
          </ac:spMkLst>
        </pc:spChg>
      </pc:sldChg>
    </pc:docChg>
  </pc:docChgLst>
  <pc:docChgLst>
    <pc:chgData name="Nishika Manira" userId="S::nishika_manira@persistent.com::6cd5404f-45cf-457f-ae8a-1b8768a9d796" providerId="AD" clId="Web-{CCAA1B09-4CF3-4232-A22F-B44624A798B9}"/>
    <pc:docChg chg="modSld">
      <pc:chgData name="Nishika Manira" userId="S::nishika_manira@persistent.com::6cd5404f-45cf-457f-ae8a-1b8768a9d796" providerId="AD" clId="Web-{CCAA1B09-4CF3-4232-A22F-B44624A798B9}" dt="2021-10-10T12:28:10.219" v="15" actId="20577"/>
      <pc:docMkLst>
        <pc:docMk/>
      </pc:docMkLst>
      <pc:sldChg chg="modSp">
        <pc:chgData name="Nishika Manira" userId="S::nishika_manira@persistent.com::6cd5404f-45cf-457f-ae8a-1b8768a9d796" providerId="AD" clId="Web-{CCAA1B09-4CF3-4232-A22F-B44624A798B9}" dt="2021-10-10T12:27:20.890" v="3" actId="1076"/>
        <pc:sldMkLst>
          <pc:docMk/>
          <pc:sldMk cId="2624398833" sldId="261"/>
        </pc:sldMkLst>
        <pc:spChg chg="mod">
          <ac:chgData name="Nishika Manira" userId="S::nishika_manira@persistent.com::6cd5404f-45cf-457f-ae8a-1b8768a9d796" providerId="AD" clId="Web-{CCAA1B09-4CF3-4232-A22F-B44624A798B9}" dt="2021-10-10T12:27:20.890" v="3" actId="1076"/>
          <ac:spMkLst>
            <pc:docMk/>
            <pc:sldMk cId="2624398833" sldId="261"/>
            <ac:spMk id="3" creationId="{8CDC4C86-39DF-4C01-AD3E-23CDCE4B4BF7}"/>
          </ac:spMkLst>
        </pc:spChg>
      </pc:sldChg>
      <pc:sldChg chg="modSp">
        <pc:chgData name="Nishika Manira" userId="S::nishika_manira@persistent.com::6cd5404f-45cf-457f-ae8a-1b8768a9d796" providerId="AD" clId="Web-{CCAA1B09-4CF3-4232-A22F-B44624A798B9}" dt="2021-10-10T12:27:49.828" v="7" actId="1076"/>
        <pc:sldMkLst>
          <pc:docMk/>
          <pc:sldMk cId="3873576457" sldId="266"/>
        </pc:sldMkLst>
        <pc:spChg chg="mod">
          <ac:chgData name="Nishika Manira" userId="S::nishika_manira@persistent.com::6cd5404f-45cf-457f-ae8a-1b8768a9d796" providerId="AD" clId="Web-{CCAA1B09-4CF3-4232-A22F-B44624A798B9}" dt="2021-10-10T12:27:45.953" v="6" actId="20577"/>
          <ac:spMkLst>
            <pc:docMk/>
            <pc:sldMk cId="3873576457" sldId="266"/>
            <ac:spMk id="2" creationId="{C340A8F6-13EF-4180-A94B-F0A1B3585814}"/>
          </ac:spMkLst>
        </pc:spChg>
        <pc:picChg chg="mod">
          <ac:chgData name="Nishika Manira" userId="S::nishika_manira@persistent.com::6cd5404f-45cf-457f-ae8a-1b8768a9d796" providerId="AD" clId="Web-{CCAA1B09-4CF3-4232-A22F-B44624A798B9}" dt="2021-10-10T12:27:49.828" v="7" actId="1076"/>
          <ac:picMkLst>
            <pc:docMk/>
            <pc:sldMk cId="3873576457" sldId="266"/>
            <ac:picMk id="4" creationId="{FD919BAA-D0BD-45CC-81A6-D133FCC0B535}"/>
          </ac:picMkLst>
        </pc:picChg>
      </pc:sldChg>
      <pc:sldChg chg="modSp">
        <pc:chgData name="Nishika Manira" userId="S::nishika_manira@persistent.com::6cd5404f-45cf-457f-ae8a-1b8768a9d796" providerId="AD" clId="Web-{CCAA1B09-4CF3-4232-A22F-B44624A798B9}" dt="2021-10-10T12:28:10.219" v="15" actId="20577"/>
        <pc:sldMkLst>
          <pc:docMk/>
          <pc:sldMk cId="3518430233" sldId="276"/>
        </pc:sldMkLst>
        <pc:spChg chg="mod">
          <ac:chgData name="Nishika Manira" userId="S::nishika_manira@persistent.com::6cd5404f-45cf-457f-ae8a-1b8768a9d796" providerId="AD" clId="Web-{CCAA1B09-4CF3-4232-A22F-B44624A798B9}" dt="2021-10-10T12:28:10.219" v="15" actId="20577"/>
          <ac:spMkLst>
            <pc:docMk/>
            <pc:sldMk cId="3518430233" sldId="276"/>
            <ac:spMk id="2" creationId="{6DA329D4-316C-4A4B-B639-752632490D6E}"/>
          </ac:spMkLst>
        </pc:spChg>
      </pc:sldChg>
    </pc:docChg>
  </pc:docChgLst>
  <pc:docChgLst>
    <pc:chgData name="Aishwarya Mishra" userId="S::aishwarya_mishra@persistent.com::8cea27c4-cb0f-4044-971d-979830b3f40f" providerId="AD" clId="Web-{A34D16C7-F14C-44EA-BB6C-3E52C1C98489}"/>
    <pc:docChg chg="modSld">
      <pc:chgData name="Aishwarya Mishra" userId="S::aishwarya_mishra@persistent.com::8cea27c4-cb0f-4044-971d-979830b3f40f" providerId="AD" clId="Web-{A34D16C7-F14C-44EA-BB6C-3E52C1C98489}" dt="2021-10-10T07:04:54.763" v="7" actId="1076"/>
      <pc:docMkLst>
        <pc:docMk/>
      </pc:docMkLst>
      <pc:sldChg chg="modSp">
        <pc:chgData name="Aishwarya Mishra" userId="S::aishwarya_mishra@persistent.com::8cea27c4-cb0f-4044-971d-979830b3f40f" providerId="AD" clId="Web-{A34D16C7-F14C-44EA-BB6C-3E52C1C98489}" dt="2021-10-10T07:04:54.763" v="7" actId="1076"/>
        <pc:sldMkLst>
          <pc:docMk/>
          <pc:sldMk cId="2283944642" sldId="257"/>
        </pc:sldMkLst>
        <pc:spChg chg="mod">
          <ac:chgData name="Aishwarya Mishra" userId="S::aishwarya_mishra@persistent.com::8cea27c4-cb0f-4044-971d-979830b3f40f" providerId="AD" clId="Web-{A34D16C7-F14C-44EA-BB6C-3E52C1C98489}" dt="2021-10-10T07:04:54.763" v="7" actId="1076"/>
          <ac:spMkLst>
            <pc:docMk/>
            <pc:sldMk cId="2283944642" sldId="257"/>
            <ac:spMk id="3" creationId="{208713DD-FFFD-4BE2-97B8-9A0DD96F8EF2}"/>
          </ac:spMkLst>
        </pc:spChg>
      </pc:sldChg>
    </pc:docChg>
  </pc:docChgLst>
  <pc:docChgLst>
    <pc:chgData name="Nishika Manira" userId="S::nishika_manira@persistent.com::6cd5404f-45cf-457f-ae8a-1b8768a9d796" providerId="AD" clId="Web-{7AD94F23-A643-4DA0-B7A9-FE7B64998E6D}"/>
    <pc:docChg chg="addSld modSld">
      <pc:chgData name="Nishika Manira" userId="S::nishika_manira@persistent.com::6cd5404f-45cf-457f-ae8a-1b8768a9d796" providerId="AD" clId="Web-{7AD94F23-A643-4DA0-B7A9-FE7B64998E6D}" dt="2021-10-10T06:57:00.870" v="45" actId="14100"/>
      <pc:docMkLst>
        <pc:docMk/>
      </pc:docMkLst>
      <pc:sldChg chg="modSp">
        <pc:chgData name="Nishika Manira" userId="S::nishika_manira@persistent.com::6cd5404f-45cf-457f-ae8a-1b8768a9d796" providerId="AD" clId="Web-{7AD94F23-A643-4DA0-B7A9-FE7B64998E6D}" dt="2021-10-10T06:56:09.116" v="39" actId="14100"/>
        <pc:sldMkLst>
          <pc:docMk/>
          <pc:sldMk cId="2623628089" sldId="264"/>
        </pc:sldMkLst>
        <pc:picChg chg="mod">
          <ac:chgData name="Nishika Manira" userId="S::nishika_manira@persistent.com::6cd5404f-45cf-457f-ae8a-1b8768a9d796" providerId="AD" clId="Web-{7AD94F23-A643-4DA0-B7A9-FE7B64998E6D}" dt="2021-10-10T06:56:09.116" v="39" actId="14100"/>
          <ac:picMkLst>
            <pc:docMk/>
            <pc:sldMk cId="2623628089" sldId="264"/>
            <ac:picMk id="2" creationId="{91D48EC4-0EDE-45BC-AB57-D209678235B7}"/>
          </ac:picMkLst>
        </pc:picChg>
        <pc:picChg chg="mod">
          <ac:chgData name="Nishika Manira" userId="S::nishika_manira@persistent.com::6cd5404f-45cf-457f-ae8a-1b8768a9d796" providerId="AD" clId="Web-{7AD94F23-A643-4DA0-B7A9-FE7B64998E6D}" dt="2021-10-10T06:55:57.616" v="37"/>
          <ac:picMkLst>
            <pc:docMk/>
            <pc:sldMk cId="2623628089" sldId="264"/>
            <ac:picMk id="6" creationId="{6E9F0BEE-E033-49E6-9189-65F3E90037FD}"/>
          </ac:picMkLst>
        </pc:picChg>
      </pc:sldChg>
      <pc:sldChg chg="addSp delSp modSp new mod setBg">
        <pc:chgData name="Nishika Manira" userId="S::nishika_manira@persistent.com::6cd5404f-45cf-457f-ae8a-1b8768a9d796" providerId="AD" clId="Web-{7AD94F23-A643-4DA0-B7A9-FE7B64998E6D}" dt="2021-10-10T06:57:00.870" v="45" actId="14100"/>
        <pc:sldMkLst>
          <pc:docMk/>
          <pc:sldMk cId="3873576457" sldId="266"/>
        </pc:sldMkLst>
        <pc:spChg chg="add mod">
          <ac:chgData name="Nishika Manira" userId="S::nishika_manira@persistent.com::6cd5404f-45cf-457f-ae8a-1b8768a9d796" providerId="AD" clId="Web-{7AD94F23-A643-4DA0-B7A9-FE7B64998E6D}" dt="2021-10-10T06:57:00.870" v="45" actId="14100"/>
          <ac:spMkLst>
            <pc:docMk/>
            <pc:sldMk cId="3873576457" sldId="266"/>
            <ac:spMk id="2" creationId="{C340A8F6-13EF-4180-A94B-F0A1B3585814}"/>
          </ac:spMkLst>
        </pc:spChg>
        <pc:spChg chg="add del mod">
          <ac:chgData name="Nishika Manira" userId="S::nishika_manira@persistent.com::6cd5404f-45cf-457f-ae8a-1b8768a9d796" providerId="AD" clId="Web-{7AD94F23-A643-4DA0-B7A9-FE7B64998E6D}" dt="2021-10-10T06:54:55.036" v="28"/>
          <ac:spMkLst>
            <pc:docMk/>
            <pc:sldMk cId="3873576457" sldId="266"/>
            <ac:spMk id="3" creationId="{3E1FA0A9-2DEF-4C38-AEDF-0F89292CCDA8}"/>
          </ac:spMkLst>
        </pc:spChg>
        <pc:picChg chg="add mod">
          <ac:chgData name="Nishika Manira" userId="S::nishika_manira@persistent.com::6cd5404f-45cf-457f-ae8a-1b8768a9d796" providerId="AD" clId="Web-{7AD94F23-A643-4DA0-B7A9-FE7B64998E6D}" dt="2021-10-10T06:55:53.584" v="36" actId="1076"/>
          <ac:picMkLst>
            <pc:docMk/>
            <pc:sldMk cId="3873576457" sldId="266"/>
            <ac:picMk id="4" creationId="{FD919BAA-D0BD-45CC-81A6-D133FCC0B535}"/>
          </ac:picMkLst>
        </pc:picChg>
      </pc:sldChg>
    </pc:docChg>
  </pc:docChgLst>
  <pc:docChgLst>
    <pc:chgData name="Nishika Manira" userId="S::nishika_manira@persistent.com::6cd5404f-45cf-457f-ae8a-1b8768a9d796" providerId="AD" clId="Web-{3BE5A7CE-E602-4F5F-A324-34595608E85E}"/>
    <pc:docChg chg="modSld">
      <pc:chgData name="Nishika Manira" userId="S::nishika_manira@persistent.com::6cd5404f-45cf-457f-ae8a-1b8768a9d796" providerId="AD" clId="Web-{3BE5A7CE-E602-4F5F-A324-34595608E85E}" dt="2021-10-10T07:00:28.824" v="9" actId="20577"/>
      <pc:docMkLst>
        <pc:docMk/>
      </pc:docMkLst>
      <pc:sldChg chg="modSp">
        <pc:chgData name="Nishika Manira" userId="S::nishika_manira@persistent.com::6cd5404f-45cf-457f-ae8a-1b8768a9d796" providerId="AD" clId="Web-{3BE5A7CE-E602-4F5F-A324-34595608E85E}" dt="2021-10-10T07:00:28.824" v="9" actId="20577"/>
        <pc:sldMkLst>
          <pc:docMk/>
          <pc:sldMk cId="449280136" sldId="258"/>
        </pc:sldMkLst>
        <pc:spChg chg="mod">
          <ac:chgData name="Nishika Manira" userId="S::nishika_manira@persistent.com::6cd5404f-45cf-457f-ae8a-1b8768a9d796" providerId="AD" clId="Web-{3BE5A7CE-E602-4F5F-A324-34595608E85E}" dt="2021-10-10T07:00:28.824" v="9" actId="20577"/>
          <ac:spMkLst>
            <pc:docMk/>
            <pc:sldMk cId="449280136" sldId="258"/>
            <ac:spMk id="3" creationId="{0FA8E7EF-39E5-4DB2-9E27-56F0462B6381}"/>
          </ac:spMkLst>
        </pc:spChg>
      </pc:sldChg>
    </pc:docChg>
  </pc:docChgLst>
  <pc:docChgLst>
    <pc:chgData name="Ankush Tharwani" userId="S::ankush_tharwani@persistent.com::07de92c5-2c77-481b-9b5d-1120552c26db" providerId="AD" clId="Web-{1F0713B7-80DE-4E0C-8438-A7696F2937CC}"/>
    <pc:docChg chg="addSld delSld modSld">
      <pc:chgData name="Ankush Tharwani" userId="S::ankush_tharwani@persistent.com::07de92c5-2c77-481b-9b5d-1120552c26db" providerId="AD" clId="Web-{1F0713B7-80DE-4E0C-8438-A7696F2937CC}" dt="2021-10-10T08:34:48.910" v="409"/>
      <pc:docMkLst>
        <pc:docMk/>
      </pc:docMkLst>
      <pc:sldChg chg="addSp delSp modSp mod modClrScheme chgLayout">
        <pc:chgData name="Ankush Tharwani" userId="S::ankush_tharwani@persistent.com::07de92c5-2c77-481b-9b5d-1120552c26db" providerId="AD" clId="Web-{1F0713B7-80DE-4E0C-8438-A7696F2937CC}" dt="2021-10-10T08:32:28.406" v="407" actId="20577"/>
        <pc:sldMkLst>
          <pc:docMk/>
          <pc:sldMk cId="1842892118" sldId="269"/>
        </pc:sldMkLst>
        <pc:spChg chg="mod">
          <ac:chgData name="Ankush Tharwani" userId="S::ankush_tharwani@persistent.com::07de92c5-2c77-481b-9b5d-1120552c26db" providerId="AD" clId="Web-{1F0713B7-80DE-4E0C-8438-A7696F2937CC}" dt="2021-10-10T08:14:53.534" v="402" actId="1076"/>
          <ac:spMkLst>
            <pc:docMk/>
            <pc:sldMk cId="1842892118" sldId="269"/>
            <ac:spMk id="2" creationId="{65ADEB87-E3CB-406D-AAC9-F727831E45F1}"/>
          </ac:spMkLst>
        </pc:spChg>
        <pc:spChg chg="add del mod">
          <ac:chgData name="Ankush Tharwani" userId="S::ankush_tharwani@persistent.com::07de92c5-2c77-481b-9b5d-1120552c26db" providerId="AD" clId="Web-{1F0713B7-80DE-4E0C-8438-A7696F2937CC}" dt="2021-10-10T08:32:28.406" v="407" actId="20577"/>
          <ac:spMkLst>
            <pc:docMk/>
            <pc:sldMk cId="1842892118" sldId="269"/>
            <ac:spMk id="3" creationId="{2479E750-74D4-4B01-8464-BEC5773C3B63}"/>
          </ac:spMkLst>
        </pc:spChg>
        <pc:spChg chg="add del mod">
          <ac:chgData name="Ankush Tharwani" userId="S::ankush_tharwani@persistent.com::07de92c5-2c77-481b-9b5d-1120552c26db" providerId="AD" clId="Web-{1F0713B7-80DE-4E0C-8438-A7696F2937CC}" dt="2021-10-10T07:49:02.195" v="5"/>
          <ac:spMkLst>
            <pc:docMk/>
            <pc:sldMk cId="1842892118" sldId="269"/>
            <ac:spMk id="5" creationId="{4A70BA1B-0E9B-407B-95F7-A6FC85F1BC77}"/>
          </ac:spMkLst>
        </pc:spChg>
        <pc:spChg chg="add del mod">
          <ac:chgData name="Ankush Tharwani" userId="S::ankush_tharwani@persistent.com::07de92c5-2c77-481b-9b5d-1120552c26db" providerId="AD" clId="Web-{1F0713B7-80DE-4E0C-8438-A7696F2937CC}" dt="2021-10-10T07:48:57.866" v="3"/>
          <ac:spMkLst>
            <pc:docMk/>
            <pc:sldMk cId="1842892118" sldId="269"/>
            <ac:spMk id="8" creationId="{CD305C22-9EBD-4E06-9329-555D03BFFB4A}"/>
          </ac:spMkLst>
        </pc:spChg>
      </pc:sldChg>
      <pc:sldChg chg="new del">
        <pc:chgData name="Ankush Tharwani" userId="S::ankush_tharwani@persistent.com::07de92c5-2c77-481b-9b5d-1120552c26db" providerId="AD" clId="Web-{1F0713B7-80DE-4E0C-8438-A7696F2937CC}" dt="2021-10-10T08:34:48.910" v="409"/>
        <pc:sldMkLst>
          <pc:docMk/>
          <pc:sldMk cId="1886716748" sldId="274"/>
        </pc:sldMkLst>
      </pc:sldChg>
    </pc:docChg>
  </pc:docChgLst>
  <pc:docChgLst>
    <pc:chgData name="Bristi Mazumdar" userId="S::bristi_mazumdar@persistent.com::c7391a42-18c6-4f79-8d0c-959f9154e241" providerId="AD" clId="Web-{AF4DBA87-507E-43C7-8BDF-3A59F2AC73DD}"/>
    <pc:docChg chg="addSld delSld modSld">
      <pc:chgData name="Bristi Mazumdar" userId="S::bristi_mazumdar@persistent.com::c7391a42-18c6-4f79-8d0c-959f9154e241" providerId="AD" clId="Web-{AF4DBA87-507E-43C7-8BDF-3A59F2AC73DD}" dt="2021-10-10T16:28:54.900" v="349" actId="20577"/>
      <pc:docMkLst>
        <pc:docMk/>
      </pc:docMkLst>
      <pc:sldChg chg="addSp delSp modSp">
        <pc:chgData name="Bristi Mazumdar" userId="S::bristi_mazumdar@persistent.com::c7391a42-18c6-4f79-8d0c-959f9154e241" providerId="AD" clId="Web-{AF4DBA87-507E-43C7-8BDF-3A59F2AC73DD}" dt="2021-10-10T15:50:44.293" v="44" actId="20577"/>
        <pc:sldMkLst>
          <pc:docMk/>
          <pc:sldMk cId="2479493154" sldId="299"/>
        </pc:sldMkLst>
        <pc:spChg chg="mod">
          <ac:chgData name="Bristi Mazumdar" userId="S::bristi_mazumdar@persistent.com::c7391a42-18c6-4f79-8d0c-959f9154e241" providerId="AD" clId="Web-{AF4DBA87-507E-43C7-8BDF-3A59F2AC73DD}" dt="2021-10-10T15:46:49.177" v="20" actId="20577"/>
          <ac:spMkLst>
            <pc:docMk/>
            <pc:sldMk cId="2479493154" sldId="299"/>
            <ac:spMk id="2" creationId="{703763A4-CD44-4D58-859F-91AFE066FF69}"/>
          </ac:spMkLst>
        </pc:spChg>
        <pc:spChg chg="add del">
          <ac:chgData name="Bristi Mazumdar" userId="S::bristi_mazumdar@persistent.com::c7391a42-18c6-4f79-8d0c-959f9154e241" providerId="AD" clId="Web-{AF4DBA87-507E-43C7-8BDF-3A59F2AC73DD}" dt="2021-10-10T15:50:00.979" v="38"/>
          <ac:spMkLst>
            <pc:docMk/>
            <pc:sldMk cId="2479493154" sldId="299"/>
            <ac:spMk id="3" creationId="{E5234DFC-03F3-4705-8D0A-882E3AAA39C1}"/>
          </ac:spMkLst>
        </pc:spChg>
        <pc:spChg chg="mod">
          <ac:chgData name="Bristi Mazumdar" userId="S::bristi_mazumdar@persistent.com::c7391a42-18c6-4f79-8d0c-959f9154e241" providerId="AD" clId="Web-{AF4DBA87-507E-43C7-8BDF-3A59F2AC73DD}" dt="2021-10-10T15:50:44.293" v="44" actId="20577"/>
          <ac:spMkLst>
            <pc:docMk/>
            <pc:sldMk cId="2479493154" sldId="299"/>
            <ac:spMk id="4" creationId="{F1752176-EEB6-4C5E-86C5-F1A8B9DF6F87}"/>
          </ac:spMkLst>
        </pc:spChg>
      </pc:sldChg>
      <pc:sldChg chg="addSp delSp modSp add mod replId modClrScheme chgLayout">
        <pc:chgData name="Bristi Mazumdar" userId="S::bristi_mazumdar@persistent.com::c7391a42-18c6-4f79-8d0c-959f9154e241" providerId="AD" clId="Web-{AF4DBA87-507E-43C7-8BDF-3A59F2AC73DD}" dt="2021-10-10T16:04:08.923" v="144" actId="14100"/>
        <pc:sldMkLst>
          <pc:docMk/>
          <pc:sldMk cId="3463621364" sldId="302"/>
        </pc:sldMkLst>
        <pc:spChg chg="mod ord">
          <ac:chgData name="Bristi Mazumdar" userId="S::bristi_mazumdar@persistent.com::c7391a42-18c6-4f79-8d0c-959f9154e241" providerId="AD" clId="Web-{AF4DBA87-507E-43C7-8BDF-3A59F2AC73DD}" dt="2021-10-10T16:00:34.933" v="117"/>
          <ac:spMkLst>
            <pc:docMk/>
            <pc:sldMk cId="3463621364" sldId="302"/>
            <ac:spMk id="2" creationId="{703763A4-CD44-4D58-859F-91AFE066FF69}"/>
          </ac:spMkLst>
        </pc:spChg>
        <pc:spChg chg="mod ord">
          <ac:chgData name="Bristi Mazumdar" userId="S::bristi_mazumdar@persistent.com::c7391a42-18c6-4f79-8d0c-959f9154e241" providerId="AD" clId="Web-{AF4DBA87-507E-43C7-8BDF-3A59F2AC73DD}" dt="2021-10-10T16:02:59.405" v="132" actId="20577"/>
          <ac:spMkLst>
            <pc:docMk/>
            <pc:sldMk cId="3463621364" sldId="302"/>
            <ac:spMk id="4" creationId="{F1752176-EEB6-4C5E-86C5-F1A8B9DF6F87}"/>
          </ac:spMkLst>
        </pc:spChg>
        <pc:spChg chg="add del mod ord">
          <ac:chgData name="Bristi Mazumdar" userId="S::bristi_mazumdar@persistent.com::c7391a42-18c6-4f79-8d0c-959f9154e241" providerId="AD" clId="Web-{AF4DBA87-507E-43C7-8BDF-3A59F2AC73DD}" dt="2021-10-10T16:00:34.933" v="117"/>
          <ac:spMkLst>
            <pc:docMk/>
            <pc:sldMk cId="3463621364" sldId="302"/>
            <ac:spMk id="5" creationId="{127C2595-D6C3-48B5-BBF2-DB0EFAF5038B}"/>
          </ac:spMkLst>
        </pc:spChg>
        <pc:spChg chg="add del">
          <ac:chgData name="Bristi Mazumdar" userId="S::bristi_mazumdar@persistent.com::c7391a42-18c6-4f79-8d0c-959f9154e241" providerId="AD" clId="Web-{AF4DBA87-507E-43C7-8BDF-3A59F2AC73DD}" dt="2021-10-10T16:03:44.079" v="138"/>
          <ac:spMkLst>
            <pc:docMk/>
            <pc:sldMk cId="3463621364" sldId="302"/>
            <ac:spMk id="7" creationId="{A84D7DBC-9130-4CF4-8972-97D1A59AF434}"/>
          </ac:spMkLst>
        </pc:spChg>
        <pc:picChg chg="add del mod">
          <ac:chgData name="Bristi Mazumdar" userId="S::bristi_mazumdar@persistent.com::c7391a42-18c6-4f79-8d0c-959f9154e241" providerId="AD" clId="Web-{AF4DBA87-507E-43C7-8BDF-3A59F2AC73DD}" dt="2021-10-10T16:02:52.921" v="131"/>
          <ac:picMkLst>
            <pc:docMk/>
            <pc:sldMk cId="3463621364" sldId="302"/>
            <ac:picMk id="3" creationId="{1E88B84D-D9E8-4197-86BC-281278C7E3DF}"/>
          </ac:picMkLst>
        </pc:picChg>
        <pc:picChg chg="add mod">
          <ac:chgData name="Bristi Mazumdar" userId="S::bristi_mazumdar@persistent.com::c7391a42-18c6-4f79-8d0c-959f9154e241" providerId="AD" clId="Web-{AF4DBA87-507E-43C7-8BDF-3A59F2AC73DD}" dt="2021-10-10T16:04:08.923" v="144" actId="14100"/>
          <ac:picMkLst>
            <pc:docMk/>
            <pc:sldMk cId="3463621364" sldId="302"/>
            <ac:picMk id="6" creationId="{B150EAA6-F8BE-40B0-8102-AD2221E3DD48}"/>
          </ac:picMkLst>
        </pc:picChg>
      </pc:sldChg>
      <pc:sldChg chg="addSp delSp modSp add replId">
        <pc:chgData name="Bristi Mazumdar" userId="S::bristi_mazumdar@persistent.com::c7391a42-18c6-4f79-8d0c-959f9154e241" providerId="AD" clId="Web-{AF4DBA87-507E-43C7-8BDF-3A59F2AC73DD}" dt="2021-10-10T16:16:50.365" v="272" actId="20577"/>
        <pc:sldMkLst>
          <pc:docMk/>
          <pc:sldMk cId="3256437029" sldId="303"/>
        </pc:sldMkLst>
        <pc:spChg chg="mod">
          <ac:chgData name="Bristi Mazumdar" userId="S::bristi_mazumdar@persistent.com::c7391a42-18c6-4f79-8d0c-959f9154e241" providerId="AD" clId="Web-{AF4DBA87-507E-43C7-8BDF-3A59F2AC73DD}" dt="2021-10-10T16:04:45.861" v="165" actId="20577"/>
          <ac:spMkLst>
            <pc:docMk/>
            <pc:sldMk cId="3256437029" sldId="303"/>
            <ac:spMk id="2" creationId="{703763A4-CD44-4D58-859F-91AFE066FF69}"/>
          </ac:spMkLst>
        </pc:spChg>
        <pc:spChg chg="add mod">
          <ac:chgData name="Bristi Mazumdar" userId="S::bristi_mazumdar@persistent.com::c7391a42-18c6-4f79-8d0c-959f9154e241" providerId="AD" clId="Web-{AF4DBA87-507E-43C7-8BDF-3A59F2AC73DD}" dt="2021-10-10T16:16:50.365" v="272" actId="20577"/>
          <ac:spMkLst>
            <pc:docMk/>
            <pc:sldMk cId="3256437029" sldId="303"/>
            <ac:spMk id="3" creationId="{21EF727F-2600-4E37-9880-B78E69AF7F23}"/>
          </ac:spMkLst>
        </pc:spChg>
        <pc:picChg chg="del">
          <ac:chgData name="Bristi Mazumdar" userId="S::bristi_mazumdar@persistent.com::c7391a42-18c6-4f79-8d0c-959f9154e241" providerId="AD" clId="Web-{AF4DBA87-507E-43C7-8BDF-3A59F2AC73DD}" dt="2021-10-10T16:04:24.736" v="146"/>
          <ac:picMkLst>
            <pc:docMk/>
            <pc:sldMk cId="3256437029" sldId="303"/>
            <ac:picMk id="6" creationId="{B150EAA6-F8BE-40B0-8102-AD2221E3DD48}"/>
          </ac:picMkLst>
        </pc:picChg>
      </pc:sldChg>
      <pc:sldChg chg="new del">
        <pc:chgData name="Bristi Mazumdar" userId="S::bristi_mazumdar@persistent.com::c7391a42-18c6-4f79-8d0c-959f9154e241" providerId="AD" clId="Web-{AF4DBA87-507E-43C7-8BDF-3A59F2AC73DD}" dt="2021-10-10T16:00:02.698" v="100"/>
        <pc:sldMkLst>
          <pc:docMk/>
          <pc:sldMk cId="3348729075" sldId="303"/>
        </pc:sldMkLst>
      </pc:sldChg>
      <pc:sldChg chg="modSp add del replId">
        <pc:chgData name="Bristi Mazumdar" userId="S::bristi_mazumdar@persistent.com::c7391a42-18c6-4f79-8d0c-959f9154e241" providerId="AD" clId="Web-{AF4DBA87-507E-43C7-8BDF-3A59F2AC73DD}" dt="2021-10-10T16:18:04.007" v="274"/>
        <pc:sldMkLst>
          <pc:docMk/>
          <pc:sldMk cId="1510634813" sldId="304"/>
        </pc:sldMkLst>
        <pc:spChg chg="mod">
          <ac:chgData name="Bristi Mazumdar" userId="S::bristi_mazumdar@persistent.com::c7391a42-18c6-4f79-8d0c-959f9154e241" providerId="AD" clId="Web-{AF4DBA87-507E-43C7-8BDF-3A59F2AC73DD}" dt="2021-10-10T16:14:30.455" v="250" actId="20577"/>
          <ac:spMkLst>
            <pc:docMk/>
            <pc:sldMk cId="1510634813" sldId="304"/>
            <ac:spMk id="2" creationId="{703763A4-CD44-4D58-859F-91AFE066FF69}"/>
          </ac:spMkLst>
        </pc:spChg>
        <pc:spChg chg="mod">
          <ac:chgData name="Bristi Mazumdar" userId="S::bristi_mazumdar@persistent.com::c7391a42-18c6-4f79-8d0c-959f9154e241" providerId="AD" clId="Web-{AF4DBA87-507E-43C7-8BDF-3A59F2AC73DD}" dt="2021-10-10T16:16:03.442" v="268" actId="20577"/>
          <ac:spMkLst>
            <pc:docMk/>
            <pc:sldMk cId="1510634813" sldId="304"/>
            <ac:spMk id="3" creationId="{21EF727F-2600-4E37-9880-B78E69AF7F23}"/>
          </ac:spMkLst>
        </pc:spChg>
      </pc:sldChg>
      <pc:sldChg chg="modSp add replId">
        <pc:chgData name="Bristi Mazumdar" userId="S::bristi_mazumdar@persistent.com::c7391a42-18c6-4f79-8d0c-959f9154e241" providerId="AD" clId="Web-{AF4DBA87-507E-43C7-8BDF-3A59F2AC73DD}" dt="2021-10-10T16:20:39.761" v="298" actId="20577"/>
        <pc:sldMkLst>
          <pc:docMk/>
          <pc:sldMk cId="1249308889" sldId="305"/>
        </pc:sldMkLst>
        <pc:spChg chg="mod">
          <ac:chgData name="Bristi Mazumdar" userId="S::bristi_mazumdar@persistent.com::c7391a42-18c6-4f79-8d0c-959f9154e241" providerId="AD" clId="Web-{AF4DBA87-507E-43C7-8BDF-3A59F2AC73DD}" dt="2021-10-10T16:18:13.758" v="285" actId="20577"/>
          <ac:spMkLst>
            <pc:docMk/>
            <pc:sldMk cId="1249308889" sldId="305"/>
            <ac:spMk id="2" creationId="{BF761F53-1B63-46FF-BB4A-79F46E780B6F}"/>
          </ac:spMkLst>
        </pc:spChg>
        <pc:spChg chg="mod">
          <ac:chgData name="Bristi Mazumdar" userId="S::bristi_mazumdar@persistent.com::c7391a42-18c6-4f79-8d0c-959f9154e241" providerId="AD" clId="Web-{AF4DBA87-507E-43C7-8BDF-3A59F2AC73DD}" dt="2021-10-10T16:20:39.761" v="298" actId="20577"/>
          <ac:spMkLst>
            <pc:docMk/>
            <pc:sldMk cId="1249308889" sldId="305"/>
            <ac:spMk id="3" creationId="{F9C92AA5-CAC0-4596-AEDD-985E698A21BE}"/>
          </ac:spMkLst>
        </pc:spChg>
      </pc:sldChg>
      <pc:sldChg chg="addSp modSp add replId">
        <pc:chgData name="Bristi Mazumdar" userId="S::bristi_mazumdar@persistent.com::c7391a42-18c6-4f79-8d0c-959f9154e241" providerId="AD" clId="Web-{AF4DBA87-507E-43C7-8BDF-3A59F2AC73DD}" dt="2021-10-10T16:21:58.357" v="320" actId="14100"/>
        <pc:sldMkLst>
          <pc:docMk/>
          <pc:sldMk cId="1236026931" sldId="306"/>
        </pc:sldMkLst>
        <pc:spChg chg="mod">
          <ac:chgData name="Bristi Mazumdar" userId="S::bristi_mazumdar@persistent.com::c7391a42-18c6-4f79-8d0c-959f9154e241" providerId="AD" clId="Web-{AF4DBA87-507E-43C7-8BDF-3A59F2AC73DD}" dt="2021-10-10T16:20:59.137" v="309" actId="20577"/>
          <ac:spMkLst>
            <pc:docMk/>
            <pc:sldMk cId="1236026931" sldId="306"/>
            <ac:spMk id="2" creationId="{BF761F53-1B63-46FF-BB4A-79F46E780B6F}"/>
          </ac:spMkLst>
        </pc:spChg>
        <pc:spChg chg="mod">
          <ac:chgData name="Bristi Mazumdar" userId="S::bristi_mazumdar@persistent.com::c7391a42-18c6-4f79-8d0c-959f9154e241" providerId="AD" clId="Web-{AF4DBA87-507E-43C7-8BDF-3A59F2AC73DD}" dt="2021-10-10T16:20:49.012" v="300" actId="20577"/>
          <ac:spMkLst>
            <pc:docMk/>
            <pc:sldMk cId="1236026931" sldId="306"/>
            <ac:spMk id="3" creationId="{F9C92AA5-CAC0-4596-AEDD-985E698A21BE}"/>
          </ac:spMkLst>
        </pc:spChg>
        <pc:picChg chg="add mod">
          <ac:chgData name="Bristi Mazumdar" userId="S::bristi_mazumdar@persistent.com::c7391a42-18c6-4f79-8d0c-959f9154e241" providerId="AD" clId="Web-{AF4DBA87-507E-43C7-8BDF-3A59F2AC73DD}" dt="2021-10-10T16:21:58.357" v="320" actId="14100"/>
          <ac:picMkLst>
            <pc:docMk/>
            <pc:sldMk cId="1236026931" sldId="306"/>
            <ac:picMk id="4" creationId="{F2333F14-899D-409C-A8D3-CFFBA90B2A29}"/>
          </ac:picMkLst>
        </pc:picChg>
      </pc:sldChg>
      <pc:sldChg chg="delSp modSp add replId">
        <pc:chgData name="Bristi Mazumdar" userId="S::bristi_mazumdar@persistent.com::c7391a42-18c6-4f79-8d0c-959f9154e241" providerId="AD" clId="Web-{AF4DBA87-507E-43C7-8BDF-3A59F2AC73DD}" dt="2021-10-10T16:28:54.900" v="349" actId="20577"/>
        <pc:sldMkLst>
          <pc:docMk/>
          <pc:sldMk cId="1563838969" sldId="307"/>
        </pc:sldMkLst>
        <pc:spChg chg="mod">
          <ac:chgData name="Bristi Mazumdar" userId="S::bristi_mazumdar@persistent.com::c7391a42-18c6-4f79-8d0c-959f9154e241" providerId="AD" clId="Web-{AF4DBA87-507E-43C7-8BDF-3A59F2AC73DD}" dt="2021-10-10T16:28:40.837" v="341" actId="20577"/>
          <ac:spMkLst>
            <pc:docMk/>
            <pc:sldMk cId="1563838969" sldId="307"/>
            <ac:spMk id="2" creationId="{BF761F53-1B63-46FF-BB4A-79F46E780B6F}"/>
          </ac:spMkLst>
        </pc:spChg>
        <pc:spChg chg="mod">
          <ac:chgData name="Bristi Mazumdar" userId="S::bristi_mazumdar@persistent.com::c7391a42-18c6-4f79-8d0c-959f9154e241" providerId="AD" clId="Web-{AF4DBA87-507E-43C7-8BDF-3A59F2AC73DD}" dt="2021-10-10T16:28:54.900" v="349" actId="20577"/>
          <ac:spMkLst>
            <pc:docMk/>
            <pc:sldMk cId="1563838969" sldId="307"/>
            <ac:spMk id="3" creationId="{F9C92AA5-CAC0-4596-AEDD-985E698A21BE}"/>
          </ac:spMkLst>
        </pc:spChg>
        <pc:picChg chg="del">
          <ac:chgData name="Bristi Mazumdar" userId="S::bristi_mazumdar@persistent.com::c7391a42-18c6-4f79-8d0c-959f9154e241" providerId="AD" clId="Web-{AF4DBA87-507E-43C7-8BDF-3A59F2AC73DD}" dt="2021-10-10T16:28:09.914" v="322"/>
          <ac:picMkLst>
            <pc:docMk/>
            <pc:sldMk cId="1563838969" sldId="307"/>
            <ac:picMk id="4" creationId="{F2333F14-899D-409C-A8D3-CFFBA90B2A29}"/>
          </ac:picMkLst>
        </pc:picChg>
      </pc:sldChg>
    </pc:docChg>
  </pc:docChgLst>
  <pc:docChgLst>
    <pc:chgData name="Nishika Manira" userId="S::nishika_manira@persistent.com::6cd5404f-45cf-457f-ae8a-1b8768a9d796" providerId="AD" clId="Web-{A1B97DD7-9CE0-41DA-99DF-B1A2FBDDA81C}"/>
    <pc:docChg chg="modSld">
      <pc:chgData name="Nishika Manira" userId="S::nishika_manira@persistent.com::6cd5404f-45cf-457f-ae8a-1b8768a9d796" providerId="AD" clId="Web-{A1B97DD7-9CE0-41DA-99DF-B1A2FBDDA81C}" dt="2021-10-09T16:12:16.899" v="1" actId="20577"/>
      <pc:docMkLst>
        <pc:docMk/>
      </pc:docMkLst>
      <pc:sldChg chg="modSp">
        <pc:chgData name="Nishika Manira" userId="S::nishika_manira@persistent.com::6cd5404f-45cf-457f-ae8a-1b8768a9d796" providerId="AD" clId="Web-{A1B97DD7-9CE0-41DA-99DF-B1A2FBDDA81C}" dt="2021-10-09T16:12:16.899" v="1" actId="20577"/>
        <pc:sldMkLst>
          <pc:docMk/>
          <pc:sldMk cId="1918678868" sldId="260"/>
        </pc:sldMkLst>
        <pc:spChg chg="mod">
          <ac:chgData name="Nishika Manira" userId="S::nishika_manira@persistent.com::6cd5404f-45cf-457f-ae8a-1b8768a9d796" providerId="AD" clId="Web-{A1B97DD7-9CE0-41DA-99DF-B1A2FBDDA81C}" dt="2021-10-09T16:12:16.899" v="1" actId="20577"/>
          <ac:spMkLst>
            <pc:docMk/>
            <pc:sldMk cId="1918678868" sldId="260"/>
            <ac:spMk id="3" creationId="{CBD575A3-8955-4965-A4C8-EDC24E6EED5C}"/>
          </ac:spMkLst>
        </pc:spChg>
      </pc:sldChg>
    </pc:docChg>
  </pc:docChgLst>
  <pc:docChgLst>
    <pc:chgData name="Muskan Mala" userId="S::muskan_mala@persistent.com::d29662dc-5f81-4b94-b2ac-07a214b96d44" providerId="AD" clId="Web-{C0704CED-E704-4BA2-A190-159321BB7478}"/>
    <pc:docChg chg="addSld delSld modSld">
      <pc:chgData name="Muskan Mala" userId="S::muskan_mala@persistent.com::d29662dc-5f81-4b94-b2ac-07a214b96d44" providerId="AD" clId="Web-{C0704CED-E704-4BA2-A190-159321BB7478}" dt="2021-10-10T15:02:46.156" v="387" actId="20577"/>
      <pc:docMkLst>
        <pc:docMk/>
      </pc:docMkLst>
      <pc:sldChg chg="addSp modSp">
        <pc:chgData name="Muskan Mala" userId="S::muskan_mala@persistent.com::d29662dc-5f81-4b94-b2ac-07a214b96d44" providerId="AD" clId="Web-{C0704CED-E704-4BA2-A190-159321BB7478}" dt="2021-10-10T14:29:57.492" v="84" actId="20577"/>
        <pc:sldMkLst>
          <pc:docMk/>
          <pc:sldMk cId="1580439994" sldId="287"/>
        </pc:sldMkLst>
        <pc:spChg chg="mod">
          <ac:chgData name="Muskan Mala" userId="S::muskan_mala@persistent.com::d29662dc-5f81-4b94-b2ac-07a214b96d44" providerId="AD" clId="Web-{C0704CED-E704-4BA2-A190-159321BB7478}" dt="2021-10-10T14:29:57.492" v="84" actId="20577"/>
          <ac:spMkLst>
            <pc:docMk/>
            <pc:sldMk cId="1580439994" sldId="287"/>
            <ac:spMk id="3" creationId="{C064A9A8-2E09-43B4-A79C-A16DF8F8932F}"/>
          </ac:spMkLst>
        </pc:spChg>
        <pc:picChg chg="add mod">
          <ac:chgData name="Muskan Mala" userId="S::muskan_mala@persistent.com::d29662dc-5f81-4b94-b2ac-07a214b96d44" providerId="AD" clId="Web-{C0704CED-E704-4BA2-A190-159321BB7478}" dt="2021-10-10T14:19:24.350" v="36" actId="14100"/>
          <ac:picMkLst>
            <pc:docMk/>
            <pc:sldMk cId="1580439994" sldId="287"/>
            <ac:picMk id="4" creationId="{D1B786B4-8B50-49AD-8B11-5CB1ABD78BB3}"/>
          </ac:picMkLst>
        </pc:picChg>
      </pc:sldChg>
      <pc:sldChg chg="delSp modSp new del mod modClrScheme chgLayout">
        <pc:chgData name="Muskan Mala" userId="S::muskan_mala@persistent.com::d29662dc-5f81-4b94-b2ac-07a214b96d44" providerId="AD" clId="Web-{C0704CED-E704-4BA2-A190-159321BB7478}" dt="2021-10-10T14:24:11.467" v="51"/>
        <pc:sldMkLst>
          <pc:docMk/>
          <pc:sldMk cId="710053279" sldId="293"/>
        </pc:sldMkLst>
        <pc:spChg chg="mod ord">
          <ac:chgData name="Muskan Mala" userId="S::muskan_mala@persistent.com::d29662dc-5f81-4b94-b2ac-07a214b96d44" providerId="AD" clId="Web-{C0704CED-E704-4BA2-A190-159321BB7478}" dt="2021-10-10T14:23:40.216" v="50" actId="20577"/>
          <ac:spMkLst>
            <pc:docMk/>
            <pc:sldMk cId="710053279" sldId="293"/>
            <ac:spMk id="2" creationId="{855BBC25-D9A5-488E-BBF1-943CBFE39048}"/>
          </ac:spMkLst>
        </pc:spChg>
        <pc:spChg chg="del">
          <ac:chgData name="Muskan Mala" userId="S::muskan_mala@persistent.com::d29662dc-5f81-4b94-b2ac-07a214b96d44" providerId="AD" clId="Web-{C0704CED-E704-4BA2-A190-159321BB7478}" dt="2021-10-10T14:22:31.027" v="41"/>
          <ac:spMkLst>
            <pc:docMk/>
            <pc:sldMk cId="710053279" sldId="293"/>
            <ac:spMk id="3" creationId="{F9DEF62C-F284-41F1-BF71-3E2B0DFB7546}"/>
          </ac:spMkLst>
        </pc:spChg>
      </pc:sldChg>
      <pc:sldChg chg="new del">
        <pc:chgData name="Muskan Mala" userId="S::muskan_mala@persistent.com::d29662dc-5f81-4b94-b2ac-07a214b96d44" providerId="AD" clId="Web-{C0704CED-E704-4BA2-A190-159321BB7478}" dt="2021-10-10T14:24:23.154" v="53"/>
        <pc:sldMkLst>
          <pc:docMk/>
          <pc:sldMk cId="1190999017" sldId="293"/>
        </pc:sldMkLst>
      </pc:sldChg>
      <pc:sldChg chg="addSp modSp new del">
        <pc:chgData name="Muskan Mala" userId="S::muskan_mala@persistent.com::d29662dc-5f81-4b94-b2ac-07a214b96d44" providerId="AD" clId="Web-{C0704CED-E704-4BA2-A190-159321BB7478}" dt="2021-10-10T14:25:22.750" v="73"/>
        <pc:sldMkLst>
          <pc:docMk/>
          <pc:sldMk cId="2005117580" sldId="293"/>
        </pc:sldMkLst>
        <pc:spChg chg="mod">
          <ac:chgData name="Muskan Mala" userId="S::muskan_mala@persistent.com::d29662dc-5f81-4b94-b2ac-07a214b96d44" providerId="AD" clId="Web-{C0704CED-E704-4BA2-A190-159321BB7478}" dt="2021-10-10T14:24:43.202" v="57" actId="1076"/>
          <ac:spMkLst>
            <pc:docMk/>
            <pc:sldMk cId="2005117580" sldId="293"/>
            <ac:spMk id="2" creationId="{929EF155-A99D-44BC-8BC5-35FCCAED8015}"/>
          </ac:spMkLst>
        </pc:spChg>
        <pc:spChg chg="add mod">
          <ac:chgData name="Muskan Mala" userId="S::muskan_mala@persistent.com::d29662dc-5f81-4b94-b2ac-07a214b96d44" providerId="AD" clId="Web-{C0704CED-E704-4BA2-A190-159321BB7478}" dt="2021-10-10T14:25:16.640" v="72" actId="14100"/>
          <ac:spMkLst>
            <pc:docMk/>
            <pc:sldMk cId="2005117580" sldId="293"/>
            <ac:spMk id="3" creationId="{6DAB39F6-63F1-4789-9E58-F41F1D3C8442}"/>
          </ac:spMkLst>
        </pc:spChg>
      </pc:sldChg>
      <pc:sldChg chg="addSp delSp modSp new mod modClrScheme chgLayout">
        <pc:chgData name="Muskan Mala" userId="S::muskan_mala@persistent.com::d29662dc-5f81-4b94-b2ac-07a214b96d44" providerId="AD" clId="Web-{C0704CED-E704-4BA2-A190-159321BB7478}" dt="2021-10-10T14:47:12.972" v="162" actId="20577"/>
        <pc:sldMkLst>
          <pc:docMk/>
          <pc:sldMk cId="3654356609" sldId="293"/>
        </pc:sldMkLst>
        <pc:spChg chg="mod ord">
          <ac:chgData name="Muskan Mala" userId="S::muskan_mala@persistent.com::d29662dc-5f81-4b94-b2ac-07a214b96d44" providerId="AD" clId="Web-{C0704CED-E704-4BA2-A190-159321BB7478}" dt="2021-10-10T14:30:35.071" v="85" actId="20577"/>
          <ac:spMkLst>
            <pc:docMk/>
            <pc:sldMk cId="3654356609" sldId="293"/>
            <ac:spMk id="2" creationId="{C75103A4-B986-4E44-A787-FF17582DF81F}"/>
          </ac:spMkLst>
        </pc:spChg>
        <pc:spChg chg="mod ord">
          <ac:chgData name="Muskan Mala" userId="S::muskan_mala@persistent.com::d29662dc-5f81-4b94-b2ac-07a214b96d44" providerId="AD" clId="Web-{C0704CED-E704-4BA2-A190-159321BB7478}" dt="2021-10-10T14:47:12.972" v="162" actId="20577"/>
          <ac:spMkLst>
            <pc:docMk/>
            <pc:sldMk cId="3654356609" sldId="293"/>
            <ac:spMk id="3" creationId="{970DA059-A454-4FC1-8B56-442996482640}"/>
          </ac:spMkLst>
        </pc:spChg>
        <pc:picChg chg="add del mod">
          <ac:chgData name="Muskan Mala" userId="S::muskan_mala@persistent.com::d29662dc-5f81-4b94-b2ac-07a214b96d44" providerId="AD" clId="Web-{C0704CED-E704-4BA2-A190-159321BB7478}" dt="2021-10-10T14:36:31.971" v="119"/>
          <ac:picMkLst>
            <pc:docMk/>
            <pc:sldMk cId="3654356609" sldId="293"/>
            <ac:picMk id="4" creationId="{B70FCB9E-2C70-468D-9608-C0A0FA8B7B92}"/>
          </ac:picMkLst>
        </pc:picChg>
        <pc:picChg chg="add del mod">
          <ac:chgData name="Muskan Mala" userId="S::muskan_mala@persistent.com::d29662dc-5f81-4b94-b2ac-07a214b96d44" providerId="AD" clId="Web-{C0704CED-E704-4BA2-A190-159321BB7478}" dt="2021-10-10T14:37:00.284" v="121"/>
          <ac:picMkLst>
            <pc:docMk/>
            <pc:sldMk cId="3654356609" sldId="293"/>
            <ac:picMk id="5" creationId="{8115F9C9-DD9C-4E90-A539-18C1F6CCB05C}"/>
          </ac:picMkLst>
        </pc:picChg>
        <pc:picChg chg="add mod">
          <ac:chgData name="Muskan Mala" userId="S::muskan_mala@persistent.com::d29662dc-5f81-4b94-b2ac-07a214b96d44" providerId="AD" clId="Web-{C0704CED-E704-4BA2-A190-159321BB7478}" dt="2021-10-10T14:43:19.981" v="151" actId="1076"/>
          <ac:picMkLst>
            <pc:docMk/>
            <pc:sldMk cId="3654356609" sldId="293"/>
            <ac:picMk id="6" creationId="{3D8D36D7-74FD-4014-BCDF-57A1362654F3}"/>
          </ac:picMkLst>
        </pc:picChg>
      </pc:sldChg>
      <pc:sldChg chg="modSp new del">
        <pc:chgData name="Muskan Mala" userId="S::muskan_mala@persistent.com::d29662dc-5f81-4b94-b2ac-07a214b96d44" providerId="AD" clId="Web-{C0704CED-E704-4BA2-A190-159321BB7478}" dt="2021-10-10T14:22:17.011" v="39"/>
        <pc:sldMkLst>
          <pc:docMk/>
          <pc:sldMk cId="4106097198" sldId="293"/>
        </pc:sldMkLst>
        <pc:spChg chg="mod">
          <ac:chgData name="Muskan Mala" userId="S::muskan_mala@persistent.com::d29662dc-5f81-4b94-b2ac-07a214b96d44" providerId="AD" clId="Web-{C0704CED-E704-4BA2-A190-159321BB7478}" dt="2021-10-10T14:22:11.042" v="38" actId="14100"/>
          <ac:spMkLst>
            <pc:docMk/>
            <pc:sldMk cId="4106097198" sldId="293"/>
            <ac:spMk id="2" creationId="{EE1E329F-636F-416B-8F0E-084F475256ED}"/>
          </ac:spMkLst>
        </pc:spChg>
      </pc:sldChg>
      <pc:sldChg chg="modSp new">
        <pc:chgData name="Muskan Mala" userId="S::muskan_mala@persistent.com::d29662dc-5f81-4b94-b2ac-07a214b96d44" providerId="AD" clId="Web-{C0704CED-E704-4BA2-A190-159321BB7478}" dt="2021-10-10T15:02:46.156" v="387" actId="20577"/>
        <pc:sldMkLst>
          <pc:docMk/>
          <pc:sldMk cId="219742830" sldId="297"/>
        </pc:sldMkLst>
        <pc:spChg chg="mod">
          <ac:chgData name="Muskan Mala" userId="S::muskan_mala@persistent.com::d29662dc-5f81-4b94-b2ac-07a214b96d44" providerId="AD" clId="Web-{C0704CED-E704-4BA2-A190-159321BB7478}" dt="2021-10-10T14:48:04.286" v="167" actId="14100"/>
          <ac:spMkLst>
            <pc:docMk/>
            <pc:sldMk cId="219742830" sldId="297"/>
            <ac:spMk id="2" creationId="{008FA324-A5AB-444D-81AD-1F0DB5A30E7A}"/>
          </ac:spMkLst>
        </pc:spChg>
        <pc:spChg chg="mod">
          <ac:chgData name="Muskan Mala" userId="S::muskan_mala@persistent.com::d29662dc-5f81-4b94-b2ac-07a214b96d44" providerId="AD" clId="Web-{C0704CED-E704-4BA2-A190-159321BB7478}" dt="2021-10-10T15:02:46.156" v="387" actId="20577"/>
          <ac:spMkLst>
            <pc:docMk/>
            <pc:sldMk cId="219742830" sldId="297"/>
            <ac:spMk id="3" creationId="{7AC23F18-1255-4A43-B747-1E9EE3E7335D}"/>
          </ac:spMkLst>
        </pc:spChg>
      </pc:sldChg>
    </pc:docChg>
  </pc:docChgLst>
  <pc:docChgLst>
    <pc:chgData name="Aishwarya Mishra" userId="S::aishwarya_mishra@persistent.com::8cea27c4-cb0f-4044-971d-979830b3f40f" providerId="AD" clId="Web-{71E01632-D3A3-4259-8B8D-2D1A52EEBDE3}"/>
    <pc:docChg chg="modSld">
      <pc:chgData name="Aishwarya Mishra" userId="S::aishwarya_mishra@persistent.com::8cea27c4-cb0f-4044-971d-979830b3f40f" providerId="AD" clId="Web-{71E01632-D3A3-4259-8B8D-2D1A52EEBDE3}" dt="2021-10-10T17:59:22.952" v="1"/>
      <pc:docMkLst>
        <pc:docMk/>
      </pc:docMkLst>
      <pc:sldChg chg="modSp">
        <pc:chgData name="Aishwarya Mishra" userId="S::aishwarya_mishra@persistent.com::8cea27c4-cb0f-4044-971d-979830b3f40f" providerId="AD" clId="Web-{71E01632-D3A3-4259-8B8D-2D1A52EEBDE3}" dt="2021-10-10T17:59:22.952" v="1"/>
        <pc:sldMkLst>
          <pc:docMk/>
          <pc:sldMk cId="2283944642" sldId="257"/>
        </pc:sldMkLst>
        <pc:picChg chg="mod">
          <ac:chgData name="Aishwarya Mishra" userId="S::aishwarya_mishra@persistent.com::8cea27c4-cb0f-4044-971d-979830b3f40f" providerId="AD" clId="Web-{71E01632-D3A3-4259-8B8D-2D1A52EEBDE3}" dt="2021-10-10T17:59:22.952" v="1"/>
          <ac:picMkLst>
            <pc:docMk/>
            <pc:sldMk cId="2283944642" sldId="257"/>
            <ac:picMk id="7" creationId="{EC459360-5557-4BF1-B800-F56681272834}"/>
          </ac:picMkLst>
        </pc:picChg>
      </pc:sldChg>
    </pc:docChg>
  </pc:docChgLst>
  <pc:docChgLst>
    <pc:chgData name="Puja Jaydhar" userId="S::puja_jaydhar@persistent.com::ee20f8be-238e-4beb-8280-92d78aedec0a" providerId="AD" clId="Web-{74AF8FCD-4286-41E9-AFEA-27E7890544D0}"/>
    <pc:docChg chg="addSld modSld">
      <pc:chgData name="Puja Jaydhar" userId="S::puja_jaydhar@persistent.com::ee20f8be-238e-4beb-8280-92d78aedec0a" providerId="AD" clId="Web-{74AF8FCD-4286-41E9-AFEA-27E7890544D0}" dt="2021-10-09T11:23:07.376" v="49" actId="20577"/>
      <pc:docMkLst>
        <pc:docMk/>
      </pc:docMkLst>
      <pc:sldChg chg="modSp new">
        <pc:chgData name="Puja Jaydhar" userId="S::puja_jaydhar@persistent.com::ee20f8be-238e-4beb-8280-92d78aedec0a" providerId="AD" clId="Web-{74AF8FCD-4286-41E9-AFEA-27E7890544D0}" dt="2021-10-09T11:23:07.376" v="49" actId="20577"/>
        <pc:sldMkLst>
          <pc:docMk/>
          <pc:sldMk cId="1918678868" sldId="260"/>
        </pc:sldMkLst>
        <pc:spChg chg="mod">
          <ac:chgData name="Puja Jaydhar" userId="S::puja_jaydhar@persistent.com::ee20f8be-238e-4beb-8280-92d78aedec0a" providerId="AD" clId="Web-{74AF8FCD-4286-41E9-AFEA-27E7890544D0}" dt="2021-10-09T11:13:41.174" v="25" actId="20577"/>
          <ac:spMkLst>
            <pc:docMk/>
            <pc:sldMk cId="1918678868" sldId="260"/>
            <ac:spMk id="2" creationId="{703763A4-CD44-4D58-859F-91AFE066FF69}"/>
          </ac:spMkLst>
        </pc:spChg>
        <pc:spChg chg="mod">
          <ac:chgData name="Puja Jaydhar" userId="S::puja_jaydhar@persistent.com::ee20f8be-238e-4beb-8280-92d78aedec0a" providerId="AD" clId="Web-{74AF8FCD-4286-41E9-AFEA-27E7890544D0}" dt="2021-10-09T11:23:07.376" v="49" actId="20577"/>
          <ac:spMkLst>
            <pc:docMk/>
            <pc:sldMk cId="1918678868" sldId="260"/>
            <ac:spMk id="3" creationId="{CBD575A3-8955-4965-A4C8-EDC24E6EED5C}"/>
          </ac:spMkLst>
        </pc:spChg>
      </pc:sldChg>
    </pc:docChg>
  </pc:docChgLst>
  <pc:docChgLst>
    <pc:chgData name="Ankush Tharwani" userId="S::ankush_tharwani@persistent.com::07de92c5-2c77-481b-9b5d-1120552c26db" providerId="AD" clId="Web-{D41CDAAE-11F6-42A7-AB3D-4FB9B3016A2B}"/>
    <pc:docChg chg="modSld">
      <pc:chgData name="Ankush Tharwani" userId="S::ankush_tharwani@persistent.com::07de92c5-2c77-481b-9b5d-1120552c26db" providerId="AD" clId="Web-{D41CDAAE-11F6-42A7-AB3D-4FB9B3016A2B}" dt="2021-10-10T09:12:16.212" v="2"/>
      <pc:docMkLst>
        <pc:docMk/>
      </pc:docMkLst>
      <pc:sldChg chg="mod setBg">
        <pc:chgData name="Ankush Tharwani" userId="S::ankush_tharwani@persistent.com::07de92c5-2c77-481b-9b5d-1120552c26db" providerId="AD" clId="Web-{D41CDAAE-11F6-42A7-AB3D-4FB9B3016A2B}" dt="2021-10-10T09:12:16.212" v="2"/>
        <pc:sldMkLst>
          <pc:docMk/>
          <pc:sldMk cId="1842892118" sldId="269"/>
        </pc:sldMkLst>
      </pc:sldChg>
    </pc:docChg>
  </pc:docChgLst>
  <pc:docChgLst>
    <pc:chgData name="Aishwarya Mishra" userId="S::aishwarya_mishra@persistent.com::8cea27c4-cb0f-4044-971d-979830b3f40f" providerId="AD" clId="Web-{5A147746-0503-4034-8B29-EA7C221AB0F3}"/>
    <pc:docChg chg="modSld">
      <pc:chgData name="Aishwarya Mishra" userId="S::aishwarya_mishra@persistent.com::8cea27c4-cb0f-4044-971d-979830b3f40f" providerId="AD" clId="Web-{5A147746-0503-4034-8B29-EA7C221AB0F3}" dt="2021-10-10T12:35:02.791" v="20"/>
      <pc:docMkLst>
        <pc:docMk/>
      </pc:docMkLst>
      <pc:sldChg chg="modSp">
        <pc:chgData name="Aishwarya Mishra" userId="S::aishwarya_mishra@persistent.com::8cea27c4-cb0f-4044-971d-979830b3f40f" providerId="AD" clId="Web-{5A147746-0503-4034-8B29-EA7C221AB0F3}" dt="2021-10-10T12:28:23.406" v="2" actId="14100"/>
        <pc:sldMkLst>
          <pc:docMk/>
          <pc:sldMk cId="4158575837" sldId="271"/>
        </pc:sldMkLst>
        <pc:spChg chg="mod">
          <ac:chgData name="Aishwarya Mishra" userId="S::aishwarya_mishra@persistent.com::8cea27c4-cb0f-4044-971d-979830b3f40f" providerId="AD" clId="Web-{5A147746-0503-4034-8B29-EA7C221AB0F3}" dt="2021-10-10T12:28:23.406" v="2" actId="14100"/>
          <ac:spMkLst>
            <pc:docMk/>
            <pc:sldMk cId="4158575837" sldId="271"/>
            <ac:spMk id="2" creationId="{8199D090-A8D8-40BB-B8A8-3226367CFF56}"/>
          </ac:spMkLst>
        </pc:spChg>
      </pc:sldChg>
      <pc:sldChg chg="modSp">
        <pc:chgData name="Aishwarya Mishra" userId="S::aishwarya_mishra@persistent.com::8cea27c4-cb0f-4044-971d-979830b3f40f" providerId="AD" clId="Web-{5A147746-0503-4034-8B29-EA7C221AB0F3}" dt="2021-10-10T12:32:32.381" v="15" actId="1076"/>
        <pc:sldMkLst>
          <pc:docMk/>
          <pc:sldMk cId="1918663811" sldId="278"/>
        </pc:sldMkLst>
        <pc:spChg chg="mod">
          <ac:chgData name="Aishwarya Mishra" userId="S::aishwarya_mishra@persistent.com::8cea27c4-cb0f-4044-971d-979830b3f40f" providerId="AD" clId="Web-{5A147746-0503-4034-8B29-EA7C221AB0F3}" dt="2021-10-10T12:32:32.381" v="15" actId="1076"/>
          <ac:spMkLst>
            <pc:docMk/>
            <pc:sldMk cId="1918663811" sldId="278"/>
            <ac:spMk id="6" creationId="{D5A7C00E-265B-408F-BF5A-4B4C70BACA1F}"/>
          </ac:spMkLst>
        </pc:spChg>
      </pc:sldChg>
      <pc:sldChg chg="modSp">
        <pc:chgData name="Aishwarya Mishra" userId="S::aishwarya_mishra@persistent.com::8cea27c4-cb0f-4044-971d-979830b3f40f" providerId="AD" clId="Web-{5A147746-0503-4034-8B29-EA7C221AB0F3}" dt="2021-10-10T12:32:54.194" v="16" actId="14100"/>
        <pc:sldMkLst>
          <pc:docMk/>
          <pc:sldMk cId="881154148" sldId="279"/>
        </pc:sldMkLst>
        <pc:spChg chg="mod">
          <ac:chgData name="Aishwarya Mishra" userId="S::aishwarya_mishra@persistent.com::8cea27c4-cb0f-4044-971d-979830b3f40f" providerId="AD" clId="Web-{5A147746-0503-4034-8B29-EA7C221AB0F3}" dt="2021-10-10T12:32:54.194" v="16" actId="14100"/>
          <ac:spMkLst>
            <pc:docMk/>
            <pc:sldMk cId="881154148" sldId="279"/>
            <ac:spMk id="6" creationId="{D5A7C00E-265B-408F-BF5A-4B4C70BACA1F}"/>
          </ac:spMkLst>
        </pc:spChg>
      </pc:sldChg>
      <pc:sldChg chg="modSp">
        <pc:chgData name="Aishwarya Mishra" userId="S::aishwarya_mishra@persistent.com::8cea27c4-cb0f-4044-971d-979830b3f40f" providerId="AD" clId="Web-{5A147746-0503-4034-8B29-EA7C221AB0F3}" dt="2021-10-10T12:33:11.850" v="17" actId="14100"/>
        <pc:sldMkLst>
          <pc:docMk/>
          <pc:sldMk cId="1452468204" sldId="280"/>
        </pc:sldMkLst>
        <pc:spChg chg="mod">
          <ac:chgData name="Aishwarya Mishra" userId="S::aishwarya_mishra@persistent.com::8cea27c4-cb0f-4044-971d-979830b3f40f" providerId="AD" clId="Web-{5A147746-0503-4034-8B29-EA7C221AB0F3}" dt="2021-10-10T12:33:11.850" v="17" actId="14100"/>
          <ac:spMkLst>
            <pc:docMk/>
            <pc:sldMk cId="1452468204" sldId="280"/>
            <ac:spMk id="6" creationId="{D5A7C00E-265B-408F-BF5A-4B4C70BACA1F}"/>
          </ac:spMkLst>
        </pc:spChg>
      </pc:sldChg>
      <pc:sldChg chg="modSp">
        <pc:chgData name="Aishwarya Mishra" userId="S::aishwarya_mishra@persistent.com::8cea27c4-cb0f-4044-971d-979830b3f40f" providerId="AD" clId="Web-{5A147746-0503-4034-8B29-EA7C221AB0F3}" dt="2021-10-10T12:29:31.235" v="5" actId="20577"/>
        <pc:sldMkLst>
          <pc:docMk/>
          <pc:sldMk cId="1475717517" sldId="281"/>
        </pc:sldMkLst>
        <pc:spChg chg="mod">
          <ac:chgData name="Aishwarya Mishra" userId="S::aishwarya_mishra@persistent.com::8cea27c4-cb0f-4044-971d-979830b3f40f" providerId="AD" clId="Web-{5A147746-0503-4034-8B29-EA7C221AB0F3}" dt="2021-10-10T12:29:31.235" v="5" actId="20577"/>
          <ac:spMkLst>
            <pc:docMk/>
            <pc:sldMk cId="1475717517" sldId="281"/>
            <ac:spMk id="3" creationId="{BBB11CD7-2C4A-45D4-A3F8-EDE2488492DA}"/>
          </ac:spMkLst>
        </pc:spChg>
      </pc:sldChg>
      <pc:sldChg chg="modSp">
        <pc:chgData name="Aishwarya Mishra" userId="S::aishwarya_mishra@persistent.com::8cea27c4-cb0f-4044-971d-979830b3f40f" providerId="AD" clId="Web-{5A147746-0503-4034-8B29-EA7C221AB0F3}" dt="2021-10-10T12:35:02.791" v="20"/>
        <pc:sldMkLst>
          <pc:docMk/>
          <pc:sldMk cId="990324138" sldId="282"/>
        </pc:sldMkLst>
        <pc:picChg chg="mod">
          <ac:chgData name="Aishwarya Mishra" userId="S::aishwarya_mishra@persistent.com::8cea27c4-cb0f-4044-971d-979830b3f40f" providerId="AD" clId="Web-{5A147746-0503-4034-8B29-EA7C221AB0F3}" dt="2021-10-10T12:35:02.791" v="20"/>
          <ac:picMkLst>
            <pc:docMk/>
            <pc:sldMk cId="990324138" sldId="282"/>
            <ac:picMk id="5" creationId="{79133EFB-A656-4950-9185-465B7FD61D5A}"/>
          </ac:picMkLst>
        </pc:picChg>
      </pc:sldChg>
      <pc:sldChg chg="modSp">
        <pc:chgData name="Aishwarya Mishra" userId="S::aishwarya_mishra@persistent.com::8cea27c4-cb0f-4044-971d-979830b3f40f" providerId="AD" clId="Web-{5A147746-0503-4034-8B29-EA7C221AB0F3}" dt="2021-10-10T12:31:49.302" v="10" actId="14100"/>
        <pc:sldMkLst>
          <pc:docMk/>
          <pc:sldMk cId="810288622" sldId="283"/>
        </pc:sldMkLst>
        <pc:spChg chg="mod">
          <ac:chgData name="Aishwarya Mishra" userId="S::aishwarya_mishra@persistent.com::8cea27c4-cb0f-4044-971d-979830b3f40f" providerId="AD" clId="Web-{5A147746-0503-4034-8B29-EA7C221AB0F3}" dt="2021-10-10T12:31:49.302" v="10" actId="14100"/>
          <ac:spMkLst>
            <pc:docMk/>
            <pc:sldMk cId="810288622" sldId="283"/>
            <ac:spMk id="3" creationId="{BBB11CD7-2C4A-45D4-A3F8-EDE2488492DA}"/>
          </ac:spMkLst>
        </pc:spChg>
        <pc:picChg chg="mod">
          <ac:chgData name="Aishwarya Mishra" userId="S::aishwarya_mishra@persistent.com::8cea27c4-cb0f-4044-971d-979830b3f40f" providerId="AD" clId="Web-{5A147746-0503-4034-8B29-EA7C221AB0F3}" dt="2021-10-10T12:31:45.270" v="9" actId="14100"/>
          <ac:picMkLst>
            <pc:docMk/>
            <pc:sldMk cId="810288622" sldId="283"/>
            <ac:picMk id="5" creationId="{659C5919-B7C5-449A-8109-72EA8E35F92E}"/>
          </ac:picMkLst>
        </pc:picChg>
      </pc:sldChg>
    </pc:docChg>
  </pc:docChgLst>
  <pc:docChgLst>
    <pc:chgData name="Aishwarya Mishra" userId="S::aishwarya_mishra@persistent.com::8cea27c4-cb0f-4044-971d-979830b3f40f" providerId="AD" clId="Web-{BF7FB25C-6BBF-45ED-35B5-76BBC06427DC}"/>
    <pc:docChg chg="modSld">
      <pc:chgData name="Aishwarya Mishra" userId="S::aishwarya_mishra@persistent.com::8cea27c4-cb0f-4044-971d-979830b3f40f" providerId="AD" clId="Web-{BF7FB25C-6BBF-45ED-35B5-76BBC06427DC}" dt="2021-10-10T14:49:48.321" v="12" actId="14100"/>
      <pc:docMkLst>
        <pc:docMk/>
      </pc:docMkLst>
      <pc:sldChg chg="modSp">
        <pc:chgData name="Aishwarya Mishra" userId="S::aishwarya_mishra@persistent.com::8cea27c4-cb0f-4044-971d-979830b3f40f" providerId="AD" clId="Web-{BF7FB25C-6BBF-45ED-35B5-76BBC06427DC}" dt="2021-10-10T14:49:48.321" v="12" actId="14100"/>
        <pc:sldMkLst>
          <pc:docMk/>
          <pc:sldMk cId="1709468675" sldId="259"/>
        </pc:sldMkLst>
        <pc:spChg chg="mod">
          <ac:chgData name="Aishwarya Mishra" userId="S::aishwarya_mishra@persistent.com::8cea27c4-cb0f-4044-971d-979830b3f40f" providerId="AD" clId="Web-{BF7FB25C-6BBF-45ED-35B5-76BBC06427DC}" dt="2021-10-10T14:49:48.321" v="12" actId="14100"/>
          <ac:spMkLst>
            <pc:docMk/>
            <pc:sldMk cId="1709468675" sldId="259"/>
            <ac:spMk id="3" creationId="{F9C92AA5-CAC0-4596-AEDD-985E698A21BE}"/>
          </ac:spMkLst>
        </pc:spChg>
      </pc:sldChg>
    </pc:docChg>
  </pc:docChgLst>
  <pc:docChgLst>
    <pc:chgData name="Aishwarya Mishra" userId="S::aishwarya_mishra@persistent.com::8cea27c4-cb0f-4044-971d-979830b3f40f" providerId="AD" clId="Web-{EB947D9B-01CF-4726-9CA0-A743ED8E8B05}"/>
    <pc:docChg chg="modSld">
      <pc:chgData name="Aishwarya Mishra" userId="S::aishwarya_mishra@persistent.com::8cea27c4-cb0f-4044-971d-979830b3f40f" providerId="AD" clId="Web-{EB947D9B-01CF-4726-9CA0-A743ED8E8B05}" dt="2021-10-10T19:57:57.882" v="6" actId="1076"/>
      <pc:docMkLst>
        <pc:docMk/>
      </pc:docMkLst>
      <pc:sldChg chg="modSp">
        <pc:chgData name="Aishwarya Mishra" userId="S::aishwarya_mishra@persistent.com::8cea27c4-cb0f-4044-971d-979830b3f40f" providerId="AD" clId="Web-{EB947D9B-01CF-4726-9CA0-A743ED8E8B05}" dt="2021-10-10T19:56:54.411" v="1" actId="1076"/>
        <pc:sldMkLst>
          <pc:docMk/>
          <pc:sldMk cId="1918663811" sldId="278"/>
        </pc:sldMkLst>
        <pc:spChg chg="mod">
          <ac:chgData name="Aishwarya Mishra" userId="S::aishwarya_mishra@persistent.com::8cea27c4-cb0f-4044-971d-979830b3f40f" providerId="AD" clId="Web-{EB947D9B-01CF-4726-9CA0-A743ED8E8B05}" dt="2021-10-10T19:56:54.411" v="1" actId="1076"/>
          <ac:spMkLst>
            <pc:docMk/>
            <pc:sldMk cId="1918663811" sldId="278"/>
            <ac:spMk id="6" creationId="{D5A7C00E-265B-408F-BF5A-4B4C70BACA1F}"/>
          </ac:spMkLst>
        </pc:spChg>
      </pc:sldChg>
      <pc:sldChg chg="modSp">
        <pc:chgData name="Aishwarya Mishra" userId="S::aishwarya_mishra@persistent.com::8cea27c4-cb0f-4044-971d-979830b3f40f" providerId="AD" clId="Web-{EB947D9B-01CF-4726-9CA0-A743ED8E8B05}" dt="2021-10-10T19:57:50.007" v="5" actId="1076"/>
        <pc:sldMkLst>
          <pc:docMk/>
          <pc:sldMk cId="881154148" sldId="279"/>
        </pc:sldMkLst>
        <pc:spChg chg="mod">
          <ac:chgData name="Aishwarya Mishra" userId="S::aishwarya_mishra@persistent.com::8cea27c4-cb0f-4044-971d-979830b3f40f" providerId="AD" clId="Web-{EB947D9B-01CF-4726-9CA0-A743ED8E8B05}" dt="2021-10-10T19:57:50.007" v="5" actId="1076"/>
          <ac:spMkLst>
            <pc:docMk/>
            <pc:sldMk cId="881154148" sldId="279"/>
            <ac:spMk id="6" creationId="{D5A7C00E-265B-408F-BF5A-4B4C70BACA1F}"/>
          </ac:spMkLst>
        </pc:spChg>
      </pc:sldChg>
      <pc:sldChg chg="modSp">
        <pc:chgData name="Aishwarya Mishra" userId="S::aishwarya_mishra@persistent.com::8cea27c4-cb0f-4044-971d-979830b3f40f" providerId="AD" clId="Web-{EB947D9B-01CF-4726-9CA0-A743ED8E8B05}" dt="2021-10-10T19:57:57.882" v="6" actId="1076"/>
        <pc:sldMkLst>
          <pc:docMk/>
          <pc:sldMk cId="1452468204" sldId="280"/>
        </pc:sldMkLst>
        <pc:spChg chg="mod">
          <ac:chgData name="Aishwarya Mishra" userId="S::aishwarya_mishra@persistent.com::8cea27c4-cb0f-4044-971d-979830b3f40f" providerId="AD" clId="Web-{EB947D9B-01CF-4726-9CA0-A743ED8E8B05}" dt="2021-10-10T19:57:57.882" v="6" actId="1076"/>
          <ac:spMkLst>
            <pc:docMk/>
            <pc:sldMk cId="1452468204" sldId="280"/>
            <ac:spMk id="6" creationId="{D5A7C00E-265B-408F-BF5A-4B4C70BACA1F}"/>
          </ac:spMkLst>
        </pc:spChg>
      </pc:sldChg>
      <pc:sldChg chg="modSp">
        <pc:chgData name="Aishwarya Mishra" userId="S::aishwarya_mishra@persistent.com::8cea27c4-cb0f-4044-971d-979830b3f40f" providerId="AD" clId="Web-{EB947D9B-01CF-4726-9CA0-A743ED8E8B05}" dt="2021-10-10T19:57:32.631" v="3" actId="1076"/>
        <pc:sldMkLst>
          <pc:docMk/>
          <pc:sldMk cId="810288622" sldId="283"/>
        </pc:sldMkLst>
        <pc:spChg chg="mod">
          <ac:chgData name="Aishwarya Mishra" userId="S::aishwarya_mishra@persistent.com::8cea27c4-cb0f-4044-971d-979830b3f40f" providerId="AD" clId="Web-{EB947D9B-01CF-4726-9CA0-A743ED8E8B05}" dt="2021-10-10T19:57:32.631" v="3" actId="1076"/>
          <ac:spMkLst>
            <pc:docMk/>
            <pc:sldMk cId="810288622" sldId="283"/>
            <ac:spMk id="2" creationId="{8199D090-A8D8-40BB-B8A8-3226367CFF56}"/>
          </ac:spMkLst>
        </pc:spChg>
        <pc:spChg chg="mod">
          <ac:chgData name="Aishwarya Mishra" userId="S::aishwarya_mishra@persistent.com::8cea27c4-cb0f-4044-971d-979830b3f40f" providerId="AD" clId="Web-{EB947D9B-01CF-4726-9CA0-A743ED8E8B05}" dt="2021-10-10T19:57:24.740" v="2" actId="1076"/>
          <ac:spMkLst>
            <pc:docMk/>
            <pc:sldMk cId="810288622" sldId="283"/>
            <ac:spMk id="3" creationId="{BBB11CD7-2C4A-45D4-A3F8-EDE2488492DA}"/>
          </ac:spMkLst>
        </pc:spChg>
      </pc:sldChg>
    </pc:docChg>
  </pc:docChgLst>
  <pc:docChgLst>
    <pc:chgData name="Puja Jaydhar" userId="S::puja_jaydhar@persistent.com::ee20f8be-238e-4beb-8280-92d78aedec0a" providerId="AD" clId="Web-{0848134E-E688-495D-B8D8-27D683427B43}"/>
    <pc:docChg chg="modSld">
      <pc:chgData name="Puja Jaydhar" userId="S::puja_jaydhar@persistent.com::ee20f8be-238e-4beb-8280-92d78aedec0a" providerId="AD" clId="Web-{0848134E-E688-495D-B8D8-27D683427B43}" dt="2021-10-10T20:40:24.383" v="38" actId="20577"/>
      <pc:docMkLst>
        <pc:docMk/>
      </pc:docMkLst>
      <pc:sldChg chg="modSp">
        <pc:chgData name="Puja Jaydhar" userId="S::puja_jaydhar@persistent.com::ee20f8be-238e-4beb-8280-92d78aedec0a" providerId="AD" clId="Web-{0848134E-E688-495D-B8D8-27D683427B43}" dt="2021-10-10T20:40:24.383" v="38" actId="20577"/>
        <pc:sldMkLst>
          <pc:docMk/>
          <pc:sldMk cId="449280136" sldId="258"/>
        </pc:sldMkLst>
        <pc:spChg chg="mod">
          <ac:chgData name="Puja Jaydhar" userId="S::puja_jaydhar@persistent.com::ee20f8be-238e-4beb-8280-92d78aedec0a" providerId="AD" clId="Web-{0848134E-E688-495D-B8D8-27D683427B43}" dt="2021-10-10T20:40:24.383" v="38" actId="20577"/>
          <ac:spMkLst>
            <pc:docMk/>
            <pc:sldMk cId="449280136" sldId="258"/>
            <ac:spMk id="3" creationId="{0FA8E7EF-39E5-4DB2-9E27-56F0462B6381}"/>
          </ac:spMkLst>
        </pc:spChg>
      </pc:sldChg>
      <pc:sldChg chg="modSp">
        <pc:chgData name="Puja Jaydhar" userId="S::puja_jaydhar@persistent.com::ee20f8be-238e-4beb-8280-92d78aedec0a" providerId="AD" clId="Web-{0848134E-E688-495D-B8D8-27D683427B43}" dt="2021-10-10T20:31:11.540" v="1" actId="20577"/>
        <pc:sldMkLst>
          <pc:docMk/>
          <pc:sldMk cId="875132731" sldId="289"/>
        </pc:sldMkLst>
        <pc:spChg chg="mod">
          <ac:chgData name="Puja Jaydhar" userId="S::puja_jaydhar@persistent.com::ee20f8be-238e-4beb-8280-92d78aedec0a" providerId="AD" clId="Web-{0848134E-E688-495D-B8D8-27D683427B43}" dt="2021-10-10T20:31:11.540" v="1" actId="20577"/>
          <ac:spMkLst>
            <pc:docMk/>
            <pc:sldMk cId="875132731" sldId="289"/>
            <ac:spMk id="3" creationId="{754763E6-98B6-4DC9-9231-3743C1FCA9E2}"/>
          </ac:spMkLst>
        </pc:spChg>
      </pc:sldChg>
      <pc:sldChg chg="modSp">
        <pc:chgData name="Puja Jaydhar" userId="S::puja_jaydhar@persistent.com::ee20f8be-238e-4beb-8280-92d78aedec0a" providerId="AD" clId="Web-{0848134E-E688-495D-B8D8-27D683427B43}" dt="2021-10-10T20:31:23.180" v="3" actId="20577"/>
        <pc:sldMkLst>
          <pc:docMk/>
          <pc:sldMk cId="301614730" sldId="294"/>
        </pc:sldMkLst>
        <pc:spChg chg="mod">
          <ac:chgData name="Puja Jaydhar" userId="S::puja_jaydhar@persistent.com::ee20f8be-238e-4beb-8280-92d78aedec0a" providerId="AD" clId="Web-{0848134E-E688-495D-B8D8-27D683427B43}" dt="2021-10-10T20:31:23.180" v="3" actId="20577"/>
          <ac:spMkLst>
            <pc:docMk/>
            <pc:sldMk cId="301614730" sldId="294"/>
            <ac:spMk id="3" creationId="{A5E41C0E-0D32-4B55-8ED1-16FAB53E4553}"/>
          </ac:spMkLst>
        </pc:spChg>
      </pc:sldChg>
      <pc:sldChg chg="modSp">
        <pc:chgData name="Puja Jaydhar" userId="S::puja_jaydhar@persistent.com::ee20f8be-238e-4beb-8280-92d78aedec0a" providerId="AD" clId="Web-{0848134E-E688-495D-B8D8-27D683427B43}" dt="2021-10-10T20:32:27.401" v="15" actId="20577"/>
        <pc:sldMkLst>
          <pc:docMk/>
          <pc:sldMk cId="2617797137" sldId="295"/>
        </pc:sldMkLst>
        <pc:spChg chg="mod">
          <ac:chgData name="Puja Jaydhar" userId="S::puja_jaydhar@persistent.com::ee20f8be-238e-4beb-8280-92d78aedec0a" providerId="AD" clId="Web-{0848134E-E688-495D-B8D8-27D683427B43}" dt="2021-10-10T20:32:27.401" v="15" actId="20577"/>
          <ac:spMkLst>
            <pc:docMk/>
            <pc:sldMk cId="2617797137" sldId="295"/>
            <ac:spMk id="3" creationId="{DF35BCC7-58E2-466F-BB5D-A2AC52909D81}"/>
          </ac:spMkLst>
        </pc:spChg>
        <pc:picChg chg="mod">
          <ac:chgData name="Puja Jaydhar" userId="S::puja_jaydhar@persistent.com::ee20f8be-238e-4beb-8280-92d78aedec0a" providerId="AD" clId="Web-{0848134E-E688-495D-B8D8-27D683427B43}" dt="2021-10-10T20:32:03.088" v="10" actId="1076"/>
          <ac:picMkLst>
            <pc:docMk/>
            <pc:sldMk cId="2617797137" sldId="295"/>
            <ac:picMk id="5" creationId="{CA08C79B-F440-47DC-A071-ECBE6184EB32}"/>
          </ac:picMkLst>
        </pc:picChg>
        <pc:picChg chg="mod">
          <ac:chgData name="Puja Jaydhar" userId="S::puja_jaydhar@persistent.com::ee20f8be-238e-4beb-8280-92d78aedec0a" providerId="AD" clId="Web-{0848134E-E688-495D-B8D8-27D683427B43}" dt="2021-10-10T20:31:55.978" v="8" actId="14100"/>
          <ac:picMkLst>
            <pc:docMk/>
            <pc:sldMk cId="2617797137" sldId="295"/>
            <ac:picMk id="6" creationId="{E9A95FA9-3A82-430C-988E-43BAD1894ACB}"/>
          </ac:picMkLst>
        </pc:picChg>
        <pc:picChg chg="mod">
          <ac:chgData name="Puja Jaydhar" userId="S::puja_jaydhar@persistent.com::ee20f8be-238e-4beb-8280-92d78aedec0a" providerId="AD" clId="Web-{0848134E-E688-495D-B8D8-27D683427B43}" dt="2021-10-10T20:31:59.713" v="9" actId="14100"/>
          <ac:picMkLst>
            <pc:docMk/>
            <pc:sldMk cId="2617797137" sldId="295"/>
            <ac:picMk id="7" creationId="{534EA3DC-AB6C-4D1B-A092-E9D3FE0B4977}"/>
          </ac:picMkLst>
        </pc:picChg>
      </pc:sldChg>
    </pc:docChg>
  </pc:docChgLst>
  <pc:docChgLst>
    <pc:chgData name="Puja Jaydhar" userId="S::puja_jaydhar@persistent.com::ee20f8be-238e-4beb-8280-92d78aedec0a" providerId="AD" clId="Web-{C2F4A677-C976-4983-AC5D-474BD5AEBEB4}"/>
    <pc:docChg chg="addSld delSld modSld">
      <pc:chgData name="Puja Jaydhar" userId="S::puja_jaydhar@persistent.com::ee20f8be-238e-4beb-8280-92d78aedec0a" providerId="AD" clId="Web-{C2F4A677-C976-4983-AC5D-474BD5AEBEB4}" dt="2021-10-10T15:15:55.627" v="659" actId="20577"/>
      <pc:docMkLst>
        <pc:docMk/>
      </pc:docMkLst>
      <pc:sldChg chg="addSp delSp modSp mod modClrScheme chgLayout">
        <pc:chgData name="Puja Jaydhar" userId="S::puja_jaydhar@persistent.com::ee20f8be-238e-4beb-8280-92d78aedec0a" providerId="AD" clId="Web-{C2F4A677-C976-4983-AC5D-474BD5AEBEB4}" dt="2021-10-10T12:39:33.023" v="46"/>
        <pc:sldMkLst>
          <pc:docMk/>
          <pc:sldMk cId="1918678868" sldId="260"/>
        </pc:sldMkLst>
        <pc:spChg chg="mod ord">
          <ac:chgData name="Puja Jaydhar" userId="S::puja_jaydhar@persistent.com::ee20f8be-238e-4beb-8280-92d78aedec0a" providerId="AD" clId="Web-{C2F4A677-C976-4983-AC5D-474BD5AEBEB4}" dt="2021-10-10T12:39:33.023" v="46"/>
          <ac:spMkLst>
            <pc:docMk/>
            <pc:sldMk cId="1918678868" sldId="260"/>
            <ac:spMk id="2" creationId="{703763A4-CD44-4D58-859F-91AFE066FF69}"/>
          </ac:spMkLst>
        </pc:spChg>
        <pc:spChg chg="mod ord">
          <ac:chgData name="Puja Jaydhar" userId="S::puja_jaydhar@persistent.com::ee20f8be-238e-4beb-8280-92d78aedec0a" providerId="AD" clId="Web-{C2F4A677-C976-4983-AC5D-474BD5AEBEB4}" dt="2021-10-10T12:39:33.023" v="46"/>
          <ac:spMkLst>
            <pc:docMk/>
            <pc:sldMk cId="1918678868" sldId="260"/>
            <ac:spMk id="3" creationId="{CBD575A3-8955-4965-A4C8-EDC24E6EED5C}"/>
          </ac:spMkLst>
        </pc:spChg>
        <pc:spChg chg="add del mod ord">
          <ac:chgData name="Puja Jaydhar" userId="S::puja_jaydhar@persistent.com::ee20f8be-238e-4beb-8280-92d78aedec0a" providerId="AD" clId="Web-{C2F4A677-C976-4983-AC5D-474BD5AEBEB4}" dt="2021-10-10T12:39:33.023" v="46"/>
          <ac:spMkLst>
            <pc:docMk/>
            <pc:sldMk cId="1918678868" sldId="260"/>
            <ac:spMk id="5" creationId="{320FDECC-90A8-4B89-B65D-47F827CAFCF3}"/>
          </ac:spMkLst>
        </pc:spChg>
        <pc:picChg chg="add mod">
          <ac:chgData name="Puja Jaydhar" userId="S::puja_jaydhar@persistent.com::ee20f8be-238e-4beb-8280-92d78aedec0a" providerId="AD" clId="Web-{C2F4A677-C976-4983-AC5D-474BD5AEBEB4}" dt="2021-10-10T12:29:28.882" v="15" actId="1076"/>
          <ac:picMkLst>
            <pc:docMk/>
            <pc:sldMk cId="1918678868" sldId="260"/>
            <ac:picMk id="4" creationId="{38D8F854-908C-49CC-BB7C-F9ED7DF63DA4}"/>
          </ac:picMkLst>
        </pc:picChg>
      </pc:sldChg>
      <pc:sldChg chg="addSp delSp modSp add mod replId modClrScheme chgLayout">
        <pc:chgData name="Puja Jaydhar" userId="S::puja_jaydhar@persistent.com::ee20f8be-238e-4beb-8280-92d78aedec0a" providerId="AD" clId="Web-{C2F4A677-C976-4983-AC5D-474BD5AEBEB4}" dt="2021-10-10T12:54:14.404" v="198" actId="20577"/>
        <pc:sldMkLst>
          <pc:docMk/>
          <pc:sldMk cId="843253065" sldId="285"/>
        </pc:sldMkLst>
        <pc:spChg chg="mod ord">
          <ac:chgData name="Puja Jaydhar" userId="S::puja_jaydhar@persistent.com::ee20f8be-238e-4beb-8280-92d78aedec0a" providerId="AD" clId="Web-{C2F4A677-C976-4983-AC5D-474BD5AEBEB4}" dt="2021-10-10T12:45:31.313" v="96" actId="20577"/>
          <ac:spMkLst>
            <pc:docMk/>
            <pc:sldMk cId="843253065" sldId="285"/>
            <ac:spMk id="2" creationId="{703763A4-CD44-4D58-859F-91AFE066FF69}"/>
          </ac:spMkLst>
        </pc:spChg>
        <pc:spChg chg="mod ord">
          <ac:chgData name="Puja Jaydhar" userId="S::puja_jaydhar@persistent.com::ee20f8be-238e-4beb-8280-92d78aedec0a" providerId="AD" clId="Web-{C2F4A677-C976-4983-AC5D-474BD5AEBEB4}" dt="2021-10-10T12:44:29.139" v="77" actId="20577"/>
          <ac:spMkLst>
            <pc:docMk/>
            <pc:sldMk cId="843253065" sldId="285"/>
            <ac:spMk id="3" creationId="{CBD575A3-8955-4965-A4C8-EDC24E6EED5C}"/>
          </ac:spMkLst>
        </pc:spChg>
        <pc:spChg chg="add mod ord">
          <ac:chgData name="Puja Jaydhar" userId="S::puja_jaydhar@persistent.com::ee20f8be-238e-4beb-8280-92d78aedec0a" providerId="AD" clId="Web-{C2F4A677-C976-4983-AC5D-474BD5AEBEB4}" dt="2021-10-10T12:54:14.404" v="198" actId="20577"/>
          <ac:spMkLst>
            <pc:docMk/>
            <pc:sldMk cId="843253065" sldId="285"/>
            <ac:spMk id="5" creationId="{52F056CD-938F-4798-9264-B663038F9083}"/>
          </ac:spMkLst>
        </pc:spChg>
        <pc:spChg chg="add del">
          <ac:chgData name="Puja Jaydhar" userId="S::puja_jaydhar@persistent.com::ee20f8be-238e-4beb-8280-92d78aedec0a" providerId="AD" clId="Web-{C2F4A677-C976-4983-AC5D-474BD5AEBEB4}" dt="2021-10-10T12:40:12.836" v="52"/>
          <ac:spMkLst>
            <pc:docMk/>
            <pc:sldMk cId="843253065" sldId="285"/>
            <ac:spMk id="6" creationId="{E54D8D6A-E2DF-4815-82F9-5F021A35BF6F}"/>
          </ac:spMkLst>
        </pc:spChg>
        <pc:picChg chg="del">
          <ac:chgData name="Puja Jaydhar" userId="S::puja_jaydhar@persistent.com::ee20f8be-238e-4beb-8280-92d78aedec0a" providerId="AD" clId="Web-{C2F4A677-C976-4983-AC5D-474BD5AEBEB4}" dt="2021-10-10T12:39:51.726" v="48"/>
          <ac:picMkLst>
            <pc:docMk/>
            <pc:sldMk cId="843253065" sldId="285"/>
            <ac:picMk id="4" creationId="{38D8F854-908C-49CC-BB7C-F9ED7DF63DA4}"/>
          </ac:picMkLst>
        </pc:picChg>
      </pc:sldChg>
      <pc:sldChg chg="modSp new del mod modShow">
        <pc:chgData name="Puja Jaydhar" userId="S::puja_jaydhar@persistent.com::ee20f8be-238e-4beb-8280-92d78aedec0a" providerId="AD" clId="Web-{C2F4A677-C976-4983-AC5D-474BD5AEBEB4}" dt="2021-10-10T12:39:17.272" v="44"/>
        <pc:sldMkLst>
          <pc:docMk/>
          <pc:sldMk cId="1255358237" sldId="285"/>
        </pc:sldMkLst>
        <pc:spChg chg="mod">
          <ac:chgData name="Puja Jaydhar" userId="S::puja_jaydhar@persistent.com::ee20f8be-238e-4beb-8280-92d78aedec0a" providerId="AD" clId="Web-{C2F4A677-C976-4983-AC5D-474BD5AEBEB4}" dt="2021-10-10T12:38:28.865" v="39" actId="20577"/>
          <ac:spMkLst>
            <pc:docMk/>
            <pc:sldMk cId="1255358237" sldId="285"/>
            <ac:spMk id="2" creationId="{FAECF7EF-68D6-45CD-92B0-557C71FF3F7D}"/>
          </ac:spMkLst>
        </pc:spChg>
      </pc:sldChg>
      <pc:sldChg chg="new del">
        <pc:chgData name="Puja Jaydhar" userId="S::puja_jaydhar@persistent.com::ee20f8be-238e-4beb-8280-92d78aedec0a" providerId="AD" clId="Web-{C2F4A677-C976-4983-AC5D-474BD5AEBEB4}" dt="2021-10-10T12:36:49.050" v="21"/>
        <pc:sldMkLst>
          <pc:docMk/>
          <pc:sldMk cId="1546031917" sldId="285"/>
        </pc:sldMkLst>
      </pc:sldChg>
      <pc:sldChg chg="new del">
        <pc:chgData name="Puja Jaydhar" userId="S::puja_jaydhar@persistent.com::ee20f8be-238e-4beb-8280-92d78aedec0a" providerId="AD" clId="Web-{C2F4A677-C976-4983-AC5D-474BD5AEBEB4}" dt="2021-10-10T12:30:20.805" v="20"/>
        <pc:sldMkLst>
          <pc:docMk/>
          <pc:sldMk cId="2743201440" sldId="286"/>
        </pc:sldMkLst>
      </pc:sldChg>
      <pc:sldChg chg="new del">
        <pc:chgData name="Puja Jaydhar" userId="S::puja_jaydhar@persistent.com::ee20f8be-238e-4beb-8280-92d78aedec0a" providerId="AD" clId="Web-{C2F4A677-C976-4983-AC5D-474BD5AEBEB4}" dt="2021-10-10T12:30:00.961" v="18"/>
        <pc:sldMkLst>
          <pc:docMk/>
          <pc:sldMk cId="2770123372" sldId="286"/>
        </pc:sldMkLst>
      </pc:sldChg>
      <pc:sldChg chg="addSp delSp modSp new mod modClrScheme modShow chgLayout">
        <pc:chgData name="Puja Jaydhar" userId="S::puja_jaydhar@persistent.com::ee20f8be-238e-4beb-8280-92d78aedec0a" providerId="AD" clId="Web-{C2F4A677-C976-4983-AC5D-474BD5AEBEB4}" dt="2021-10-10T15:06:26.551" v="652"/>
        <pc:sldMkLst>
          <pc:docMk/>
          <pc:sldMk cId="621427320" sldId="288"/>
        </pc:sldMkLst>
        <pc:spChg chg="del mod ord">
          <ac:chgData name="Puja Jaydhar" userId="S::puja_jaydhar@persistent.com::ee20f8be-238e-4beb-8280-92d78aedec0a" providerId="AD" clId="Web-{C2F4A677-C976-4983-AC5D-474BD5AEBEB4}" dt="2021-10-10T13:15:33.704" v="233"/>
          <ac:spMkLst>
            <pc:docMk/>
            <pc:sldMk cId="621427320" sldId="288"/>
            <ac:spMk id="2" creationId="{F717C7DA-9734-42D2-B0D3-8104B23931F9}"/>
          </ac:spMkLst>
        </pc:spChg>
        <pc:spChg chg="del mod ord">
          <ac:chgData name="Puja Jaydhar" userId="S::puja_jaydhar@persistent.com::ee20f8be-238e-4beb-8280-92d78aedec0a" providerId="AD" clId="Web-{C2F4A677-C976-4983-AC5D-474BD5AEBEB4}" dt="2021-10-10T13:15:33.704" v="233"/>
          <ac:spMkLst>
            <pc:docMk/>
            <pc:sldMk cId="621427320" sldId="288"/>
            <ac:spMk id="3" creationId="{FCF2E753-0DC2-4768-9111-F85A54B2FCCD}"/>
          </ac:spMkLst>
        </pc:spChg>
        <pc:spChg chg="add del mod ord">
          <ac:chgData name="Puja Jaydhar" userId="S::puja_jaydhar@persistent.com::ee20f8be-238e-4beb-8280-92d78aedec0a" providerId="AD" clId="Web-{C2F4A677-C976-4983-AC5D-474BD5AEBEB4}" dt="2021-10-10T13:15:33.704" v="233"/>
          <ac:spMkLst>
            <pc:docMk/>
            <pc:sldMk cId="621427320" sldId="288"/>
            <ac:spMk id="4" creationId="{ABF02329-3BDF-420F-9DFD-3701D8B32B0E}"/>
          </ac:spMkLst>
        </pc:spChg>
        <pc:spChg chg="add mod">
          <ac:chgData name="Puja Jaydhar" userId="S::puja_jaydhar@persistent.com::ee20f8be-238e-4beb-8280-92d78aedec0a" providerId="AD" clId="Web-{C2F4A677-C976-4983-AC5D-474BD5AEBEB4}" dt="2021-10-10T13:22:35.746" v="290" actId="20577"/>
          <ac:spMkLst>
            <pc:docMk/>
            <pc:sldMk cId="621427320" sldId="288"/>
            <ac:spMk id="7" creationId="{03E95F93-202D-4A41-AF9E-83C58041024D}"/>
          </ac:spMkLst>
        </pc:spChg>
        <pc:spChg chg="add mod">
          <ac:chgData name="Puja Jaydhar" userId="S::puja_jaydhar@persistent.com::ee20f8be-238e-4beb-8280-92d78aedec0a" providerId="AD" clId="Web-{C2F4A677-C976-4983-AC5D-474BD5AEBEB4}" dt="2021-10-10T13:22:38.199" v="291" actId="20577"/>
          <ac:spMkLst>
            <pc:docMk/>
            <pc:sldMk cId="621427320" sldId="288"/>
            <ac:spMk id="8" creationId="{57020AFF-804D-4411-89B7-6AB5095C15B2}"/>
          </ac:spMkLst>
        </pc:spChg>
        <pc:picChg chg="add del mod">
          <ac:chgData name="Puja Jaydhar" userId="S::puja_jaydhar@persistent.com::ee20f8be-238e-4beb-8280-92d78aedec0a" providerId="AD" clId="Web-{C2F4A677-C976-4983-AC5D-474BD5AEBEB4}" dt="2021-10-10T13:12:22.965" v="226"/>
          <ac:picMkLst>
            <pc:docMk/>
            <pc:sldMk cId="621427320" sldId="288"/>
            <ac:picMk id="5" creationId="{9D9A6C15-5A8A-47BF-856A-AD3E2ACDBC81}"/>
          </ac:picMkLst>
        </pc:picChg>
        <pc:picChg chg="add mod">
          <ac:chgData name="Puja Jaydhar" userId="S::puja_jaydhar@persistent.com::ee20f8be-238e-4beb-8280-92d78aedec0a" providerId="AD" clId="Web-{C2F4A677-C976-4983-AC5D-474BD5AEBEB4}" dt="2021-10-10T13:21:47.651" v="281" actId="14100"/>
          <ac:picMkLst>
            <pc:docMk/>
            <pc:sldMk cId="621427320" sldId="288"/>
            <ac:picMk id="6" creationId="{21F29406-FDCB-4AAF-AE4A-DA3BBBF9095F}"/>
          </ac:picMkLst>
        </pc:picChg>
        <pc:picChg chg="add mod">
          <ac:chgData name="Puja Jaydhar" userId="S::puja_jaydhar@persistent.com::ee20f8be-238e-4beb-8280-92d78aedec0a" providerId="AD" clId="Web-{C2F4A677-C976-4983-AC5D-474BD5AEBEB4}" dt="2021-10-10T13:22:09.417" v="285" actId="14100"/>
          <ac:picMkLst>
            <pc:docMk/>
            <pc:sldMk cId="621427320" sldId="288"/>
            <ac:picMk id="9" creationId="{A0CF1EAF-EAEE-4EF1-AE65-31D938E88075}"/>
          </ac:picMkLst>
        </pc:picChg>
        <pc:picChg chg="add mod">
          <ac:chgData name="Puja Jaydhar" userId="S::puja_jaydhar@persistent.com::ee20f8be-238e-4beb-8280-92d78aedec0a" providerId="AD" clId="Web-{C2F4A677-C976-4983-AC5D-474BD5AEBEB4}" dt="2021-10-10T13:21:55.292" v="283" actId="14100"/>
          <ac:picMkLst>
            <pc:docMk/>
            <pc:sldMk cId="621427320" sldId="288"/>
            <ac:picMk id="10" creationId="{DE428706-1082-448C-95DD-B63843AE3639}"/>
          </ac:picMkLst>
        </pc:picChg>
      </pc:sldChg>
      <pc:sldChg chg="new del">
        <pc:chgData name="Puja Jaydhar" userId="S::puja_jaydhar@persistent.com::ee20f8be-238e-4beb-8280-92d78aedec0a" providerId="AD" clId="Web-{C2F4A677-C976-4983-AC5D-474BD5AEBEB4}" dt="2021-10-10T12:58:09.426" v="209"/>
        <pc:sldMkLst>
          <pc:docMk/>
          <pc:sldMk cId="1101621296" sldId="288"/>
        </pc:sldMkLst>
      </pc:sldChg>
      <pc:sldChg chg="modSp add del mod replId modClrScheme chgLayout">
        <pc:chgData name="Puja Jaydhar" userId="S::puja_jaydhar@persistent.com::ee20f8be-238e-4beb-8280-92d78aedec0a" providerId="AD" clId="Web-{C2F4A677-C976-4983-AC5D-474BD5AEBEB4}" dt="2021-10-10T12:57:57.504" v="207"/>
        <pc:sldMkLst>
          <pc:docMk/>
          <pc:sldMk cId="1942046381" sldId="288"/>
        </pc:sldMkLst>
        <pc:spChg chg="mod ord">
          <ac:chgData name="Puja Jaydhar" userId="S::puja_jaydhar@persistent.com::ee20f8be-238e-4beb-8280-92d78aedec0a" providerId="AD" clId="Web-{C2F4A677-C976-4983-AC5D-474BD5AEBEB4}" dt="2021-10-10T12:57:12.346" v="204"/>
          <ac:spMkLst>
            <pc:docMk/>
            <pc:sldMk cId="1942046381" sldId="288"/>
            <ac:spMk id="2" creationId="{703763A4-CD44-4D58-859F-91AFE066FF69}"/>
          </ac:spMkLst>
        </pc:spChg>
        <pc:spChg chg="mod ord">
          <ac:chgData name="Puja Jaydhar" userId="S::puja_jaydhar@persistent.com::ee20f8be-238e-4beb-8280-92d78aedec0a" providerId="AD" clId="Web-{C2F4A677-C976-4983-AC5D-474BD5AEBEB4}" dt="2021-10-10T12:57:12.346" v="204"/>
          <ac:spMkLst>
            <pc:docMk/>
            <pc:sldMk cId="1942046381" sldId="288"/>
            <ac:spMk id="3" creationId="{CBD575A3-8955-4965-A4C8-EDC24E6EED5C}"/>
          </ac:spMkLst>
        </pc:spChg>
        <pc:spChg chg="mod ord">
          <ac:chgData name="Puja Jaydhar" userId="S::puja_jaydhar@persistent.com::ee20f8be-238e-4beb-8280-92d78aedec0a" providerId="AD" clId="Web-{C2F4A677-C976-4983-AC5D-474BD5AEBEB4}" dt="2021-10-10T12:57:41.441" v="206" actId="20577"/>
          <ac:spMkLst>
            <pc:docMk/>
            <pc:sldMk cId="1942046381" sldId="288"/>
            <ac:spMk id="5" creationId="{52F056CD-938F-4798-9264-B663038F9083}"/>
          </ac:spMkLst>
        </pc:spChg>
      </pc:sldChg>
      <pc:sldChg chg="addSp modSp new mod setBg">
        <pc:chgData name="Puja Jaydhar" userId="S::puja_jaydhar@persistent.com::ee20f8be-238e-4beb-8280-92d78aedec0a" providerId="AD" clId="Web-{C2F4A677-C976-4983-AC5D-474BD5AEBEB4}" dt="2021-10-10T15:15:55.627" v="659" actId="20577"/>
        <pc:sldMkLst>
          <pc:docMk/>
          <pc:sldMk cId="875132731" sldId="289"/>
        </pc:sldMkLst>
        <pc:spChg chg="mod">
          <ac:chgData name="Puja Jaydhar" userId="S::puja_jaydhar@persistent.com::ee20f8be-238e-4beb-8280-92d78aedec0a" providerId="AD" clId="Web-{C2F4A677-C976-4983-AC5D-474BD5AEBEB4}" dt="2021-10-10T13:26:29.971" v="303" actId="20577"/>
          <ac:spMkLst>
            <pc:docMk/>
            <pc:sldMk cId="875132731" sldId="289"/>
            <ac:spMk id="2" creationId="{F2442975-4413-42CD-A9D7-C3A078B8ACAE}"/>
          </ac:spMkLst>
        </pc:spChg>
        <pc:spChg chg="mod">
          <ac:chgData name="Puja Jaydhar" userId="S::puja_jaydhar@persistent.com::ee20f8be-238e-4beb-8280-92d78aedec0a" providerId="AD" clId="Web-{C2F4A677-C976-4983-AC5D-474BD5AEBEB4}" dt="2021-10-10T15:15:55.627" v="659" actId="20577"/>
          <ac:spMkLst>
            <pc:docMk/>
            <pc:sldMk cId="875132731" sldId="289"/>
            <ac:spMk id="3" creationId="{754763E6-98B6-4DC9-9231-3743C1FCA9E2}"/>
          </ac:spMkLst>
        </pc:spChg>
        <pc:picChg chg="add mod">
          <ac:chgData name="Puja Jaydhar" userId="S::puja_jaydhar@persistent.com::ee20f8be-238e-4beb-8280-92d78aedec0a" providerId="AD" clId="Web-{C2F4A677-C976-4983-AC5D-474BD5AEBEB4}" dt="2021-10-10T14:32:29.953" v="353" actId="14100"/>
          <ac:picMkLst>
            <pc:docMk/>
            <pc:sldMk cId="875132731" sldId="289"/>
            <ac:picMk id="4" creationId="{C7E87A5E-FF2C-4AE2-970F-37F65E5E9C4B}"/>
          </ac:picMkLst>
        </pc:picChg>
      </pc:sldChg>
      <pc:sldChg chg="add del replId">
        <pc:chgData name="Puja Jaydhar" userId="S::puja_jaydhar@persistent.com::ee20f8be-238e-4beb-8280-92d78aedec0a" providerId="AD" clId="Web-{C2F4A677-C976-4983-AC5D-474BD5AEBEB4}" dt="2021-10-10T13:22:51.981" v="292"/>
        <pc:sldMkLst>
          <pc:docMk/>
          <pc:sldMk cId="1360735987" sldId="289"/>
        </pc:sldMkLst>
      </pc:sldChg>
      <pc:sldChg chg="addSp delSp modSp new mod setBg modClrScheme chgLayout">
        <pc:chgData name="Puja Jaydhar" userId="S::puja_jaydhar@persistent.com::ee20f8be-238e-4beb-8280-92d78aedec0a" providerId="AD" clId="Web-{C2F4A677-C976-4983-AC5D-474BD5AEBEB4}" dt="2021-10-10T15:05:49.566" v="651" actId="20577"/>
        <pc:sldMkLst>
          <pc:docMk/>
          <pc:sldMk cId="1060687898" sldId="290"/>
        </pc:sldMkLst>
        <pc:spChg chg="add mod">
          <ac:chgData name="Puja Jaydhar" userId="S::puja_jaydhar@persistent.com::ee20f8be-238e-4beb-8280-92d78aedec0a" providerId="AD" clId="Web-{C2F4A677-C976-4983-AC5D-474BD5AEBEB4}" dt="2021-10-10T14:58:38.915" v="622" actId="20577"/>
          <ac:spMkLst>
            <pc:docMk/>
            <pc:sldMk cId="1060687898" sldId="290"/>
            <ac:spMk id="2" creationId="{C3574FAB-30AD-4B9B-BB35-40312E1A034E}"/>
          </ac:spMkLst>
        </pc:spChg>
        <pc:spChg chg="add mod">
          <ac:chgData name="Puja Jaydhar" userId="S::puja_jaydhar@persistent.com::ee20f8be-238e-4beb-8280-92d78aedec0a" providerId="AD" clId="Web-{C2F4A677-C976-4983-AC5D-474BD5AEBEB4}" dt="2021-10-10T15:05:04.877" v="646" actId="20577"/>
          <ac:spMkLst>
            <pc:docMk/>
            <pc:sldMk cId="1060687898" sldId="290"/>
            <ac:spMk id="3" creationId="{4085185D-2013-4177-8091-30439717A579}"/>
          </ac:spMkLst>
        </pc:spChg>
        <pc:spChg chg="add mod">
          <ac:chgData name="Puja Jaydhar" userId="S::puja_jaydhar@persistent.com::ee20f8be-238e-4beb-8280-92d78aedec0a" providerId="AD" clId="Web-{C2F4A677-C976-4983-AC5D-474BD5AEBEB4}" dt="2021-10-10T15:05:39.238" v="649" actId="20577"/>
          <ac:spMkLst>
            <pc:docMk/>
            <pc:sldMk cId="1060687898" sldId="290"/>
            <ac:spMk id="4" creationId="{7C517AF6-C7B2-4531-B01D-E00D5B39D3AD}"/>
          </ac:spMkLst>
        </pc:spChg>
        <pc:spChg chg="add del mod">
          <ac:chgData name="Puja Jaydhar" userId="S::puja_jaydhar@persistent.com::ee20f8be-238e-4beb-8280-92d78aedec0a" providerId="AD" clId="Web-{C2F4A677-C976-4983-AC5D-474BD5AEBEB4}" dt="2021-10-10T14:45:22.349" v="466"/>
          <ac:spMkLst>
            <pc:docMk/>
            <pc:sldMk cId="1060687898" sldId="290"/>
            <ac:spMk id="5" creationId="{9A311608-83B4-472C-8A50-1D74A802A79F}"/>
          </ac:spMkLst>
        </pc:spChg>
        <pc:spChg chg="add mod">
          <ac:chgData name="Puja Jaydhar" userId="S::puja_jaydhar@persistent.com::ee20f8be-238e-4beb-8280-92d78aedec0a" providerId="AD" clId="Web-{C2F4A677-C976-4983-AC5D-474BD5AEBEB4}" dt="2021-10-10T15:05:49.566" v="651" actId="20577"/>
          <ac:spMkLst>
            <pc:docMk/>
            <pc:sldMk cId="1060687898" sldId="290"/>
            <ac:spMk id="6" creationId="{CE3E5233-E18F-4A23-83E6-C2EEA11C1CBC}"/>
          </ac:spMkLst>
        </pc:spChg>
        <pc:spChg chg="add del mod">
          <ac:chgData name="Puja Jaydhar" userId="S::puja_jaydhar@persistent.com::ee20f8be-238e-4beb-8280-92d78aedec0a" providerId="AD" clId="Web-{C2F4A677-C976-4983-AC5D-474BD5AEBEB4}" dt="2021-10-10T14:45:27.396" v="467"/>
          <ac:spMkLst>
            <pc:docMk/>
            <pc:sldMk cId="1060687898" sldId="290"/>
            <ac:spMk id="7" creationId="{03C70E61-69EB-4198-A514-C626233618CC}"/>
          </ac:spMkLst>
        </pc:spChg>
        <pc:spChg chg="add mod">
          <ac:chgData name="Puja Jaydhar" userId="S::puja_jaydhar@persistent.com::ee20f8be-238e-4beb-8280-92d78aedec0a" providerId="AD" clId="Web-{C2F4A677-C976-4983-AC5D-474BD5AEBEB4}" dt="2021-10-10T15:05:44.597" v="650" actId="20577"/>
          <ac:spMkLst>
            <pc:docMk/>
            <pc:sldMk cId="1060687898" sldId="290"/>
            <ac:spMk id="9" creationId="{D8AF1D44-8CD8-44DF-91A6-0C8C6A08B64D}"/>
          </ac:spMkLst>
        </pc:spChg>
        <pc:picChg chg="add del mod">
          <ac:chgData name="Puja Jaydhar" userId="S::puja_jaydhar@persistent.com::ee20f8be-238e-4beb-8280-92d78aedec0a" providerId="AD" clId="Web-{C2F4A677-C976-4983-AC5D-474BD5AEBEB4}" dt="2021-10-10T14:51:19.139" v="560"/>
          <ac:picMkLst>
            <pc:docMk/>
            <pc:sldMk cId="1060687898" sldId="290"/>
            <ac:picMk id="8" creationId="{77AC11E1-EBB9-4705-AACF-D3575759115D}"/>
          </ac:picMkLst>
        </pc:picChg>
        <pc:inkChg chg="add del">
          <ac:chgData name="Puja Jaydhar" userId="S::puja_jaydhar@persistent.com::ee20f8be-238e-4beb-8280-92d78aedec0a" providerId="AD" clId="Web-{C2F4A677-C976-4983-AC5D-474BD5AEBEB4}" dt="2021-10-10T15:04:28.673" v="636"/>
          <ac:inkMkLst>
            <pc:docMk/>
            <pc:sldMk cId="1060687898" sldId="290"/>
            <ac:inkMk id="10" creationId="{2A8C831E-3335-4202-8D6B-0FCCFBEEA19C}"/>
          </ac:inkMkLst>
        </pc:inkChg>
        <pc:inkChg chg="add del">
          <ac:chgData name="Puja Jaydhar" userId="S::puja_jaydhar@persistent.com::ee20f8be-238e-4beb-8280-92d78aedec0a" providerId="AD" clId="Web-{C2F4A677-C976-4983-AC5D-474BD5AEBEB4}" dt="2021-10-10T15:04:28.673" v="635"/>
          <ac:inkMkLst>
            <pc:docMk/>
            <pc:sldMk cId="1060687898" sldId="290"/>
            <ac:inkMk id="11" creationId="{297FD407-0660-449C-A5FB-6641F4A0B395}"/>
          </ac:inkMkLst>
        </pc:inkChg>
        <pc:inkChg chg="add del">
          <ac:chgData name="Puja Jaydhar" userId="S::puja_jaydhar@persistent.com::ee20f8be-238e-4beb-8280-92d78aedec0a" providerId="AD" clId="Web-{C2F4A677-C976-4983-AC5D-474BD5AEBEB4}" dt="2021-10-10T15:04:28.673" v="634"/>
          <ac:inkMkLst>
            <pc:docMk/>
            <pc:sldMk cId="1060687898" sldId="290"/>
            <ac:inkMk id="12" creationId="{D5ED23C4-DCD6-4346-85AC-1E154FC9B4CE}"/>
          </ac:inkMkLst>
        </pc:inkChg>
        <pc:inkChg chg="add del">
          <ac:chgData name="Puja Jaydhar" userId="S::puja_jaydhar@persistent.com::ee20f8be-238e-4beb-8280-92d78aedec0a" providerId="AD" clId="Web-{C2F4A677-C976-4983-AC5D-474BD5AEBEB4}" dt="2021-10-10T15:04:41.268" v="638"/>
          <ac:inkMkLst>
            <pc:docMk/>
            <pc:sldMk cId="1060687898" sldId="290"/>
            <ac:inkMk id="13" creationId="{97BDCF81-CF05-4334-9437-44FE61514552}"/>
          </ac:inkMkLst>
        </pc:inkChg>
        <pc:inkChg chg="add del">
          <ac:chgData name="Puja Jaydhar" userId="S::puja_jaydhar@persistent.com::ee20f8be-238e-4beb-8280-92d78aedec0a" providerId="AD" clId="Web-{C2F4A677-C976-4983-AC5D-474BD5AEBEB4}" dt="2021-10-10T15:04:44.768" v="640"/>
          <ac:inkMkLst>
            <pc:docMk/>
            <pc:sldMk cId="1060687898" sldId="290"/>
            <ac:inkMk id="14" creationId="{C0FA295D-0196-4BB1-A08A-5C819F121A47}"/>
          </ac:inkMkLst>
        </pc:inkChg>
        <pc:inkChg chg="add del">
          <ac:chgData name="Puja Jaydhar" userId="S::puja_jaydhar@persistent.com::ee20f8be-238e-4beb-8280-92d78aedec0a" providerId="AD" clId="Web-{C2F4A677-C976-4983-AC5D-474BD5AEBEB4}" dt="2021-10-10T15:05:04.049" v="645"/>
          <ac:inkMkLst>
            <pc:docMk/>
            <pc:sldMk cId="1060687898" sldId="290"/>
            <ac:inkMk id="15" creationId="{529125D3-0845-4FE6-A922-B80C9655DDC4}"/>
          </ac:inkMkLst>
        </pc:inkChg>
        <pc:inkChg chg="add del">
          <ac:chgData name="Puja Jaydhar" userId="S::puja_jaydhar@persistent.com::ee20f8be-238e-4beb-8280-92d78aedec0a" providerId="AD" clId="Web-{C2F4A677-C976-4983-AC5D-474BD5AEBEB4}" dt="2021-10-10T15:05:02.784" v="644"/>
          <ac:inkMkLst>
            <pc:docMk/>
            <pc:sldMk cId="1060687898" sldId="290"/>
            <ac:inkMk id="16" creationId="{92E3F5AD-779A-41C0-9AC8-6E49FC894295}"/>
          </ac:inkMkLst>
        </pc:inkChg>
        <pc:inkChg chg="add del">
          <ac:chgData name="Puja Jaydhar" userId="S::puja_jaydhar@persistent.com::ee20f8be-238e-4beb-8280-92d78aedec0a" providerId="AD" clId="Web-{C2F4A677-C976-4983-AC5D-474BD5AEBEB4}" dt="2021-10-10T15:05:10.018" v="648"/>
          <ac:inkMkLst>
            <pc:docMk/>
            <pc:sldMk cId="1060687898" sldId="290"/>
            <ac:inkMk id="17" creationId="{82DCC802-9250-4095-866A-2ED306660821}"/>
          </ac:inkMkLst>
        </pc:inkChg>
      </pc:sldChg>
      <pc:sldChg chg="mod setBg">
        <pc:chgData name="Puja Jaydhar" userId="S::puja_jaydhar@persistent.com::ee20f8be-238e-4beb-8280-92d78aedec0a" providerId="AD" clId="Web-{C2F4A677-C976-4983-AC5D-474BD5AEBEB4}" dt="2021-10-10T15:12:43.482" v="654"/>
        <pc:sldMkLst>
          <pc:docMk/>
          <pc:sldMk cId="3654356609" sldId="293"/>
        </pc:sldMkLst>
      </pc:sldChg>
      <pc:sldChg chg="modSp new mod setBg">
        <pc:chgData name="Puja Jaydhar" userId="S::puja_jaydhar@persistent.com::ee20f8be-238e-4beb-8280-92d78aedec0a" providerId="AD" clId="Web-{C2F4A677-C976-4983-AC5D-474BD5AEBEB4}" dt="2021-10-10T14:34:36.534" v="369"/>
        <pc:sldMkLst>
          <pc:docMk/>
          <pc:sldMk cId="301614730" sldId="294"/>
        </pc:sldMkLst>
        <pc:spChg chg="mod">
          <ac:chgData name="Puja Jaydhar" userId="S::puja_jaydhar@persistent.com::ee20f8be-238e-4beb-8280-92d78aedec0a" providerId="AD" clId="Web-{C2F4A677-C976-4983-AC5D-474BD5AEBEB4}" dt="2021-10-10T14:34:24.456" v="368" actId="20577"/>
          <ac:spMkLst>
            <pc:docMk/>
            <pc:sldMk cId="301614730" sldId="294"/>
            <ac:spMk id="2" creationId="{9A7E2121-0CA0-4C5E-AFA8-EBD1156E4B74}"/>
          </ac:spMkLst>
        </pc:spChg>
        <pc:spChg chg="mod">
          <ac:chgData name="Puja Jaydhar" userId="S::puja_jaydhar@persistent.com::ee20f8be-238e-4beb-8280-92d78aedec0a" providerId="AD" clId="Web-{C2F4A677-C976-4983-AC5D-474BD5AEBEB4}" dt="2021-10-10T14:34:14.534" v="367" actId="14100"/>
          <ac:spMkLst>
            <pc:docMk/>
            <pc:sldMk cId="301614730" sldId="294"/>
            <ac:spMk id="3" creationId="{A5E41C0E-0D32-4B55-8ED1-16FAB53E4553}"/>
          </ac:spMkLst>
        </pc:spChg>
      </pc:sldChg>
      <pc:sldChg chg="addSp delSp modSp new mod setBg modClrScheme chgLayout">
        <pc:chgData name="Puja Jaydhar" userId="S::puja_jaydhar@persistent.com::ee20f8be-238e-4beb-8280-92d78aedec0a" providerId="AD" clId="Web-{C2F4A677-C976-4983-AC5D-474BD5AEBEB4}" dt="2021-10-10T14:59:25.838" v="629" actId="20577"/>
        <pc:sldMkLst>
          <pc:docMk/>
          <pc:sldMk cId="2617797137" sldId="295"/>
        </pc:sldMkLst>
        <pc:spChg chg="mod ord">
          <ac:chgData name="Puja Jaydhar" userId="S::puja_jaydhar@persistent.com::ee20f8be-238e-4beb-8280-92d78aedec0a" providerId="AD" clId="Web-{C2F4A677-C976-4983-AC5D-474BD5AEBEB4}" dt="2021-10-10T14:59:25.838" v="629" actId="20577"/>
          <ac:spMkLst>
            <pc:docMk/>
            <pc:sldMk cId="2617797137" sldId="295"/>
            <ac:spMk id="2" creationId="{4E6B784E-D9A0-4356-9184-DE589BCD8BD4}"/>
          </ac:spMkLst>
        </pc:spChg>
        <pc:spChg chg="mod ord">
          <ac:chgData name="Puja Jaydhar" userId="S::puja_jaydhar@persistent.com::ee20f8be-238e-4beb-8280-92d78aedec0a" providerId="AD" clId="Web-{C2F4A677-C976-4983-AC5D-474BD5AEBEB4}" dt="2021-10-10T14:38:59.090" v="388" actId="20577"/>
          <ac:spMkLst>
            <pc:docMk/>
            <pc:sldMk cId="2617797137" sldId="295"/>
            <ac:spMk id="3" creationId="{DF35BCC7-58E2-466F-BB5D-A2AC52909D81}"/>
          </ac:spMkLst>
        </pc:spChg>
        <pc:spChg chg="add del mod ord">
          <ac:chgData name="Puja Jaydhar" userId="S::puja_jaydhar@persistent.com::ee20f8be-238e-4beb-8280-92d78aedec0a" providerId="AD" clId="Web-{C2F4A677-C976-4983-AC5D-474BD5AEBEB4}" dt="2021-10-10T14:37:22.182" v="377"/>
          <ac:spMkLst>
            <pc:docMk/>
            <pc:sldMk cId="2617797137" sldId="295"/>
            <ac:spMk id="4" creationId="{2121DBCA-D3C5-471E-BAD3-A2760800A050}"/>
          </ac:spMkLst>
        </pc:spChg>
        <pc:picChg chg="add mod">
          <ac:chgData name="Puja Jaydhar" userId="S::puja_jaydhar@persistent.com::ee20f8be-238e-4beb-8280-92d78aedec0a" providerId="AD" clId="Web-{C2F4A677-C976-4983-AC5D-474BD5AEBEB4}" dt="2021-10-10T14:39:56.998" v="393" actId="14100"/>
          <ac:picMkLst>
            <pc:docMk/>
            <pc:sldMk cId="2617797137" sldId="295"/>
            <ac:picMk id="5" creationId="{CA08C79B-F440-47DC-A071-ECBE6184EB32}"/>
          </ac:picMkLst>
        </pc:picChg>
        <pc:picChg chg="add mod">
          <ac:chgData name="Puja Jaydhar" userId="S::puja_jaydhar@persistent.com::ee20f8be-238e-4beb-8280-92d78aedec0a" providerId="AD" clId="Web-{C2F4A677-C976-4983-AC5D-474BD5AEBEB4}" dt="2021-10-10T14:40:02.451" v="394" actId="14100"/>
          <ac:picMkLst>
            <pc:docMk/>
            <pc:sldMk cId="2617797137" sldId="295"/>
            <ac:picMk id="6" creationId="{E9A95FA9-3A82-430C-988E-43BAD1894ACB}"/>
          </ac:picMkLst>
        </pc:picChg>
        <pc:picChg chg="add mod">
          <ac:chgData name="Puja Jaydhar" userId="S::puja_jaydhar@persistent.com::ee20f8be-238e-4beb-8280-92d78aedec0a" providerId="AD" clId="Web-{C2F4A677-C976-4983-AC5D-474BD5AEBEB4}" dt="2021-10-10T14:40:05.670" v="395" actId="14100"/>
          <ac:picMkLst>
            <pc:docMk/>
            <pc:sldMk cId="2617797137" sldId="295"/>
            <ac:picMk id="7" creationId="{534EA3DC-AB6C-4D1B-A092-E9D3FE0B4977}"/>
          </ac:picMkLst>
        </pc:picChg>
      </pc:sldChg>
      <pc:sldChg chg="addSp modSp new del mod setBg modClrScheme chgLayout">
        <pc:chgData name="Puja Jaydhar" userId="S::puja_jaydhar@persistent.com::ee20f8be-238e-4beb-8280-92d78aedec0a" providerId="AD" clId="Web-{C2F4A677-C976-4983-AC5D-474BD5AEBEB4}" dt="2021-10-10T14:54:06.581" v="593"/>
        <pc:sldMkLst>
          <pc:docMk/>
          <pc:sldMk cId="3655909715" sldId="296"/>
        </pc:sldMkLst>
        <pc:spChg chg="mod ord">
          <ac:chgData name="Puja Jaydhar" userId="S::puja_jaydhar@persistent.com::ee20f8be-238e-4beb-8280-92d78aedec0a" providerId="AD" clId="Web-{C2F4A677-C976-4983-AC5D-474BD5AEBEB4}" dt="2021-10-10T14:53:34.095" v="592"/>
          <ac:spMkLst>
            <pc:docMk/>
            <pc:sldMk cId="3655909715" sldId="296"/>
            <ac:spMk id="2" creationId="{9708ADBE-591E-4321-8254-E91509103F2A}"/>
          </ac:spMkLst>
        </pc:spChg>
        <pc:spChg chg="add mod ord">
          <ac:chgData name="Puja Jaydhar" userId="S::puja_jaydhar@persistent.com::ee20f8be-238e-4beb-8280-92d78aedec0a" providerId="AD" clId="Web-{C2F4A677-C976-4983-AC5D-474BD5AEBEB4}" dt="2021-10-10T14:53:34.095" v="592"/>
          <ac:spMkLst>
            <pc:docMk/>
            <pc:sldMk cId="3655909715" sldId="296"/>
            <ac:spMk id="3" creationId="{A1C6EE18-6C4A-4138-833E-A8C14D1184C9}"/>
          </ac:spMkLst>
        </pc:spChg>
      </pc:sldChg>
      <pc:sldChg chg="mod setBg">
        <pc:chgData name="Puja Jaydhar" userId="S::puja_jaydhar@persistent.com::ee20f8be-238e-4beb-8280-92d78aedec0a" providerId="AD" clId="Web-{C2F4A677-C976-4983-AC5D-474BD5AEBEB4}" dt="2021-10-10T15:12:49.873" v="655"/>
        <pc:sldMkLst>
          <pc:docMk/>
          <pc:sldMk cId="219742830" sldId="297"/>
        </pc:sldMkLst>
      </pc:sldChg>
      <pc:sldChg chg="addSp modSp new mod setBg modClrScheme chgLayout">
        <pc:chgData name="Puja Jaydhar" userId="S::puja_jaydhar@persistent.com::ee20f8be-238e-4beb-8280-92d78aedec0a" providerId="AD" clId="Web-{C2F4A677-C976-4983-AC5D-474BD5AEBEB4}" dt="2021-10-10T14:58:50.978" v="626" actId="14100"/>
        <pc:sldMkLst>
          <pc:docMk/>
          <pc:sldMk cId="2499701929" sldId="298"/>
        </pc:sldMkLst>
        <pc:spChg chg="mod ord">
          <ac:chgData name="Puja Jaydhar" userId="S::puja_jaydhar@persistent.com::ee20f8be-238e-4beb-8280-92d78aedec0a" providerId="AD" clId="Web-{C2F4A677-C976-4983-AC5D-474BD5AEBEB4}" dt="2021-10-10T14:58:41.400" v="624" actId="20577"/>
          <ac:spMkLst>
            <pc:docMk/>
            <pc:sldMk cId="2499701929" sldId="298"/>
            <ac:spMk id="2" creationId="{34FAB489-C10E-4095-BCC9-68BC1806BA9A}"/>
          </ac:spMkLst>
        </pc:spChg>
        <pc:spChg chg="add mod ord">
          <ac:chgData name="Puja Jaydhar" userId="S::puja_jaydhar@persistent.com::ee20f8be-238e-4beb-8280-92d78aedec0a" providerId="AD" clId="Web-{C2F4A677-C976-4983-AC5D-474BD5AEBEB4}" dt="2021-10-10T14:58:50.978" v="626" actId="14100"/>
          <ac:spMkLst>
            <pc:docMk/>
            <pc:sldMk cId="2499701929" sldId="298"/>
            <ac:spMk id="3" creationId="{3F6C6907-E22D-4AAC-85F4-E42227F67D11}"/>
          </ac:spMkLst>
        </pc:spChg>
        <pc:picChg chg="add mod">
          <ac:chgData name="Puja Jaydhar" userId="S::puja_jaydhar@persistent.com::ee20f8be-238e-4beb-8280-92d78aedec0a" providerId="AD" clId="Web-{C2F4A677-C976-4983-AC5D-474BD5AEBEB4}" dt="2021-10-10T14:56:55.413" v="611" actId="14100"/>
          <ac:picMkLst>
            <pc:docMk/>
            <pc:sldMk cId="2499701929" sldId="298"/>
            <ac:picMk id="4" creationId="{0B6373E0-4986-4FF1-B3EA-CCEB179EEF23}"/>
          </ac:picMkLst>
        </pc:picChg>
        <pc:picChg chg="add mod">
          <ac:chgData name="Puja Jaydhar" userId="S::puja_jaydhar@persistent.com::ee20f8be-238e-4beb-8280-92d78aedec0a" providerId="AD" clId="Web-{C2F4A677-C976-4983-AC5D-474BD5AEBEB4}" dt="2021-10-10T14:57:18.132" v="614" actId="14100"/>
          <ac:picMkLst>
            <pc:docMk/>
            <pc:sldMk cId="2499701929" sldId="298"/>
            <ac:picMk id="5" creationId="{FC4805CD-EE87-4547-8C0D-A9B20AD1C791}"/>
          </ac:picMkLst>
        </pc:picChg>
      </pc:sldChg>
      <pc:sldChg chg="new mod setBg">
        <pc:chgData name="Puja Jaydhar" userId="S::puja_jaydhar@persistent.com::ee20f8be-238e-4beb-8280-92d78aedec0a" providerId="AD" clId="Web-{C2F4A677-C976-4983-AC5D-474BD5AEBEB4}" dt="2021-10-10T15:12:57.092" v="656"/>
        <pc:sldMkLst>
          <pc:docMk/>
          <pc:sldMk cId="1073238415" sldId="300"/>
        </pc:sldMkLst>
      </pc:sldChg>
      <pc:sldChg chg="new mod setBg">
        <pc:chgData name="Puja Jaydhar" userId="S::puja_jaydhar@persistent.com::ee20f8be-238e-4beb-8280-92d78aedec0a" providerId="AD" clId="Web-{C2F4A677-C976-4983-AC5D-474BD5AEBEB4}" dt="2021-10-10T15:13:36.561" v="658"/>
        <pc:sldMkLst>
          <pc:docMk/>
          <pc:sldMk cId="1506955309" sldId="301"/>
        </pc:sldMkLst>
      </pc:sldChg>
    </pc:docChg>
  </pc:docChgLst>
  <pc:docChgLst>
    <pc:chgData name="Nishika Manira" userId="S::nishika_manira@persistent.com::6cd5404f-45cf-457f-ae8a-1b8768a9d796" providerId="AD" clId="Web-{F0ABF093-AA1B-41F3-B096-C2BB0EBD3A71}"/>
    <pc:docChg chg="modSld">
      <pc:chgData name="Nishika Manira" userId="S::nishika_manira@persistent.com::6cd5404f-45cf-457f-ae8a-1b8768a9d796" providerId="AD" clId="Web-{F0ABF093-AA1B-41F3-B096-C2BB0EBD3A71}" dt="2021-10-12T08:38:46.063" v="0" actId="20577"/>
      <pc:docMkLst>
        <pc:docMk/>
      </pc:docMkLst>
      <pc:sldChg chg="modSp">
        <pc:chgData name="Nishika Manira" userId="S::nishika_manira@persistent.com::6cd5404f-45cf-457f-ae8a-1b8768a9d796" providerId="AD" clId="Web-{F0ABF093-AA1B-41F3-B096-C2BB0EBD3A71}" dt="2021-10-12T08:38:46.063" v="0" actId="20577"/>
        <pc:sldMkLst>
          <pc:docMk/>
          <pc:sldMk cId="2283944642" sldId="257"/>
        </pc:sldMkLst>
        <pc:spChg chg="mod">
          <ac:chgData name="Nishika Manira" userId="S::nishika_manira@persistent.com::6cd5404f-45cf-457f-ae8a-1b8768a9d796" providerId="AD" clId="Web-{F0ABF093-AA1B-41F3-B096-C2BB0EBD3A71}" dt="2021-10-12T08:38:46.063" v="0" actId="20577"/>
          <ac:spMkLst>
            <pc:docMk/>
            <pc:sldMk cId="2283944642" sldId="257"/>
            <ac:spMk id="2" creationId="{FDAF8B94-628F-4558-8A3F-64E1FE8CC117}"/>
          </ac:spMkLst>
        </pc:spChg>
      </pc:sldChg>
    </pc:docChg>
  </pc:docChgLst>
  <pc:docChgLst>
    <pc:chgData name="Nishika Manira" userId="S::nishika_manira@persistent.com::6cd5404f-45cf-457f-ae8a-1b8768a9d796" providerId="AD" clId="Web-{0CD6573B-B968-4882-A38A-4AE9C2DAAA56}"/>
    <pc:docChg chg="modSld">
      <pc:chgData name="Nishika Manira" userId="S::nishika_manira@persistent.com::6cd5404f-45cf-457f-ae8a-1b8768a9d796" providerId="AD" clId="Web-{0CD6573B-B968-4882-A38A-4AE9C2DAAA56}" dt="2021-10-10T18:41:15.156" v="18" actId="20577"/>
      <pc:docMkLst>
        <pc:docMk/>
      </pc:docMkLst>
      <pc:sldChg chg="modSp">
        <pc:chgData name="Nishika Manira" userId="S::nishika_manira@persistent.com::6cd5404f-45cf-457f-ae8a-1b8768a9d796" providerId="AD" clId="Web-{0CD6573B-B968-4882-A38A-4AE9C2DAAA56}" dt="2021-10-10T18:33:16.003" v="0" actId="1076"/>
        <pc:sldMkLst>
          <pc:docMk/>
          <pc:sldMk cId="2283944642" sldId="257"/>
        </pc:sldMkLst>
        <pc:spChg chg="mod">
          <ac:chgData name="Nishika Manira" userId="S::nishika_manira@persistent.com::6cd5404f-45cf-457f-ae8a-1b8768a9d796" providerId="AD" clId="Web-{0CD6573B-B968-4882-A38A-4AE9C2DAAA56}" dt="2021-10-10T18:33:16.003" v="0" actId="1076"/>
          <ac:spMkLst>
            <pc:docMk/>
            <pc:sldMk cId="2283944642" sldId="257"/>
            <ac:spMk id="2" creationId="{FDAF8B94-628F-4558-8A3F-64E1FE8CC117}"/>
          </ac:spMkLst>
        </pc:spChg>
      </pc:sldChg>
      <pc:sldChg chg="modSp">
        <pc:chgData name="Nishika Manira" userId="S::nishika_manira@persistent.com::6cd5404f-45cf-457f-ae8a-1b8768a9d796" providerId="AD" clId="Web-{0CD6573B-B968-4882-A38A-4AE9C2DAAA56}" dt="2021-10-10T18:41:15.156" v="18" actId="20577"/>
        <pc:sldMkLst>
          <pc:docMk/>
          <pc:sldMk cId="1060687898" sldId="290"/>
        </pc:sldMkLst>
        <pc:spChg chg="mod">
          <ac:chgData name="Nishika Manira" userId="S::nishika_manira@persistent.com::6cd5404f-45cf-457f-ae8a-1b8768a9d796" providerId="AD" clId="Web-{0CD6573B-B968-4882-A38A-4AE9C2DAAA56}" dt="2021-10-10T18:41:15.156" v="18" actId="20577"/>
          <ac:spMkLst>
            <pc:docMk/>
            <pc:sldMk cId="1060687898" sldId="290"/>
            <ac:spMk id="3" creationId="{4085185D-2013-4177-8091-30439717A579}"/>
          </ac:spMkLst>
        </pc:spChg>
      </pc:sldChg>
      <pc:sldChg chg="modSp">
        <pc:chgData name="Nishika Manira" userId="S::nishika_manira@persistent.com::6cd5404f-45cf-457f-ae8a-1b8768a9d796" providerId="AD" clId="Web-{0CD6573B-B968-4882-A38A-4AE9C2DAAA56}" dt="2021-10-10T18:40:19.951" v="15" actId="1076"/>
        <pc:sldMkLst>
          <pc:docMk/>
          <pc:sldMk cId="2617797137" sldId="295"/>
        </pc:sldMkLst>
        <pc:spChg chg="mod">
          <ac:chgData name="Nishika Manira" userId="S::nishika_manira@persistent.com::6cd5404f-45cf-457f-ae8a-1b8768a9d796" providerId="AD" clId="Web-{0CD6573B-B968-4882-A38A-4AE9C2DAAA56}" dt="2021-10-10T18:40:19.951" v="15" actId="1076"/>
          <ac:spMkLst>
            <pc:docMk/>
            <pc:sldMk cId="2617797137" sldId="295"/>
            <ac:spMk id="3" creationId="{DF35BCC7-58E2-466F-BB5D-A2AC52909D81}"/>
          </ac:spMkLst>
        </pc:spChg>
        <pc:picChg chg="mod">
          <ac:chgData name="Nishika Manira" userId="S::nishika_manira@persistent.com::6cd5404f-45cf-457f-ae8a-1b8768a9d796" providerId="AD" clId="Web-{0CD6573B-B968-4882-A38A-4AE9C2DAAA56}" dt="2021-10-10T18:40:17.357" v="14" actId="1076"/>
          <ac:picMkLst>
            <pc:docMk/>
            <pc:sldMk cId="2617797137" sldId="295"/>
            <ac:picMk id="5" creationId="{CA08C79B-F440-47DC-A071-ECBE6184EB32}"/>
          </ac:picMkLst>
        </pc:picChg>
      </pc:sldChg>
      <pc:sldChg chg="modSp">
        <pc:chgData name="Nishika Manira" userId="S::nishika_manira@persistent.com::6cd5404f-45cf-457f-ae8a-1b8768a9d796" providerId="AD" clId="Web-{0CD6573B-B968-4882-A38A-4AE9C2DAAA56}" dt="2021-10-10T18:34:48.240" v="12" actId="1076"/>
        <pc:sldMkLst>
          <pc:docMk/>
          <pc:sldMk cId="2499701929" sldId="298"/>
        </pc:sldMkLst>
        <pc:spChg chg="mod">
          <ac:chgData name="Nishika Manira" userId="S::nishika_manira@persistent.com::6cd5404f-45cf-457f-ae8a-1b8768a9d796" providerId="AD" clId="Web-{0CD6573B-B968-4882-A38A-4AE9C2DAAA56}" dt="2021-10-10T18:34:48.240" v="12" actId="1076"/>
          <ac:spMkLst>
            <pc:docMk/>
            <pc:sldMk cId="2499701929" sldId="298"/>
            <ac:spMk id="3" creationId="{3F6C6907-E22D-4AAC-85F4-E42227F67D11}"/>
          </ac:spMkLst>
        </pc:spChg>
      </pc:sldChg>
    </pc:docChg>
  </pc:docChgLst>
  <pc:docChgLst>
    <pc:chgData name="Nishika Manira" userId="S::nishika_manira@persistent.com::6cd5404f-45cf-457f-ae8a-1b8768a9d796" providerId="AD" clId="Web-{DE5593A0-C749-43DC-AB37-79E8A5936D74}"/>
    <pc:docChg chg="modSld">
      <pc:chgData name="Nishika Manira" userId="S::nishika_manira@persistent.com::6cd5404f-45cf-457f-ae8a-1b8768a9d796" providerId="AD" clId="Web-{DE5593A0-C749-43DC-AB37-79E8A5936D74}" dt="2021-10-10T17:25:15.794" v="5" actId="20577"/>
      <pc:docMkLst>
        <pc:docMk/>
      </pc:docMkLst>
      <pc:sldChg chg="modSp">
        <pc:chgData name="Nishika Manira" userId="S::nishika_manira@persistent.com::6cd5404f-45cf-457f-ae8a-1b8768a9d796" providerId="AD" clId="Web-{DE5593A0-C749-43DC-AB37-79E8A5936D74}" dt="2021-10-10T17:14:51.044" v="1" actId="20577"/>
        <pc:sldMkLst>
          <pc:docMk/>
          <pc:sldMk cId="3340752525" sldId="262"/>
        </pc:sldMkLst>
        <pc:spChg chg="mod">
          <ac:chgData name="Nishika Manira" userId="S::nishika_manira@persistent.com::6cd5404f-45cf-457f-ae8a-1b8768a9d796" providerId="AD" clId="Web-{DE5593A0-C749-43DC-AB37-79E8A5936D74}" dt="2021-10-10T17:14:51.044" v="1" actId="20577"/>
          <ac:spMkLst>
            <pc:docMk/>
            <pc:sldMk cId="3340752525" sldId="262"/>
            <ac:spMk id="3" creationId="{BBB11CD7-2C4A-45D4-A3F8-EDE2488492DA}"/>
          </ac:spMkLst>
        </pc:spChg>
      </pc:sldChg>
      <pc:sldChg chg="modSp">
        <pc:chgData name="Nishika Manira" userId="S::nishika_manira@persistent.com::6cd5404f-45cf-457f-ae8a-1b8768a9d796" providerId="AD" clId="Web-{DE5593A0-C749-43DC-AB37-79E8A5936D74}" dt="2021-10-10T17:17:15.251" v="2" actId="20577"/>
        <pc:sldMkLst>
          <pc:docMk/>
          <pc:sldMk cId="1856280377" sldId="275"/>
        </pc:sldMkLst>
        <pc:spChg chg="mod">
          <ac:chgData name="Nishika Manira" userId="S::nishika_manira@persistent.com::6cd5404f-45cf-457f-ae8a-1b8768a9d796" providerId="AD" clId="Web-{DE5593A0-C749-43DC-AB37-79E8A5936D74}" dt="2021-10-10T17:17:15.251" v="2" actId="20577"/>
          <ac:spMkLst>
            <pc:docMk/>
            <pc:sldMk cId="1856280377" sldId="275"/>
            <ac:spMk id="3" creationId="{BAAA31EC-EBA4-43FF-9B07-6109DD5E3540}"/>
          </ac:spMkLst>
        </pc:spChg>
      </pc:sldChg>
      <pc:sldChg chg="modSp">
        <pc:chgData name="Nishika Manira" userId="S::nishika_manira@persistent.com::6cd5404f-45cf-457f-ae8a-1b8768a9d796" providerId="AD" clId="Web-{DE5593A0-C749-43DC-AB37-79E8A5936D74}" dt="2021-10-10T17:25:15.794" v="5" actId="20577"/>
        <pc:sldMkLst>
          <pc:docMk/>
          <pc:sldMk cId="3518430233" sldId="276"/>
        </pc:sldMkLst>
        <pc:spChg chg="mod">
          <ac:chgData name="Nishika Manira" userId="S::nishika_manira@persistent.com::6cd5404f-45cf-457f-ae8a-1b8768a9d796" providerId="AD" clId="Web-{DE5593A0-C749-43DC-AB37-79E8A5936D74}" dt="2021-10-10T17:25:15.794" v="5" actId="20577"/>
          <ac:spMkLst>
            <pc:docMk/>
            <pc:sldMk cId="3518430233" sldId="276"/>
            <ac:spMk id="2" creationId="{6DA329D4-316C-4A4B-B639-752632490D6E}"/>
          </ac:spMkLst>
        </pc:spChg>
      </pc:sldChg>
    </pc:docChg>
  </pc:docChgLst>
  <pc:docChgLst>
    <pc:chgData name="Aishwarya Mishra" userId="S::aishwarya_mishra@persistent.com::8cea27c4-cb0f-4044-971d-979830b3f40f" providerId="AD" clId="Web-{A2D6D128-0327-4454-AE8A-036CC96F775A}"/>
    <pc:docChg chg="addSld modSld">
      <pc:chgData name="Aishwarya Mishra" userId="S::aishwarya_mishra@persistent.com::8cea27c4-cb0f-4044-971d-979830b3f40f" providerId="AD" clId="Web-{A2D6D128-0327-4454-AE8A-036CC96F775A}" dt="2021-10-08T14:12:45.125" v="111" actId="20577"/>
      <pc:docMkLst>
        <pc:docMk/>
      </pc:docMkLst>
      <pc:sldChg chg="modSp new">
        <pc:chgData name="Aishwarya Mishra" userId="S::aishwarya_mishra@persistent.com::8cea27c4-cb0f-4044-971d-979830b3f40f" providerId="AD" clId="Web-{A2D6D128-0327-4454-AE8A-036CC96F775A}" dt="2021-10-08T14:11:20.717" v="25" actId="20577"/>
        <pc:sldMkLst>
          <pc:docMk/>
          <pc:sldMk cId="2283944642" sldId="257"/>
        </pc:sldMkLst>
        <pc:spChg chg="mod">
          <ac:chgData name="Aishwarya Mishra" userId="S::aishwarya_mishra@persistent.com::8cea27c4-cb0f-4044-971d-979830b3f40f" providerId="AD" clId="Web-{A2D6D128-0327-4454-AE8A-036CC96F775A}" dt="2021-10-08T14:11:20.717" v="25" actId="20577"/>
          <ac:spMkLst>
            <pc:docMk/>
            <pc:sldMk cId="2283944642" sldId="257"/>
            <ac:spMk id="2" creationId="{FDAF8B94-628F-4558-8A3F-64E1FE8CC117}"/>
          </ac:spMkLst>
        </pc:spChg>
      </pc:sldChg>
      <pc:sldChg chg="modSp new">
        <pc:chgData name="Aishwarya Mishra" userId="S::aishwarya_mishra@persistent.com::8cea27c4-cb0f-4044-971d-979830b3f40f" providerId="AD" clId="Web-{A2D6D128-0327-4454-AE8A-036CC96F775A}" dt="2021-10-08T14:12:04.999" v="84" actId="20577"/>
        <pc:sldMkLst>
          <pc:docMk/>
          <pc:sldMk cId="449280136" sldId="258"/>
        </pc:sldMkLst>
        <pc:spChg chg="mod">
          <ac:chgData name="Aishwarya Mishra" userId="S::aishwarya_mishra@persistent.com::8cea27c4-cb0f-4044-971d-979830b3f40f" providerId="AD" clId="Web-{A2D6D128-0327-4454-AE8A-036CC96F775A}" dt="2021-10-08T14:11:40.108" v="34" actId="20577"/>
          <ac:spMkLst>
            <pc:docMk/>
            <pc:sldMk cId="449280136" sldId="258"/>
            <ac:spMk id="2" creationId="{DC62D073-5B73-40E7-8F99-4EDFCA9289EE}"/>
          </ac:spMkLst>
        </pc:spChg>
        <pc:spChg chg="mod">
          <ac:chgData name="Aishwarya Mishra" userId="S::aishwarya_mishra@persistent.com::8cea27c4-cb0f-4044-971d-979830b3f40f" providerId="AD" clId="Web-{A2D6D128-0327-4454-AE8A-036CC96F775A}" dt="2021-10-08T14:12:04.999" v="84" actId="20577"/>
          <ac:spMkLst>
            <pc:docMk/>
            <pc:sldMk cId="449280136" sldId="258"/>
            <ac:spMk id="3" creationId="{0FA8E7EF-39E5-4DB2-9E27-56F0462B6381}"/>
          </ac:spMkLst>
        </pc:spChg>
      </pc:sldChg>
      <pc:sldChg chg="modSp new">
        <pc:chgData name="Aishwarya Mishra" userId="S::aishwarya_mishra@persistent.com::8cea27c4-cb0f-4044-971d-979830b3f40f" providerId="AD" clId="Web-{A2D6D128-0327-4454-AE8A-036CC96F775A}" dt="2021-10-08T14:12:45.125" v="111" actId="20577"/>
        <pc:sldMkLst>
          <pc:docMk/>
          <pc:sldMk cId="1709468675" sldId="259"/>
        </pc:sldMkLst>
        <pc:spChg chg="mod">
          <ac:chgData name="Aishwarya Mishra" userId="S::aishwarya_mishra@persistent.com::8cea27c4-cb0f-4044-971d-979830b3f40f" providerId="AD" clId="Web-{A2D6D128-0327-4454-AE8A-036CC96F775A}" dt="2021-10-08T14:12:45.125" v="111" actId="20577"/>
          <ac:spMkLst>
            <pc:docMk/>
            <pc:sldMk cId="1709468675" sldId="259"/>
            <ac:spMk id="2" creationId="{BF761F53-1B63-46FF-BB4A-79F46E780B6F}"/>
          </ac:spMkLst>
        </pc:spChg>
      </pc:sldChg>
    </pc:docChg>
  </pc:docChgLst>
  <pc:docChgLst>
    <pc:chgData name="Nishika Manira" userId="S::nishika_manira@persistent.com::6cd5404f-45cf-457f-ae8a-1b8768a9d796" providerId="AD" clId="Web-{8FF461DD-94A1-4FAE-ACFA-843FD303AE97}"/>
    <pc:docChg chg="modSld">
      <pc:chgData name="Nishika Manira" userId="S::nishika_manira@persistent.com::6cd5404f-45cf-457f-ae8a-1b8768a9d796" providerId="AD" clId="Web-{8FF461DD-94A1-4FAE-ACFA-843FD303AE97}" dt="2021-10-10T17:54:58.640" v="3"/>
      <pc:docMkLst>
        <pc:docMk/>
      </pc:docMkLst>
      <pc:sldChg chg="addAnim modAnim">
        <pc:chgData name="Nishika Manira" userId="S::nishika_manira@persistent.com::6cd5404f-45cf-457f-ae8a-1b8768a9d796" providerId="AD" clId="Web-{8FF461DD-94A1-4FAE-ACFA-843FD303AE97}" dt="2021-10-10T17:54:58.640" v="3"/>
        <pc:sldMkLst>
          <pc:docMk/>
          <pc:sldMk cId="2283944642" sldId="257"/>
        </pc:sldMkLst>
      </pc:sldChg>
    </pc:docChg>
  </pc:docChgLst>
  <pc:docChgLst>
    <pc:chgData name="Nishika Manira" userId="S::nishika_manira@persistent.com::6cd5404f-45cf-457f-ae8a-1b8768a9d796" providerId="AD" clId="Web-{89E1EAB8-C831-44EE-9CDA-F40402DA1FBA}"/>
    <pc:docChg chg="modSld">
      <pc:chgData name="Nishika Manira" userId="S::nishika_manira@persistent.com::6cd5404f-45cf-457f-ae8a-1b8768a9d796" providerId="AD" clId="Web-{89E1EAB8-C831-44EE-9CDA-F40402DA1FBA}" dt="2021-10-10T18:30:19.169" v="17" actId="1076"/>
      <pc:docMkLst>
        <pc:docMk/>
      </pc:docMkLst>
      <pc:sldChg chg="modSp">
        <pc:chgData name="Nishika Manira" userId="S::nishika_manira@persistent.com::6cd5404f-45cf-457f-ae8a-1b8768a9d796" providerId="AD" clId="Web-{89E1EAB8-C831-44EE-9CDA-F40402DA1FBA}" dt="2021-10-10T18:18:11.009" v="1" actId="20577"/>
        <pc:sldMkLst>
          <pc:docMk/>
          <pc:sldMk cId="613873493" sldId="263"/>
        </pc:sldMkLst>
        <pc:spChg chg="mod">
          <ac:chgData name="Nishika Manira" userId="S::nishika_manira@persistent.com::6cd5404f-45cf-457f-ae8a-1b8768a9d796" providerId="AD" clId="Web-{89E1EAB8-C831-44EE-9CDA-F40402DA1FBA}" dt="2021-10-10T18:18:11.009" v="1" actId="20577"/>
          <ac:spMkLst>
            <pc:docMk/>
            <pc:sldMk cId="613873493" sldId="263"/>
            <ac:spMk id="3" creationId="{3F9F449F-8A0E-41E0-9F7C-3D507B33F96E}"/>
          </ac:spMkLst>
        </pc:spChg>
      </pc:sldChg>
      <pc:sldChg chg="modSp">
        <pc:chgData name="Nishika Manira" userId="S::nishika_manira@persistent.com::6cd5404f-45cf-457f-ae8a-1b8768a9d796" providerId="AD" clId="Web-{89E1EAB8-C831-44EE-9CDA-F40402DA1FBA}" dt="2021-10-10T18:30:19.169" v="17" actId="1076"/>
        <pc:sldMkLst>
          <pc:docMk/>
          <pc:sldMk cId="875132731" sldId="289"/>
        </pc:sldMkLst>
        <pc:spChg chg="mod">
          <ac:chgData name="Nishika Manira" userId="S::nishika_manira@persistent.com::6cd5404f-45cf-457f-ae8a-1b8768a9d796" providerId="AD" clId="Web-{89E1EAB8-C831-44EE-9CDA-F40402DA1FBA}" dt="2021-10-10T18:30:10.997" v="16" actId="14100"/>
          <ac:spMkLst>
            <pc:docMk/>
            <pc:sldMk cId="875132731" sldId="289"/>
            <ac:spMk id="2" creationId="{F2442975-4413-42CD-A9D7-C3A078B8ACAE}"/>
          </ac:spMkLst>
        </pc:spChg>
        <pc:spChg chg="mod">
          <ac:chgData name="Nishika Manira" userId="S::nishika_manira@persistent.com::6cd5404f-45cf-457f-ae8a-1b8768a9d796" providerId="AD" clId="Web-{89E1EAB8-C831-44EE-9CDA-F40402DA1FBA}" dt="2021-10-10T18:30:19.169" v="17" actId="1076"/>
          <ac:spMkLst>
            <pc:docMk/>
            <pc:sldMk cId="875132731" sldId="289"/>
            <ac:spMk id="3" creationId="{754763E6-98B6-4DC9-9231-3743C1FCA9E2}"/>
          </ac:spMkLst>
        </pc:spChg>
      </pc:sldChg>
      <pc:sldChg chg="modSp">
        <pc:chgData name="Nishika Manira" userId="S::nishika_manira@persistent.com::6cd5404f-45cf-457f-ae8a-1b8768a9d796" providerId="AD" clId="Web-{89E1EAB8-C831-44EE-9CDA-F40402DA1FBA}" dt="2021-10-10T18:29:54.684" v="15" actId="1076"/>
        <pc:sldMkLst>
          <pc:docMk/>
          <pc:sldMk cId="1060687898" sldId="290"/>
        </pc:sldMkLst>
        <pc:spChg chg="mod">
          <ac:chgData name="Nishika Manira" userId="S::nishika_manira@persistent.com::6cd5404f-45cf-457f-ae8a-1b8768a9d796" providerId="AD" clId="Web-{89E1EAB8-C831-44EE-9CDA-F40402DA1FBA}" dt="2021-10-10T18:27:36.114" v="5" actId="20577"/>
          <ac:spMkLst>
            <pc:docMk/>
            <pc:sldMk cId="1060687898" sldId="290"/>
            <ac:spMk id="3" creationId="{4085185D-2013-4177-8091-30439717A579}"/>
          </ac:spMkLst>
        </pc:spChg>
        <pc:spChg chg="mod">
          <ac:chgData name="Nishika Manira" userId="S::nishika_manira@persistent.com::6cd5404f-45cf-457f-ae8a-1b8768a9d796" providerId="AD" clId="Web-{89E1EAB8-C831-44EE-9CDA-F40402DA1FBA}" dt="2021-10-10T18:29:48.559" v="13" actId="1076"/>
          <ac:spMkLst>
            <pc:docMk/>
            <pc:sldMk cId="1060687898" sldId="290"/>
            <ac:spMk id="4" creationId="{7C517AF6-C7B2-4531-B01D-E00D5B39D3AD}"/>
          </ac:spMkLst>
        </pc:spChg>
        <pc:spChg chg="mod">
          <ac:chgData name="Nishika Manira" userId="S::nishika_manira@persistent.com::6cd5404f-45cf-457f-ae8a-1b8768a9d796" providerId="AD" clId="Web-{89E1EAB8-C831-44EE-9CDA-F40402DA1FBA}" dt="2021-10-10T18:29:54.684" v="15" actId="1076"/>
          <ac:spMkLst>
            <pc:docMk/>
            <pc:sldMk cId="1060687898" sldId="290"/>
            <ac:spMk id="6" creationId="{CE3E5233-E18F-4A23-83E6-C2EEA11C1CBC}"/>
          </ac:spMkLst>
        </pc:spChg>
        <pc:spChg chg="mod">
          <ac:chgData name="Nishika Manira" userId="S::nishika_manira@persistent.com::6cd5404f-45cf-457f-ae8a-1b8768a9d796" providerId="AD" clId="Web-{89E1EAB8-C831-44EE-9CDA-F40402DA1FBA}" dt="2021-10-10T18:29:51.730" v="14" actId="1076"/>
          <ac:spMkLst>
            <pc:docMk/>
            <pc:sldMk cId="1060687898" sldId="290"/>
            <ac:spMk id="9" creationId="{D8AF1D44-8CD8-44DF-91A6-0C8C6A08B64D}"/>
          </ac:spMkLst>
        </pc:spChg>
      </pc:sldChg>
      <pc:sldChg chg="modSp">
        <pc:chgData name="Nishika Manira" userId="S::nishika_manira@persistent.com::6cd5404f-45cf-457f-ae8a-1b8768a9d796" providerId="AD" clId="Web-{89E1EAB8-C831-44EE-9CDA-F40402DA1FBA}" dt="2021-10-10T18:28:07.650" v="7" actId="20577"/>
        <pc:sldMkLst>
          <pc:docMk/>
          <pc:sldMk cId="2499701929" sldId="298"/>
        </pc:sldMkLst>
        <pc:spChg chg="mod">
          <ac:chgData name="Nishika Manira" userId="S::nishika_manira@persistent.com::6cd5404f-45cf-457f-ae8a-1b8768a9d796" providerId="AD" clId="Web-{89E1EAB8-C831-44EE-9CDA-F40402DA1FBA}" dt="2021-10-10T18:28:07.650" v="7" actId="20577"/>
          <ac:spMkLst>
            <pc:docMk/>
            <pc:sldMk cId="2499701929" sldId="298"/>
            <ac:spMk id="3" creationId="{3F6C6907-E22D-4AAC-85F4-E42227F67D11}"/>
          </ac:spMkLst>
        </pc:spChg>
      </pc:sldChg>
    </pc:docChg>
  </pc:docChgLst>
  <pc:docChgLst>
    <pc:chgData name="Nishika Manira" userId="S::nishika_manira@persistent.com::6cd5404f-45cf-457f-ae8a-1b8768a9d796" providerId="AD" clId="Web-{508270D6-7EB0-4F57-B7A5-255FDB6E10DB}"/>
    <pc:docChg chg="modSld">
      <pc:chgData name="Nishika Manira" userId="S::nishika_manira@persistent.com::6cd5404f-45cf-457f-ae8a-1b8768a9d796" providerId="AD" clId="Web-{508270D6-7EB0-4F57-B7A5-255FDB6E10DB}" dt="2021-10-11T03:42:32.802" v="12"/>
      <pc:docMkLst>
        <pc:docMk/>
      </pc:docMkLst>
      <pc:sldChg chg="modSp">
        <pc:chgData name="Nishika Manira" userId="S::nishika_manira@persistent.com::6cd5404f-45cf-457f-ae8a-1b8768a9d796" providerId="AD" clId="Web-{508270D6-7EB0-4F57-B7A5-255FDB6E10DB}" dt="2021-10-11T03:41:29.284" v="9" actId="20577"/>
        <pc:sldMkLst>
          <pc:docMk/>
          <pc:sldMk cId="2752161246" sldId="272"/>
        </pc:sldMkLst>
        <pc:spChg chg="mod">
          <ac:chgData name="Nishika Manira" userId="S::nishika_manira@persistent.com::6cd5404f-45cf-457f-ae8a-1b8768a9d796" providerId="AD" clId="Web-{508270D6-7EB0-4F57-B7A5-255FDB6E10DB}" dt="2021-10-11T03:41:29.284" v="9" actId="20577"/>
          <ac:spMkLst>
            <pc:docMk/>
            <pc:sldMk cId="2752161246" sldId="272"/>
            <ac:spMk id="2" creationId="{8199D090-A8D8-40BB-B8A8-3226367CFF56}"/>
          </ac:spMkLst>
        </pc:spChg>
      </pc:sldChg>
      <pc:sldChg chg="modSp">
        <pc:chgData name="Nishika Manira" userId="S::nishika_manira@persistent.com::6cd5404f-45cf-457f-ae8a-1b8768a9d796" providerId="AD" clId="Web-{508270D6-7EB0-4F57-B7A5-255FDB6E10DB}" dt="2021-10-11T03:41:12.721" v="7"/>
        <pc:sldMkLst>
          <pc:docMk/>
          <pc:sldMk cId="1918663811" sldId="278"/>
        </pc:sldMkLst>
        <pc:picChg chg="mod">
          <ac:chgData name="Nishika Manira" userId="S::nishika_manira@persistent.com::6cd5404f-45cf-457f-ae8a-1b8768a9d796" providerId="AD" clId="Web-{508270D6-7EB0-4F57-B7A5-255FDB6E10DB}" dt="2021-10-11T03:41:09.268" v="6"/>
          <ac:picMkLst>
            <pc:docMk/>
            <pc:sldMk cId="1918663811" sldId="278"/>
            <ac:picMk id="3" creationId="{C0CEA16D-C3BE-44F6-88D7-041A66F1B573}"/>
          </ac:picMkLst>
        </pc:picChg>
        <pc:picChg chg="mod">
          <ac:chgData name="Nishika Manira" userId="S::nishika_manira@persistent.com::6cd5404f-45cf-457f-ae8a-1b8768a9d796" providerId="AD" clId="Web-{508270D6-7EB0-4F57-B7A5-255FDB6E10DB}" dt="2021-10-11T03:41:12.721" v="7"/>
          <ac:picMkLst>
            <pc:docMk/>
            <pc:sldMk cId="1918663811" sldId="278"/>
            <ac:picMk id="7" creationId="{6B334CA0-4C7B-47AC-B97B-5CF8D6A36E65}"/>
          </ac:picMkLst>
        </pc:picChg>
      </pc:sldChg>
      <pc:sldChg chg="modSp">
        <pc:chgData name="Nishika Manira" userId="S::nishika_manira@persistent.com::6cd5404f-45cf-457f-ae8a-1b8768a9d796" providerId="AD" clId="Web-{508270D6-7EB0-4F57-B7A5-255FDB6E10DB}" dt="2021-10-11T03:40:55.549" v="5"/>
        <pc:sldMkLst>
          <pc:docMk/>
          <pc:sldMk cId="1452468204" sldId="280"/>
        </pc:sldMkLst>
        <pc:picChg chg="mod">
          <ac:chgData name="Nishika Manira" userId="S::nishika_manira@persistent.com::6cd5404f-45cf-457f-ae8a-1b8768a9d796" providerId="AD" clId="Web-{508270D6-7EB0-4F57-B7A5-255FDB6E10DB}" dt="2021-10-11T03:40:55.549" v="5"/>
          <ac:picMkLst>
            <pc:docMk/>
            <pc:sldMk cId="1452468204" sldId="280"/>
            <ac:picMk id="4" creationId="{B994A3B3-4BF6-4F52-B36A-EE1E7FB0354F}"/>
          </ac:picMkLst>
        </pc:picChg>
      </pc:sldChg>
      <pc:sldChg chg="modSp">
        <pc:chgData name="Nishika Manira" userId="S::nishika_manira@persistent.com::6cd5404f-45cf-457f-ae8a-1b8768a9d796" providerId="AD" clId="Web-{508270D6-7EB0-4F57-B7A5-255FDB6E10DB}" dt="2021-10-11T03:40:19.033" v="2"/>
        <pc:sldMkLst>
          <pc:docMk/>
          <pc:sldMk cId="1580439994" sldId="287"/>
        </pc:sldMkLst>
        <pc:picChg chg="mod">
          <ac:chgData name="Nishika Manira" userId="S::nishika_manira@persistent.com::6cd5404f-45cf-457f-ae8a-1b8768a9d796" providerId="AD" clId="Web-{508270D6-7EB0-4F57-B7A5-255FDB6E10DB}" dt="2021-10-11T03:40:19.033" v="2"/>
          <ac:picMkLst>
            <pc:docMk/>
            <pc:sldMk cId="1580439994" sldId="287"/>
            <ac:picMk id="4" creationId="{D1B786B4-8B50-49AD-8B11-5CB1ABD78BB3}"/>
          </ac:picMkLst>
        </pc:picChg>
      </pc:sldChg>
      <pc:sldChg chg="modSp">
        <pc:chgData name="Nishika Manira" userId="S::nishika_manira@persistent.com::6cd5404f-45cf-457f-ae8a-1b8768a9d796" providerId="AD" clId="Web-{508270D6-7EB0-4F57-B7A5-255FDB6E10DB}" dt="2021-10-11T03:42:32.802" v="12"/>
        <pc:sldMkLst>
          <pc:docMk/>
          <pc:sldMk cId="875132731" sldId="289"/>
        </pc:sldMkLst>
        <pc:picChg chg="mod">
          <ac:chgData name="Nishika Manira" userId="S::nishika_manira@persistent.com::6cd5404f-45cf-457f-ae8a-1b8768a9d796" providerId="AD" clId="Web-{508270D6-7EB0-4F57-B7A5-255FDB6E10DB}" dt="2021-10-11T03:42:32.802" v="12"/>
          <ac:picMkLst>
            <pc:docMk/>
            <pc:sldMk cId="875132731" sldId="289"/>
            <ac:picMk id="4" creationId="{C7E87A5E-FF2C-4AE2-970F-37F65E5E9C4B}"/>
          </ac:picMkLst>
        </pc:picChg>
      </pc:sldChg>
      <pc:sldChg chg="modSp">
        <pc:chgData name="Nishika Manira" userId="S::nishika_manira@persistent.com::6cd5404f-45cf-457f-ae8a-1b8768a9d796" providerId="AD" clId="Web-{508270D6-7EB0-4F57-B7A5-255FDB6E10DB}" dt="2021-10-11T03:39:36.719" v="0" actId="20577"/>
        <pc:sldMkLst>
          <pc:docMk/>
          <pc:sldMk cId="1060687898" sldId="290"/>
        </pc:sldMkLst>
        <pc:spChg chg="mod">
          <ac:chgData name="Nishika Manira" userId="S::nishika_manira@persistent.com::6cd5404f-45cf-457f-ae8a-1b8768a9d796" providerId="AD" clId="Web-{508270D6-7EB0-4F57-B7A5-255FDB6E10DB}" dt="2021-10-11T03:39:36.719" v="0" actId="20577"/>
          <ac:spMkLst>
            <pc:docMk/>
            <pc:sldMk cId="1060687898" sldId="290"/>
            <ac:spMk id="3" creationId="{4085185D-2013-4177-8091-30439717A579}"/>
          </ac:spMkLst>
        </pc:spChg>
      </pc:sldChg>
      <pc:sldChg chg="modSp">
        <pc:chgData name="Nishika Manira" userId="S::nishika_manira@persistent.com::6cd5404f-45cf-457f-ae8a-1b8768a9d796" providerId="AD" clId="Web-{508270D6-7EB0-4F57-B7A5-255FDB6E10DB}" dt="2021-10-11T03:40:10.111" v="1"/>
        <pc:sldMkLst>
          <pc:docMk/>
          <pc:sldMk cId="3654356609" sldId="293"/>
        </pc:sldMkLst>
        <pc:picChg chg="mod">
          <ac:chgData name="Nishika Manira" userId="S::nishika_manira@persistent.com::6cd5404f-45cf-457f-ae8a-1b8768a9d796" providerId="AD" clId="Web-{508270D6-7EB0-4F57-B7A5-255FDB6E10DB}" dt="2021-10-11T03:40:10.111" v="1"/>
          <ac:picMkLst>
            <pc:docMk/>
            <pc:sldMk cId="3654356609" sldId="293"/>
            <ac:picMk id="6" creationId="{3D8D36D7-74FD-4014-BCDF-57A1362654F3}"/>
          </ac:picMkLst>
        </pc:picChg>
      </pc:sldChg>
      <pc:sldChg chg="modSp">
        <pc:chgData name="Nishika Manira" userId="S::nishika_manira@persistent.com::6cd5404f-45cf-457f-ae8a-1b8768a9d796" providerId="AD" clId="Web-{508270D6-7EB0-4F57-B7A5-255FDB6E10DB}" dt="2021-10-11T03:40:27.814" v="3"/>
        <pc:sldMkLst>
          <pc:docMk/>
          <pc:sldMk cId="1073238415" sldId="300"/>
        </pc:sldMkLst>
        <pc:picChg chg="mod">
          <ac:chgData name="Nishika Manira" userId="S::nishika_manira@persistent.com::6cd5404f-45cf-457f-ae8a-1b8768a9d796" providerId="AD" clId="Web-{508270D6-7EB0-4F57-B7A5-255FDB6E10DB}" dt="2021-10-11T03:40:27.814" v="3"/>
          <ac:picMkLst>
            <pc:docMk/>
            <pc:sldMk cId="1073238415" sldId="300"/>
            <ac:picMk id="4" creationId="{3F9EE00B-DCB4-47D3-A51C-AE863326CDE8}"/>
          </ac:picMkLst>
        </pc:picChg>
      </pc:sldChg>
      <pc:sldChg chg="modSp">
        <pc:chgData name="Nishika Manira" userId="S::nishika_manira@persistent.com::6cd5404f-45cf-457f-ae8a-1b8768a9d796" providerId="AD" clId="Web-{508270D6-7EB0-4F57-B7A5-255FDB6E10DB}" dt="2021-10-11T03:42:10.270" v="11"/>
        <pc:sldMkLst>
          <pc:docMk/>
          <pc:sldMk cId="1236026931" sldId="306"/>
        </pc:sldMkLst>
        <pc:picChg chg="mod">
          <ac:chgData name="Nishika Manira" userId="S::nishika_manira@persistent.com::6cd5404f-45cf-457f-ae8a-1b8768a9d796" providerId="AD" clId="Web-{508270D6-7EB0-4F57-B7A5-255FDB6E10DB}" dt="2021-10-11T03:42:10.270" v="11"/>
          <ac:picMkLst>
            <pc:docMk/>
            <pc:sldMk cId="1236026931" sldId="306"/>
            <ac:picMk id="4" creationId="{F2333F14-899D-409C-A8D3-CFFBA90B2A29}"/>
          </ac:picMkLst>
        </pc:picChg>
      </pc:sldChg>
    </pc:docChg>
  </pc:docChgLst>
  <pc:docChgLst>
    <pc:chgData name="Nishika Manira" userId="S::nishika_manira@persistent.com::6cd5404f-45cf-457f-ae8a-1b8768a9d796" providerId="AD" clId="Web-{663091C8-C2EB-4E3A-AA84-3870E50467CC}"/>
    <pc:docChg chg="modSld">
      <pc:chgData name="Nishika Manira" userId="S::nishika_manira@persistent.com::6cd5404f-45cf-457f-ae8a-1b8768a9d796" providerId="AD" clId="Web-{663091C8-C2EB-4E3A-AA84-3870E50467CC}" dt="2021-10-10T18:11:54.843" v="123" actId="20577"/>
      <pc:docMkLst>
        <pc:docMk/>
      </pc:docMkLst>
      <pc:sldChg chg="modSp">
        <pc:chgData name="Nishika Manira" userId="S::nishika_manira@persistent.com::6cd5404f-45cf-457f-ae8a-1b8768a9d796" providerId="AD" clId="Web-{663091C8-C2EB-4E3A-AA84-3870E50467CC}" dt="2021-10-10T18:09:52.762" v="68" actId="20577"/>
        <pc:sldMkLst>
          <pc:docMk/>
          <pc:sldMk cId="449280136" sldId="258"/>
        </pc:sldMkLst>
        <pc:spChg chg="mod">
          <ac:chgData name="Nishika Manira" userId="S::nishika_manira@persistent.com::6cd5404f-45cf-457f-ae8a-1b8768a9d796" providerId="AD" clId="Web-{663091C8-C2EB-4E3A-AA84-3870E50467CC}" dt="2021-10-10T18:09:52.762" v="68" actId="20577"/>
          <ac:spMkLst>
            <pc:docMk/>
            <pc:sldMk cId="449280136" sldId="258"/>
            <ac:spMk id="2" creationId="{DC62D073-5B73-40E7-8F99-4EDFCA9289EE}"/>
          </ac:spMkLst>
        </pc:spChg>
      </pc:sldChg>
      <pc:sldChg chg="modSp">
        <pc:chgData name="Nishika Manira" userId="S::nishika_manira@persistent.com::6cd5404f-45cf-457f-ae8a-1b8768a9d796" providerId="AD" clId="Web-{663091C8-C2EB-4E3A-AA84-3870E50467CC}" dt="2021-10-10T18:06:26.906" v="8" actId="20577"/>
        <pc:sldMkLst>
          <pc:docMk/>
          <pc:sldMk cId="3340752525" sldId="262"/>
        </pc:sldMkLst>
        <pc:spChg chg="mod">
          <ac:chgData name="Nishika Manira" userId="S::nishika_manira@persistent.com::6cd5404f-45cf-457f-ae8a-1b8768a9d796" providerId="AD" clId="Web-{663091C8-C2EB-4E3A-AA84-3870E50467CC}" dt="2021-10-10T18:06:26.906" v="8" actId="20577"/>
          <ac:spMkLst>
            <pc:docMk/>
            <pc:sldMk cId="3340752525" sldId="262"/>
            <ac:spMk id="3" creationId="{BBB11CD7-2C4A-45D4-A3F8-EDE2488492DA}"/>
          </ac:spMkLst>
        </pc:spChg>
      </pc:sldChg>
      <pc:sldChg chg="modSp">
        <pc:chgData name="Nishika Manira" userId="S::nishika_manira@persistent.com::6cd5404f-45cf-457f-ae8a-1b8768a9d796" providerId="AD" clId="Web-{663091C8-C2EB-4E3A-AA84-3870E50467CC}" dt="2021-10-10T18:09:20.488" v="63" actId="14100"/>
        <pc:sldMkLst>
          <pc:docMk/>
          <pc:sldMk cId="613873493" sldId="263"/>
        </pc:sldMkLst>
        <pc:spChg chg="mod">
          <ac:chgData name="Nishika Manira" userId="S::nishika_manira@persistent.com::6cd5404f-45cf-457f-ae8a-1b8768a9d796" providerId="AD" clId="Web-{663091C8-C2EB-4E3A-AA84-3870E50467CC}" dt="2021-10-10T18:05:48.467" v="4" actId="20577"/>
          <ac:spMkLst>
            <pc:docMk/>
            <pc:sldMk cId="613873493" sldId="263"/>
            <ac:spMk id="3" creationId="{3F9F449F-8A0E-41E0-9F7C-3D507B33F96E}"/>
          </ac:spMkLst>
        </pc:spChg>
        <pc:spChg chg="mod">
          <ac:chgData name="Nishika Manira" userId="S::nishika_manira@persistent.com::6cd5404f-45cf-457f-ae8a-1b8768a9d796" providerId="AD" clId="Web-{663091C8-C2EB-4E3A-AA84-3870E50467CC}" dt="2021-10-10T18:09:20.488" v="63" actId="14100"/>
          <ac:spMkLst>
            <pc:docMk/>
            <pc:sldMk cId="613873493" sldId="263"/>
            <ac:spMk id="5" creationId="{891DAB5C-3943-48E0-9966-247005E9105E}"/>
          </ac:spMkLst>
        </pc:spChg>
      </pc:sldChg>
      <pc:sldChg chg="modSp">
        <pc:chgData name="Nishika Manira" userId="S::nishika_manira@persistent.com::6cd5404f-45cf-457f-ae8a-1b8768a9d796" providerId="AD" clId="Web-{663091C8-C2EB-4E3A-AA84-3870E50467CC}" dt="2021-10-10T18:06:50.719" v="10"/>
        <pc:sldMkLst>
          <pc:docMk/>
          <pc:sldMk cId="1775890192" sldId="265"/>
        </pc:sldMkLst>
        <pc:spChg chg="mod">
          <ac:chgData name="Nishika Manira" userId="S::nishika_manira@persistent.com::6cd5404f-45cf-457f-ae8a-1b8768a9d796" providerId="AD" clId="Web-{663091C8-C2EB-4E3A-AA84-3870E50467CC}" dt="2021-10-10T18:06:50.719" v="10"/>
          <ac:spMkLst>
            <pc:docMk/>
            <pc:sldMk cId="1775890192" sldId="265"/>
            <ac:spMk id="4" creationId="{A4FF1A83-FD22-4D77-BF0A-1E71AD0722C7}"/>
          </ac:spMkLst>
        </pc:spChg>
      </pc:sldChg>
      <pc:sldChg chg="modSp">
        <pc:chgData name="Nishika Manira" userId="S::nishika_manira@persistent.com::6cd5404f-45cf-457f-ae8a-1b8768a9d796" providerId="AD" clId="Web-{663091C8-C2EB-4E3A-AA84-3870E50467CC}" dt="2021-10-10T18:10:34.263" v="69" actId="20577"/>
        <pc:sldMkLst>
          <pc:docMk/>
          <pc:sldMk cId="3873576457" sldId="266"/>
        </pc:sldMkLst>
        <pc:spChg chg="mod">
          <ac:chgData name="Nishika Manira" userId="S::nishika_manira@persistent.com::6cd5404f-45cf-457f-ae8a-1b8768a9d796" providerId="AD" clId="Web-{663091C8-C2EB-4E3A-AA84-3870E50467CC}" dt="2021-10-10T18:10:34.263" v="69" actId="20577"/>
          <ac:spMkLst>
            <pc:docMk/>
            <pc:sldMk cId="3873576457" sldId="266"/>
            <ac:spMk id="2" creationId="{C340A8F6-13EF-4180-A94B-F0A1B3585814}"/>
          </ac:spMkLst>
        </pc:spChg>
      </pc:sldChg>
      <pc:sldChg chg="modSp">
        <pc:chgData name="Nishika Manira" userId="S::nishika_manira@persistent.com::6cd5404f-45cf-457f-ae8a-1b8768a9d796" providerId="AD" clId="Web-{663091C8-C2EB-4E3A-AA84-3870E50467CC}" dt="2021-10-10T18:10:59.139" v="92" actId="20577"/>
        <pc:sldMkLst>
          <pc:docMk/>
          <pc:sldMk cId="1842892118" sldId="269"/>
        </pc:sldMkLst>
        <pc:spChg chg="mod">
          <ac:chgData name="Nishika Manira" userId="S::nishika_manira@persistent.com::6cd5404f-45cf-457f-ae8a-1b8768a9d796" providerId="AD" clId="Web-{663091C8-C2EB-4E3A-AA84-3870E50467CC}" dt="2021-10-10T18:10:59.139" v="92" actId="20577"/>
          <ac:spMkLst>
            <pc:docMk/>
            <pc:sldMk cId="1842892118" sldId="269"/>
            <ac:spMk id="2" creationId="{65ADEB87-E3CB-406D-AAC9-F727831E45F1}"/>
          </ac:spMkLst>
        </pc:spChg>
        <pc:spChg chg="mod">
          <ac:chgData name="Nishika Manira" userId="S::nishika_manira@persistent.com::6cd5404f-45cf-457f-ae8a-1b8768a9d796" providerId="AD" clId="Web-{663091C8-C2EB-4E3A-AA84-3870E50467CC}" dt="2021-10-10T18:06:39.297" v="9"/>
          <ac:spMkLst>
            <pc:docMk/>
            <pc:sldMk cId="1842892118" sldId="269"/>
            <ac:spMk id="4" creationId="{44969E3D-C48F-49BD-BC5F-928A387D053E}"/>
          </ac:spMkLst>
        </pc:spChg>
      </pc:sldChg>
      <pc:sldChg chg="modSp">
        <pc:chgData name="Nishika Manira" userId="S::nishika_manira@persistent.com::6cd5404f-45cf-457f-ae8a-1b8768a9d796" providerId="AD" clId="Web-{663091C8-C2EB-4E3A-AA84-3870E50467CC}" dt="2021-10-10T18:07:37.142" v="30" actId="20577"/>
        <pc:sldMkLst>
          <pc:docMk/>
          <pc:sldMk cId="1856280377" sldId="275"/>
        </pc:sldMkLst>
        <pc:spChg chg="mod">
          <ac:chgData name="Nishika Manira" userId="S::nishika_manira@persistent.com::6cd5404f-45cf-457f-ae8a-1b8768a9d796" providerId="AD" clId="Web-{663091C8-C2EB-4E3A-AA84-3870E50467CC}" dt="2021-10-10T18:07:37.142" v="30" actId="20577"/>
          <ac:spMkLst>
            <pc:docMk/>
            <pc:sldMk cId="1856280377" sldId="275"/>
            <ac:spMk id="3" creationId="{BAAA31EC-EBA4-43FF-9B07-6109DD5E3540}"/>
          </ac:spMkLst>
        </pc:spChg>
      </pc:sldChg>
      <pc:sldChg chg="modSp">
        <pc:chgData name="Nishika Manira" userId="S::nishika_manira@persistent.com::6cd5404f-45cf-457f-ae8a-1b8768a9d796" providerId="AD" clId="Web-{663091C8-C2EB-4E3A-AA84-3870E50467CC}" dt="2021-10-10T18:08:20.190" v="50" actId="20577"/>
        <pc:sldMkLst>
          <pc:docMk/>
          <pc:sldMk cId="3518430233" sldId="276"/>
        </pc:sldMkLst>
        <pc:spChg chg="mod">
          <ac:chgData name="Nishika Manira" userId="S::nishika_manira@persistent.com::6cd5404f-45cf-457f-ae8a-1b8768a9d796" providerId="AD" clId="Web-{663091C8-C2EB-4E3A-AA84-3870E50467CC}" dt="2021-10-10T18:08:20.190" v="50" actId="20577"/>
          <ac:spMkLst>
            <pc:docMk/>
            <pc:sldMk cId="3518430233" sldId="276"/>
            <ac:spMk id="2" creationId="{6DA329D4-316C-4A4B-B639-752632490D6E}"/>
          </ac:spMkLst>
        </pc:spChg>
      </pc:sldChg>
      <pc:sldChg chg="modSp">
        <pc:chgData name="Nishika Manira" userId="S::nishika_manira@persistent.com::6cd5404f-45cf-457f-ae8a-1b8768a9d796" providerId="AD" clId="Web-{663091C8-C2EB-4E3A-AA84-3870E50467CC}" dt="2021-10-10T18:11:29.733" v="102" actId="20577"/>
        <pc:sldMkLst>
          <pc:docMk/>
          <pc:sldMk cId="750370553" sldId="277"/>
        </pc:sldMkLst>
        <pc:spChg chg="mod">
          <ac:chgData name="Nishika Manira" userId="S::nishika_manira@persistent.com::6cd5404f-45cf-457f-ae8a-1b8768a9d796" providerId="AD" clId="Web-{663091C8-C2EB-4E3A-AA84-3870E50467CC}" dt="2021-10-10T18:11:29.733" v="102" actId="20577"/>
          <ac:spMkLst>
            <pc:docMk/>
            <pc:sldMk cId="750370553" sldId="277"/>
            <ac:spMk id="3" creationId="{53EE0E9C-276E-46DE-8D8C-E79B3106F556}"/>
          </ac:spMkLst>
        </pc:spChg>
      </pc:sldChg>
      <pc:sldChg chg="modSp">
        <pc:chgData name="Nishika Manira" userId="S::nishika_manira@persistent.com::6cd5404f-45cf-457f-ae8a-1b8768a9d796" providerId="AD" clId="Web-{663091C8-C2EB-4E3A-AA84-3870E50467CC}" dt="2021-10-10T18:11:54.843" v="123" actId="20577"/>
        <pc:sldMkLst>
          <pc:docMk/>
          <pc:sldMk cId="1429734345" sldId="291"/>
        </pc:sldMkLst>
        <pc:spChg chg="mod">
          <ac:chgData name="Nishika Manira" userId="S::nishika_manira@persistent.com::6cd5404f-45cf-457f-ae8a-1b8768a9d796" providerId="AD" clId="Web-{663091C8-C2EB-4E3A-AA84-3870E50467CC}" dt="2021-10-10T18:11:54.843" v="123" actId="20577"/>
          <ac:spMkLst>
            <pc:docMk/>
            <pc:sldMk cId="1429734345" sldId="291"/>
            <ac:spMk id="2" creationId="{93BE5A3B-0B9F-4096-A444-68B81D9E7EF6}"/>
          </ac:spMkLst>
        </pc:spChg>
      </pc:sldChg>
    </pc:docChg>
  </pc:docChgLst>
  <pc:docChgLst>
    <pc:chgData name="Aishwarya Mishra" userId="S::aishwarya_mishra@persistent.com::8cea27c4-cb0f-4044-971d-979830b3f40f" providerId="AD" clId="Web-{96D68E7D-228A-428A-8E75-B7E5872ED31E}"/>
    <pc:docChg chg="modSld">
      <pc:chgData name="Aishwarya Mishra" userId="S::aishwarya_mishra@persistent.com::8cea27c4-cb0f-4044-971d-979830b3f40f" providerId="AD" clId="Web-{96D68E7D-228A-428A-8E75-B7E5872ED31E}" dt="2021-10-10T18:13:37.277" v="9" actId="20577"/>
      <pc:docMkLst>
        <pc:docMk/>
      </pc:docMkLst>
      <pc:sldChg chg="modSp">
        <pc:chgData name="Aishwarya Mishra" userId="S::aishwarya_mishra@persistent.com::8cea27c4-cb0f-4044-971d-979830b3f40f" providerId="AD" clId="Web-{96D68E7D-228A-428A-8E75-B7E5872ED31E}" dt="2021-10-10T18:13:37.277" v="9" actId="20577"/>
        <pc:sldMkLst>
          <pc:docMk/>
          <pc:sldMk cId="0" sldId="256"/>
        </pc:sldMkLst>
        <pc:spChg chg="mod">
          <ac:chgData name="Aishwarya Mishra" userId="S::aishwarya_mishra@persistent.com::8cea27c4-cb0f-4044-971d-979830b3f40f" providerId="AD" clId="Web-{96D68E7D-228A-428A-8E75-B7E5872ED31E}" dt="2021-10-10T18:13:37.277" v="9" actId="20577"/>
          <ac:spMkLst>
            <pc:docMk/>
            <pc:sldMk cId="0" sldId="256"/>
            <ac:spMk id="2" creationId="{CA07CEEC-D5C5-46A0-B2E6-88D78D9DB460}"/>
          </ac:spMkLst>
        </pc:spChg>
      </pc:sldChg>
      <pc:sldChg chg="modSp">
        <pc:chgData name="Aishwarya Mishra" userId="S::aishwarya_mishra@persistent.com::8cea27c4-cb0f-4044-971d-979830b3f40f" providerId="AD" clId="Web-{96D68E7D-228A-428A-8E75-B7E5872ED31E}" dt="2021-10-10T18:08:28.846" v="0" actId="20577"/>
        <pc:sldMkLst>
          <pc:docMk/>
          <pc:sldMk cId="1709468675" sldId="259"/>
        </pc:sldMkLst>
        <pc:spChg chg="mod">
          <ac:chgData name="Aishwarya Mishra" userId="S::aishwarya_mishra@persistent.com::8cea27c4-cb0f-4044-971d-979830b3f40f" providerId="AD" clId="Web-{96D68E7D-228A-428A-8E75-B7E5872ED31E}" dt="2021-10-10T18:08:28.846" v="0" actId="20577"/>
          <ac:spMkLst>
            <pc:docMk/>
            <pc:sldMk cId="1709468675" sldId="259"/>
            <ac:spMk id="3" creationId="{F9C92AA5-CAC0-4596-AEDD-985E698A21BE}"/>
          </ac:spMkLst>
        </pc:spChg>
      </pc:sldChg>
    </pc:docChg>
  </pc:docChgLst>
  <pc:docChgLst>
    <pc:chgData name="Bristi Mazumdar" userId="S::bristi_mazumdar@persistent.com::c7391a42-18c6-4f79-8d0c-959f9154e241" providerId="AD" clId="Web-{AA62E596-353A-4F8E-A60E-4D55D7A41F68}"/>
    <pc:docChg chg="modSld">
      <pc:chgData name="Bristi Mazumdar" userId="S::bristi_mazumdar@persistent.com::c7391a42-18c6-4f79-8d0c-959f9154e241" providerId="AD" clId="Web-{AA62E596-353A-4F8E-A60E-4D55D7A41F68}" dt="2021-10-10T20:42:05.449" v="32" actId="20577"/>
      <pc:docMkLst>
        <pc:docMk/>
      </pc:docMkLst>
      <pc:sldChg chg="modSp">
        <pc:chgData name="Bristi Mazumdar" userId="S::bristi_mazumdar@persistent.com::c7391a42-18c6-4f79-8d0c-959f9154e241" providerId="AD" clId="Web-{AA62E596-353A-4F8E-A60E-4D55D7A41F68}" dt="2021-10-10T20:42:05.449" v="32" actId="20577"/>
        <pc:sldMkLst>
          <pc:docMk/>
          <pc:sldMk cId="1249308889" sldId="305"/>
        </pc:sldMkLst>
        <pc:spChg chg="mod">
          <ac:chgData name="Bristi Mazumdar" userId="S::bristi_mazumdar@persistent.com::c7391a42-18c6-4f79-8d0c-959f9154e241" providerId="AD" clId="Web-{AA62E596-353A-4F8E-A60E-4D55D7A41F68}" dt="2021-10-10T20:42:05.449" v="32" actId="20577"/>
          <ac:spMkLst>
            <pc:docMk/>
            <pc:sldMk cId="1249308889" sldId="305"/>
            <ac:spMk id="3" creationId="{F9C92AA5-CAC0-4596-AEDD-985E698A21BE}"/>
          </ac:spMkLst>
        </pc:spChg>
      </pc:sldChg>
    </pc:docChg>
  </pc:docChgLst>
  <pc:docChgLst>
    <pc:chgData name="Nishika Manira" userId="S::nishika_manira@persistent.com::6cd5404f-45cf-457f-ae8a-1b8768a9d796" providerId="AD" clId="Web-{D999E501-3709-439F-9CD5-95E2EB9BD760}"/>
    <pc:docChg chg="modSld">
      <pc:chgData name="Nishika Manira" userId="S::nishika_manira@persistent.com::6cd5404f-45cf-457f-ae8a-1b8768a9d796" providerId="AD" clId="Web-{D999E501-3709-439F-9CD5-95E2EB9BD760}" dt="2021-10-08T10:58:17.087" v="0"/>
      <pc:docMkLst>
        <pc:docMk/>
      </pc:docMkLst>
      <pc:sldChg chg="delSp">
        <pc:chgData name="Nishika Manira" userId="S::nishika_manira@persistent.com::6cd5404f-45cf-457f-ae8a-1b8768a9d796" providerId="AD" clId="Web-{D999E501-3709-439F-9CD5-95E2EB9BD760}" dt="2021-10-08T10:58:17.087" v="0"/>
        <pc:sldMkLst>
          <pc:docMk/>
          <pc:sldMk cId="0" sldId="256"/>
        </pc:sldMkLst>
        <pc:spChg chg="del">
          <ac:chgData name="Nishika Manira" userId="S::nishika_manira@persistent.com::6cd5404f-45cf-457f-ae8a-1b8768a9d796" providerId="AD" clId="Web-{D999E501-3709-439F-9CD5-95E2EB9BD760}" dt="2021-10-08T10:58:17.087" v="0"/>
          <ac:spMkLst>
            <pc:docMk/>
            <pc:sldMk cId="0" sldId="256"/>
            <ac:spMk id="278" creationId="{00000000-0000-0000-0000-000000000000}"/>
          </ac:spMkLst>
        </pc:spChg>
      </pc:sldChg>
    </pc:docChg>
  </pc:docChgLst>
  <pc:docChgLst>
    <pc:chgData name="Aishwarya Mishra" userId="S::aishwarya_mishra@persistent.com::8cea27c4-cb0f-4044-971d-979830b3f40f" providerId="AD" clId="Web-{BDF0B1A9-A24F-4688-A46D-D8DA628C4899}"/>
    <pc:docChg chg="modSld">
      <pc:chgData name="Aishwarya Mishra" userId="S::aishwarya_mishra@persistent.com::8cea27c4-cb0f-4044-971d-979830b3f40f" providerId="AD" clId="Web-{BDF0B1A9-A24F-4688-A46D-D8DA628C4899}" dt="2021-10-10T17:57:20.836" v="1" actId="20577"/>
      <pc:docMkLst>
        <pc:docMk/>
      </pc:docMkLst>
      <pc:sldChg chg="modSp">
        <pc:chgData name="Aishwarya Mishra" userId="S::aishwarya_mishra@persistent.com::8cea27c4-cb0f-4044-971d-979830b3f40f" providerId="AD" clId="Web-{BDF0B1A9-A24F-4688-A46D-D8DA628C4899}" dt="2021-10-10T17:57:20.836" v="1" actId="20577"/>
        <pc:sldMkLst>
          <pc:docMk/>
          <pc:sldMk cId="449280136" sldId="258"/>
        </pc:sldMkLst>
        <pc:spChg chg="mod">
          <ac:chgData name="Aishwarya Mishra" userId="S::aishwarya_mishra@persistent.com::8cea27c4-cb0f-4044-971d-979830b3f40f" providerId="AD" clId="Web-{BDF0B1A9-A24F-4688-A46D-D8DA628C4899}" dt="2021-10-10T17:57:20.836" v="1" actId="20577"/>
          <ac:spMkLst>
            <pc:docMk/>
            <pc:sldMk cId="449280136" sldId="258"/>
            <ac:spMk id="3" creationId="{0FA8E7EF-39E5-4DB2-9E27-56F0462B6381}"/>
          </ac:spMkLst>
        </pc:spChg>
      </pc:sldChg>
    </pc:docChg>
  </pc:docChgLst>
  <pc:docChgLst>
    <pc:chgData name="Nishika Manira" userId="S::nishika_manira@persistent.com::6cd5404f-45cf-457f-ae8a-1b8768a9d796" providerId="AD" clId="Web-{DA2EBB2F-2B38-451F-A6B1-C70E45759B50}"/>
    <pc:docChg chg="modSld modMainMaster">
      <pc:chgData name="Nishika Manira" userId="S::nishika_manira@persistent.com::6cd5404f-45cf-457f-ae8a-1b8768a9d796" providerId="AD" clId="Web-{DA2EBB2F-2B38-451F-A6B1-C70E45759B50}" dt="2021-10-09T17:20:23.149" v="73"/>
      <pc:docMkLst>
        <pc:docMk/>
      </pc:docMkLst>
      <pc:sldChg chg="mod setBg">
        <pc:chgData name="Nishika Manira" userId="S::nishika_manira@persistent.com::6cd5404f-45cf-457f-ae8a-1b8768a9d796" providerId="AD" clId="Web-{DA2EBB2F-2B38-451F-A6B1-C70E45759B50}" dt="2021-10-09T17:20:23.149" v="73"/>
        <pc:sldMkLst>
          <pc:docMk/>
          <pc:sldMk cId="0" sldId="256"/>
        </pc:sldMkLst>
      </pc:sldChg>
      <pc:sldChg chg="mod setBg">
        <pc:chgData name="Nishika Manira" userId="S::nishika_manira@persistent.com::6cd5404f-45cf-457f-ae8a-1b8768a9d796" providerId="AD" clId="Web-{DA2EBB2F-2B38-451F-A6B1-C70E45759B50}" dt="2021-10-09T17:19:12.210" v="61"/>
        <pc:sldMkLst>
          <pc:docMk/>
          <pc:sldMk cId="2283944642" sldId="257"/>
        </pc:sldMkLst>
      </pc:sldChg>
      <pc:sldChg chg="mod setBg">
        <pc:chgData name="Nishika Manira" userId="S::nishika_manira@persistent.com::6cd5404f-45cf-457f-ae8a-1b8768a9d796" providerId="AD" clId="Web-{DA2EBB2F-2B38-451F-A6B1-C70E45759B50}" dt="2021-10-09T17:19:12.179" v="60"/>
        <pc:sldMkLst>
          <pc:docMk/>
          <pc:sldMk cId="449280136" sldId="258"/>
        </pc:sldMkLst>
      </pc:sldChg>
      <pc:sldChg chg="mod setBg">
        <pc:chgData name="Nishika Manira" userId="S::nishika_manira@persistent.com::6cd5404f-45cf-457f-ae8a-1b8768a9d796" providerId="AD" clId="Web-{DA2EBB2F-2B38-451F-A6B1-C70E45759B50}" dt="2021-10-09T17:19:12.288" v="63"/>
        <pc:sldMkLst>
          <pc:docMk/>
          <pc:sldMk cId="1709468675" sldId="259"/>
        </pc:sldMkLst>
      </pc:sldChg>
      <pc:sldChg chg="mod setBg">
        <pc:chgData name="Nishika Manira" userId="S::nishika_manira@persistent.com::6cd5404f-45cf-457f-ae8a-1b8768a9d796" providerId="AD" clId="Web-{DA2EBB2F-2B38-451F-A6B1-C70E45759B50}" dt="2021-10-09T17:19:12.257" v="62"/>
        <pc:sldMkLst>
          <pc:docMk/>
          <pc:sldMk cId="1918678868" sldId="260"/>
        </pc:sldMkLst>
      </pc:sldChg>
      <pc:sldChg chg="mod setBg">
        <pc:chgData name="Nishika Manira" userId="S::nishika_manira@persistent.com::6cd5404f-45cf-457f-ae8a-1b8768a9d796" providerId="AD" clId="Web-{DA2EBB2F-2B38-451F-A6B1-C70E45759B50}" dt="2021-10-09T17:19:12.351" v="64"/>
        <pc:sldMkLst>
          <pc:docMk/>
          <pc:sldMk cId="2624398833" sldId="261"/>
        </pc:sldMkLst>
      </pc:sldChg>
      <pc:sldChg chg="mod setBg">
        <pc:chgData name="Nishika Manira" userId="S::nishika_manira@persistent.com::6cd5404f-45cf-457f-ae8a-1b8768a9d796" providerId="AD" clId="Web-{DA2EBB2F-2B38-451F-A6B1-C70E45759B50}" dt="2021-10-09T17:19:12.476" v="67"/>
        <pc:sldMkLst>
          <pc:docMk/>
          <pc:sldMk cId="3340752525" sldId="262"/>
        </pc:sldMkLst>
      </pc:sldChg>
      <pc:sldChg chg="mod setBg">
        <pc:chgData name="Nishika Manira" userId="S::nishika_manira@persistent.com::6cd5404f-45cf-457f-ae8a-1b8768a9d796" providerId="AD" clId="Web-{DA2EBB2F-2B38-451F-A6B1-C70E45759B50}" dt="2021-10-09T17:19:12.382" v="65"/>
        <pc:sldMkLst>
          <pc:docMk/>
          <pc:sldMk cId="613873493" sldId="263"/>
        </pc:sldMkLst>
      </pc:sldChg>
      <pc:sldChg chg="mod setBg">
        <pc:chgData name="Nishika Manira" userId="S::nishika_manira@persistent.com::6cd5404f-45cf-457f-ae8a-1b8768a9d796" providerId="AD" clId="Web-{DA2EBB2F-2B38-451F-A6B1-C70E45759B50}" dt="2021-10-09T17:19:12.445" v="66"/>
        <pc:sldMkLst>
          <pc:docMk/>
          <pc:sldMk cId="2623628089" sldId="264"/>
        </pc:sldMkLst>
      </pc:sldChg>
      <pc:sldMasterChg chg="mod setBg modSldLayout">
        <pc:chgData name="Nishika Manira" userId="S::nishika_manira@persistent.com::6cd5404f-45cf-457f-ae8a-1b8768a9d796" providerId="AD" clId="Web-{DA2EBB2F-2B38-451F-A6B1-C70E45759B50}" dt="2021-10-09T17:15:58.097" v="0"/>
        <pc:sldMasterMkLst>
          <pc:docMk/>
          <pc:sldMasterMk cId="0" sldId="2147483659"/>
        </pc:sldMasterMkLst>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48"/>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49"/>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0"/>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1"/>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2"/>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3"/>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4"/>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5"/>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6"/>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7"/>
          </pc:sldLayoutMkLst>
        </pc:sldLayoutChg>
        <pc:sldLayoutChg chg="mod">
          <pc:chgData name="Nishika Manira" userId="S::nishika_manira@persistent.com::6cd5404f-45cf-457f-ae8a-1b8768a9d796" providerId="AD" clId="Web-{DA2EBB2F-2B38-451F-A6B1-C70E45759B50}" dt="2021-10-09T17:15:58.097" v="0"/>
          <pc:sldLayoutMkLst>
            <pc:docMk/>
            <pc:sldMasterMk cId="0" sldId="2147483659"/>
            <pc:sldLayoutMk cId="0" sldId="2147483658"/>
          </pc:sldLayoutMkLst>
        </pc:sldLayoutChg>
      </pc:sldMasterChg>
    </pc:docChg>
  </pc:docChgLst>
  <pc:docChgLst>
    <pc:chgData name="Aishwarya Mishra" userId="S::aishwarya_mishra@persistent.com::8cea27c4-cb0f-4044-971d-979830b3f40f" providerId="AD" clId="Web-{5E8AF734-3DC0-4111-B324-E453B809DB67}"/>
    <pc:docChg chg="addSld delSld">
      <pc:chgData name="Aishwarya Mishra" userId="S::aishwarya_mishra@persistent.com::8cea27c4-cb0f-4044-971d-979830b3f40f" providerId="AD" clId="Web-{5E8AF734-3DC0-4111-B324-E453B809DB67}" dt="2021-10-08T14:15:49.794" v="1"/>
      <pc:docMkLst>
        <pc:docMk/>
      </pc:docMkLst>
      <pc:sldChg chg="add del replId">
        <pc:chgData name="Aishwarya Mishra" userId="S::aishwarya_mishra@persistent.com::8cea27c4-cb0f-4044-971d-979830b3f40f" providerId="AD" clId="Web-{5E8AF734-3DC0-4111-B324-E453B809DB67}" dt="2021-10-08T14:15:49.794" v="1"/>
        <pc:sldMkLst>
          <pc:docMk/>
          <pc:sldMk cId="784497041" sldId="260"/>
        </pc:sldMkLst>
      </pc:sldChg>
    </pc:docChg>
  </pc:docChgLst>
  <pc:docChgLst>
    <pc:chgData name="Aishwarya Mishra" userId="S::aishwarya_mishra@persistent.com::8cea27c4-cb0f-4044-971d-979830b3f40f" providerId="AD" clId="Web-{F361612C-D22E-4BD5-B744-4DBED39A4316}"/>
    <pc:docChg chg="modSld">
      <pc:chgData name="Aishwarya Mishra" userId="S::aishwarya_mishra@persistent.com::8cea27c4-cb0f-4044-971d-979830b3f40f" providerId="AD" clId="Web-{F361612C-D22E-4BD5-B744-4DBED39A4316}" dt="2021-10-10T18:41:20.152" v="2" actId="1076"/>
      <pc:docMkLst>
        <pc:docMk/>
      </pc:docMkLst>
      <pc:sldChg chg="modSp">
        <pc:chgData name="Aishwarya Mishra" userId="S::aishwarya_mishra@persistent.com::8cea27c4-cb0f-4044-971d-979830b3f40f" providerId="AD" clId="Web-{F361612C-D22E-4BD5-B744-4DBED39A4316}" dt="2021-10-10T18:41:20.152" v="2" actId="1076"/>
        <pc:sldMkLst>
          <pc:docMk/>
          <pc:sldMk cId="3873576457" sldId="266"/>
        </pc:sldMkLst>
        <pc:spChg chg="mod">
          <ac:chgData name="Aishwarya Mishra" userId="S::aishwarya_mishra@persistent.com::8cea27c4-cb0f-4044-971d-979830b3f40f" providerId="AD" clId="Web-{F361612C-D22E-4BD5-B744-4DBED39A4316}" dt="2021-10-10T18:41:20.152" v="2" actId="1076"/>
          <ac:spMkLst>
            <pc:docMk/>
            <pc:sldMk cId="3873576457" sldId="266"/>
            <ac:spMk id="2" creationId="{C340A8F6-13EF-4180-A94B-F0A1B3585814}"/>
          </ac:spMkLst>
        </pc:spChg>
      </pc:sldChg>
      <pc:sldChg chg="modSp">
        <pc:chgData name="Aishwarya Mishra" userId="S::aishwarya_mishra@persistent.com::8cea27c4-cb0f-4044-971d-979830b3f40f" providerId="AD" clId="Web-{F361612C-D22E-4BD5-B744-4DBED39A4316}" dt="2021-10-10T18:30:24.027" v="1" actId="1076"/>
        <pc:sldMkLst>
          <pc:docMk/>
          <pc:sldMk cId="875132731" sldId="289"/>
        </pc:sldMkLst>
        <pc:picChg chg="mod">
          <ac:chgData name="Aishwarya Mishra" userId="S::aishwarya_mishra@persistent.com::8cea27c4-cb0f-4044-971d-979830b3f40f" providerId="AD" clId="Web-{F361612C-D22E-4BD5-B744-4DBED39A4316}" dt="2021-10-10T18:30:24.027" v="1" actId="1076"/>
          <ac:picMkLst>
            <pc:docMk/>
            <pc:sldMk cId="875132731" sldId="289"/>
            <ac:picMk id="4" creationId="{C7E87A5E-FF2C-4AE2-970F-37F65E5E9C4B}"/>
          </ac:picMkLst>
        </pc:picChg>
      </pc:sldChg>
      <pc:sldChg chg="modSp">
        <pc:chgData name="Aishwarya Mishra" userId="S::aishwarya_mishra@persistent.com::8cea27c4-cb0f-4044-971d-979830b3f40f" providerId="AD" clId="Web-{F361612C-D22E-4BD5-B744-4DBED39A4316}" dt="2021-10-10T18:27:41.429" v="0" actId="1076"/>
        <pc:sldMkLst>
          <pc:docMk/>
          <pc:sldMk cId="1060687898" sldId="290"/>
        </pc:sldMkLst>
        <pc:spChg chg="mod">
          <ac:chgData name="Aishwarya Mishra" userId="S::aishwarya_mishra@persistent.com::8cea27c4-cb0f-4044-971d-979830b3f40f" providerId="AD" clId="Web-{F361612C-D22E-4BD5-B744-4DBED39A4316}" dt="2021-10-10T18:27:41.429" v="0" actId="1076"/>
          <ac:spMkLst>
            <pc:docMk/>
            <pc:sldMk cId="1060687898" sldId="290"/>
            <ac:spMk id="3" creationId="{4085185D-2013-4177-8091-30439717A579}"/>
          </ac:spMkLst>
        </pc:spChg>
      </pc:sldChg>
    </pc:docChg>
  </pc:docChgLst>
  <pc:docChgLst>
    <pc:chgData name="Bristi Mazumdar" userId="S::bristi_mazumdar@persistent.com::c7391a42-18c6-4f79-8d0c-959f9154e241" providerId="AD" clId="Web-{B220FDEF-87E4-46A7-B72A-4976F9C69DBA}"/>
    <pc:docChg chg="addSld delSld modSld sldOrd">
      <pc:chgData name="Bristi Mazumdar" userId="S::bristi_mazumdar@persistent.com::c7391a42-18c6-4f79-8d0c-959f9154e241" providerId="AD" clId="Web-{B220FDEF-87E4-46A7-B72A-4976F9C69DBA}" dt="2021-10-10T15:08:59.472" v="59"/>
      <pc:docMkLst>
        <pc:docMk/>
      </pc:docMkLst>
      <pc:sldChg chg="mod ord modShow">
        <pc:chgData name="Bristi Mazumdar" userId="S::bristi_mazumdar@persistent.com::c7391a42-18c6-4f79-8d0c-959f9154e241" providerId="AD" clId="Web-{B220FDEF-87E4-46A7-B72A-4976F9C69DBA}" dt="2021-10-10T15:07:45.783" v="22"/>
        <pc:sldMkLst>
          <pc:docMk/>
          <pc:sldMk cId="621427320" sldId="288"/>
        </pc:sldMkLst>
      </pc:sldChg>
      <pc:sldChg chg="addSp delSp modSp new del mod modClrScheme chgLayout">
        <pc:chgData name="Bristi Mazumdar" userId="S::bristi_mazumdar@persistent.com::c7391a42-18c6-4f79-8d0c-959f9154e241" providerId="AD" clId="Web-{B220FDEF-87E4-46A7-B72A-4976F9C69DBA}" dt="2021-10-10T15:06:53.594" v="20"/>
        <pc:sldMkLst>
          <pc:docMk/>
          <pc:sldMk cId="1962883756" sldId="299"/>
        </pc:sldMkLst>
        <pc:spChg chg="mod ord">
          <ac:chgData name="Bristi Mazumdar" userId="S::bristi_mazumdar@persistent.com::c7391a42-18c6-4f79-8d0c-959f9154e241" providerId="AD" clId="Web-{B220FDEF-87E4-46A7-B72A-4976F9C69DBA}" dt="2021-10-10T15:06:47.875" v="19"/>
          <ac:spMkLst>
            <pc:docMk/>
            <pc:sldMk cId="1962883756" sldId="299"/>
            <ac:spMk id="2" creationId="{D510AAFA-760B-4F76-A3E4-6B0CC18B1D6F}"/>
          </ac:spMkLst>
        </pc:spChg>
        <pc:spChg chg="add del mod ord">
          <ac:chgData name="Bristi Mazumdar" userId="S::bristi_mazumdar@persistent.com::c7391a42-18c6-4f79-8d0c-959f9154e241" providerId="AD" clId="Web-{B220FDEF-87E4-46A7-B72A-4976F9C69DBA}" dt="2021-10-10T15:06:47.875" v="19"/>
          <ac:spMkLst>
            <pc:docMk/>
            <pc:sldMk cId="1962883756" sldId="299"/>
            <ac:spMk id="3" creationId="{B9CC49FF-A971-4698-801C-255D3C46FF12}"/>
          </ac:spMkLst>
        </pc:spChg>
        <pc:spChg chg="add del mod">
          <ac:chgData name="Bristi Mazumdar" userId="S::bristi_mazumdar@persistent.com::c7391a42-18c6-4f79-8d0c-959f9154e241" providerId="AD" clId="Web-{B220FDEF-87E4-46A7-B72A-4976F9C69DBA}" dt="2021-10-10T15:06:21.187" v="16"/>
          <ac:spMkLst>
            <pc:docMk/>
            <pc:sldMk cId="1962883756" sldId="299"/>
            <ac:spMk id="5" creationId="{776501DC-A29B-4D26-8BE6-B45A5B9EC7C9}"/>
          </ac:spMkLst>
        </pc:spChg>
        <pc:spChg chg="add del mod">
          <ac:chgData name="Bristi Mazumdar" userId="S::bristi_mazumdar@persistent.com::c7391a42-18c6-4f79-8d0c-959f9154e241" providerId="AD" clId="Web-{B220FDEF-87E4-46A7-B72A-4976F9C69DBA}" dt="2021-10-10T15:06:13.749" v="14"/>
          <ac:spMkLst>
            <pc:docMk/>
            <pc:sldMk cId="1962883756" sldId="299"/>
            <ac:spMk id="8" creationId="{BA2EDA81-311A-4666-864D-4724BF0BAB86}"/>
          </ac:spMkLst>
        </pc:spChg>
      </pc:sldChg>
      <pc:sldChg chg="addSp delSp modSp add mod replId setBg modClrScheme modShow chgLayout">
        <pc:chgData name="Bristi Mazumdar" userId="S::bristi_mazumdar@persistent.com::c7391a42-18c6-4f79-8d0c-959f9154e241" providerId="AD" clId="Web-{B220FDEF-87E4-46A7-B72A-4976F9C69DBA}" dt="2021-10-10T15:08:59.472" v="59"/>
        <pc:sldMkLst>
          <pc:docMk/>
          <pc:sldMk cId="2479493154" sldId="299"/>
        </pc:sldMkLst>
        <pc:spChg chg="mod ord">
          <ac:chgData name="Bristi Mazumdar" userId="S::bristi_mazumdar@persistent.com::c7391a42-18c6-4f79-8d0c-959f9154e241" providerId="AD" clId="Web-{B220FDEF-87E4-46A7-B72A-4976F9C69DBA}" dt="2021-10-10T15:08:59.472" v="59"/>
          <ac:spMkLst>
            <pc:docMk/>
            <pc:sldMk cId="2479493154" sldId="299"/>
            <ac:spMk id="2" creationId="{703763A4-CD44-4D58-859F-91AFE066FF69}"/>
          </ac:spMkLst>
        </pc:spChg>
        <pc:spChg chg="add del mod">
          <ac:chgData name="Bristi Mazumdar" userId="S::bristi_mazumdar@persistent.com::c7391a42-18c6-4f79-8d0c-959f9154e241" providerId="AD" clId="Web-{B220FDEF-87E4-46A7-B72A-4976F9C69DBA}" dt="2021-10-10T15:08:52.800" v="58"/>
          <ac:spMkLst>
            <pc:docMk/>
            <pc:sldMk cId="2479493154" sldId="299"/>
            <ac:spMk id="3" creationId="{CBD575A3-8955-4965-A4C8-EDC24E6EED5C}"/>
          </ac:spMkLst>
        </pc:spChg>
        <pc:spChg chg="add mod ord">
          <ac:chgData name="Bristi Mazumdar" userId="S::bristi_mazumdar@persistent.com::c7391a42-18c6-4f79-8d0c-959f9154e241" providerId="AD" clId="Web-{B220FDEF-87E4-46A7-B72A-4976F9C69DBA}" dt="2021-10-10T15:08:59.472" v="59"/>
          <ac:spMkLst>
            <pc:docMk/>
            <pc:sldMk cId="2479493154" sldId="299"/>
            <ac:spMk id="4" creationId="{F1752176-EEB6-4C5E-86C5-F1A8B9DF6F87}"/>
          </ac:spMkLst>
        </pc:spChg>
        <pc:spChg chg="add del mod">
          <ac:chgData name="Bristi Mazumdar" userId="S::bristi_mazumdar@persistent.com::c7391a42-18c6-4f79-8d0c-959f9154e241" providerId="AD" clId="Web-{B220FDEF-87E4-46A7-B72A-4976F9C69DBA}" dt="2021-10-10T15:08:52.800" v="58"/>
          <ac:spMkLst>
            <pc:docMk/>
            <pc:sldMk cId="2479493154" sldId="299"/>
            <ac:spMk id="5" creationId="{52F056CD-938F-4798-9264-B663038F9083}"/>
          </ac:spMkLst>
        </pc:spChg>
        <pc:spChg chg="add del mod">
          <ac:chgData name="Bristi Mazumdar" userId="S::bristi_mazumdar@persistent.com::c7391a42-18c6-4f79-8d0c-959f9154e241" providerId="AD" clId="Web-{B220FDEF-87E4-46A7-B72A-4976F9C69DBA}" dt="2021-10-10T15:08:37.909" v="55"/>
          <ac:spMkLst>
            <pc:docMk/>
            <pc:sldMk cId="2479493154" sldId="299"/>
            <ac:spMk id="10" creationId="{CD005E32-F236-42F0-9665-A2AA42CFD09E}"/>
          </ac:spMkLst>
        </pc:spChg>
      </pc:sldChg>
      <pc:sldChg chg="new add del">
        <pc:chgData name="Bristi Mazumdar" userId="S::bristi_mazumdar@persistent.com::c7391a42-18c6-4f79-8d0c-959f9154e241" providerId="AD" clId="Web-{B220FDEF-87E4-46A7-B72A-4976F9C69DBA}" dt="2021-10-10T15:06:26.281" v="18"/>
        <pc:sldMkLst>
          <pc:docMk/>
          <pc:sldMk cId="623855858" sldId="300"/>
        </pc:sldMkLst>
      </pc:sldChg>
    </pc:docChg>
  </pc:docChgLst>
  <pc:docChgLst>
    <pc:chgData name="Aishwarya Mishra" userId="S::aishwarya_mishra@persistent.com::8cea27c4-cb0f-4044-971d-979830b3f40f" providerId="AD" clId="Web-{2275B91F-FA06-4991-AAAD-CA06C30485F0}"/>
    <pc:docChg chg="modSld">
      <pc:chgData name="Aishwarya Mishra" userId="S::aishwarya_mishra@persistent.com::8cea27c4-cb0f-4044-971d-979830b3f40f" providerId="AD" clId="Web-{2275B91F-FA06-4991-AAAD-CA06C30485F0}" dt="2021-10-10T19:22:00.738" v="10"/>
      <pc:docMkLst>
        <pc:docMk/>
      </pc:docMkLst>
      <pc:sldChg chg="modSp">
        <pc:chgData name="Aishwarya Mishra" userId="S::aishwarya_mishra@persistent.com::8cea27c4-cb0f-4044-971d-979830b3f40f" providerId="AD" clId="Web-{2275B91F-FA06-4991-AAAD-CA06C30485F0}" dt="2021-10-10T19:09:01.918" v="5" actId="20577"/>
        <pc:sldMkLst>
          <pc:docMk/>
          <pc:sldMk cId="449280136" sldId="258"/>
        </pc:sldMkLst>
        <pc:spChg chg="mod">
          <ac:chgData name="Aishwarya Mishra" userId="S::aishwarya_mishra@persistent.com::8cea27c4-cb0f-4044-971d-979830b3f40f" providerId="AD" clId="Web-{2275B91F-FA06-4991-AAAD-CA06C30485F0}" dt="2021-10-10T19:09:01.918" v="5" actId="20577"/>
          <ac:spMkLst>
            <pc:docMk/>
            <pc:sldMk cId="449280136" sldId="258"/>
            <ac:spMk id="3" creationId="{0FA8E7EF-39E5-4DB2-9E27-56F0462B6381}"/>
          </ac:spMkLst>
        </pc:spChg>
      </pc:sldChg>
      <pc:sldChg chg="modSp">
        <pc:chgData name="Aishwarya Mishra" userId="S::aishwarya_mishra@persistent.com::8cea27c4-cb0f-4044-971d-979830b3f40f" providerId="AD" clId="Web-{2275B91F-FA06-4991-AAAD-CA06C30485F0}" dt="2021-10-10T19:21:01.533" v="9" actId="20577"/>
        <pc:sldMkLst>
          <pc:docMk/>
          <pc:sldMk cId="1709468675" sldId="259"/>
        </pc:sldMkLst>
        <pc:spChg chg="mod">
          <ac:chgData name="Aishwarya Mishra" userId="S::aishwarya_mishra@persistent.com::8cea27c4-cb0f-4044-971d-979830b3f40f" providerId="AD" clId="Web-{2275B91F-FA06-4991-AAAD-CA06C30485F0}" dt="2021-10-10T19:21:01.533" v="9" actId="20577"/>
          <ac:spMkLst>
            <pc:docMk/>
            <pc:sldMk cId="1709468675" sldId="259"/>
            <ac:spMk id="3" creationId="{F9C92AA5-CAC0-4596-AEDD-985E698A21BE}"/>
          </ac:spMkLst>
        </pc:spChg>
      </pc:sldChg>
      <pc:sldChg chg="modSp">
        <pc:chgData name="Aishwarya Mishra" userId="S::aishwarya_mishra@persistent.com::8cea27c4-cb0f-4044-971d-979830b3f40f" providerId="AD" clId="Web-{2275B91F-FA06-4991-AAAD-CA06C30485F0}" dt="2021-10-10T19:22:00.738" v="10"/>
        <pc:sldMkLst>
          <pc:docMk/>
          <pc:sldMk cId="2752161246" sldId="272"/>
        </pc:sldMkLst>
        <pc:picChg chg="mod">
          <ac:chgData name="Aishwarya Mishra" userId="S::aishwarya_mishra@persistent.com::8cea27c4-cb0f-4044-971d-979830b3f40f" providerId="AD" clId="Web-{2275B91F-FA06-4991-AAAD-CA06C30485F0}" dt="2021-10-10T19:22:00.738" v="10"/>
          <ac:picMkLst>
            <pc:docMk/>
            <pc:sldMk cId="2752161246" sldId="272"/>
            <ac:picMk id="4" creationId="{6A1889D4-53A6-4332-ABC8-EE23B571FC97}"/>
          </ac:picMkLst>
        </pc:picChg>
      </pc:sldChg>
      <pc:sldChg chg="modSp">
        <pc:chgData name="Aishwarya Mishra" userId="S::aishwarya_mishra@persistent.com::8cea27c4-cb0f-4044-971d-979830b3f40f" providerId="AD" clId="Web-{2275B91F-FA06-4991-AAAD-CA06C30485F0}" dt="2021-10-10T18:51:06.158" v="2" actId="1076"/>
        <pc:sldMkLst>
          <pc:docMk/>
          <pc:sldMk cId="3833757419" sldId="309"/>
        </pc:sldMkLst>
        <pc:spChg chg="mod">
          <ac:chgData name="Aishwarya Mishra" userId="S::aishwarya_mishra@persistent.com::8cea27c4-cb0f-4044-971d-979830b3f40f" providerId="AD" clId="Web-{2275B91F-FA06-4991-AAAD-CA06C30485F0}" dt="2021-10-10T18:50:56.049" v="1" actId="1076"/>
          <ac:spMkLst>
            <pc:docMk/>
            <pc:sldMk cId="3833757419" sldId="309"/>
            <ac:spMk id="2" creationId="{FDAF8B94-628F-4558-8A3F-64E1FE8CC117}"/>
          </ac:spMkLst>
        </pc:spChg>
        <pc:picChg chg="mod">
          <ac:chgData name="Aishwarya Mishra" userId="S::aishwarya_mishra@persistent.com::8cea27c4-cb0f-4044-971d-979830b3f40f" providerId="AD" clId="Web-{2275B91F-FA06-4991-AAAD-CA06C30485F0}" dt="2021-10-10T18:51:06.158" v="2" actId="1076"/>
          <ac:picMkLst>
            <pc:docMk/>
            <pc:sldMk cId="3833757419" sldId="309"/>
            <ac:picMk id="7" creationId="{EC459360-5557-4BF1-B800-F56681272834}"/>
          </ac:picMkLst>
        </pc:picChg>
      </pc:sldChg>
    </pc:docChg>
  </pc:docChgLst>
  <pc:docChgLst>
    <pc:chgData name="Nishika Manira" userId="6cd5404f-45cf-457f-ae8a-1b8768a9d796" providerId="ADAL" clId="{B813B92C-0AB0-4552-B07B-E58640825435}"/>
    <pc:docChg chg="addSld modSld">
      <pc:chgData name="Nishika Manira" userId="6cd5404f-45cf-457f-ae8a-1b8768a9d796" providerId="ADAL" clId="{B813B92C-0AB0-4552-B07B-E58640825435}" dt="2021-10-10T18:02:09.314" v="195"/>
      <pc:docMkLst>
        <pc:docMk/>
      </pc:docMkLst>
      <pc:sldChg chg="modTransition">
        <pc:chgData name="Nishika Manira" userId="6cd5404f-45cf-457f-ae8a-1b8768a9d796" providerId="ADAL" clId="{B813B92C-0AB0-4552-B07B-E58640825435}" dt="2021-10-10T17:43:21.355" v="2"/>
        <pc:sldMkLst>
          <pc:docMk/>
          <pc:sldMk cId="0" sldId="256"/>
        </pc:sldMkLst>
      </pc:sldChg>
      <pc:sldChg chg="modTransition modAnim">
        <pc:chgData name="Nishika Manira" userId="6cd5404f-45cf-457f-ae8a-1b8768a9d796" providerId="ADAL" clId="{B813B92C-0AB0-4552-B07B-E58640825435}" dt="2021-10-10T17:56:36.415" v="106"/>
        <pc:sldMkLst>
          <pc:docMk/>
          <pc:sldMk cId="2283944642" sldId="257"/>
        </pc:sldMkLst>
      </pc:sldChg>
      <pc:sldChg chg="modTransition">
        <pc:chgData name="Nishika Manira" userId="6cd5404f-45cf-457f-ae8a-1b8768a9d796" providerId="ADAL" clId="{B813B92C-0AB0-4552-B07B-E58640825435}" dt="2021-10-10T17:50:38.430" v="86"/>
        <pc:sldMkLst>
          <pc:docMk/>
          <pc:sldMk cId="449280136" sldId="258"/>
        </pc:sldMkLst>
      </pc:sldChg>
      <pc:sldChg chg="modTransition">
        <pc:chgData name="Nishika Manira" userId="6cd5404f-45cf-457f-ae8a-1b8768a9d796" providerId="ADAL" clId="{B813B92C-0AB0-4552-B07B-E58640825435}" dt="2021-10-10T17:46:52.661" v="29"/>
        <pc:sldMkLst>
          <pc:docMk/>
          <pc:sldMk cId="1709468675" sldId="259"/>
        </pc:sldMkLst>
      </pc:sldChg>
      <pc:sldChg chg="modTransition modAnim">
        <pc:chgData name="Nishika Manira" userId="6cd5404f-45cf-457f-ae8a-1b8768a9d796" providerId="ADAL" clId="{B813B92C-0AB0-4552-B07B-E58640825435}" dt="2021-10-10T17:58:04.032" v="120"/>
        <pc:sldMkLst>
          <pc:docMk/>
          <pc:sldMk cId="1918678868" sldId="260"/>
        </pc:sldMkLst>
      </pc:sldChg>
      <pc:sldChg chg="modTransition">
        <pc:chgData name="Nishika Manira" userId="6cd5404f-45cf-457f-ae8a-1b8768a9d796" providerId="ADAL" clId="{B813B92C-0AB0-4552-B07B-E58640825435}" dt="2021-10-10T17:47:15.420" v="30"/>
        <pc:sldMkLst>
          <pc:docMk/>
          <pc:sldMk cId="2624398833" sldId="261"/>
        </pc:sldMkLst>
      </pc:sldChg>
      <pc:sldChg chg="modTransition">
        <pc:chgData name="Nishika Manira" userId="6cd5404f-45cf-457f-ae8a-1b8768a9d796" providerId="ADAL" clId="{B813B92C-0AB0-4552-B07B-E58640825435}" dt="2021-10-10T17:48:42.191" v="44"/>
        <pc:sldMkLst>
          <pc:docMk/>
          <pc:sldMk cId="3340752525" sldId="262"/>
        </pc:sldMkLst>
      </pc:sldChg>
      <pc:sldChg chg="modAnim">
        <pc:chgData name="Nishika Manira" userId="6cd5404f-45cf-457f-ae8a-1b8768a9d796" providerId="ADAL" clId="{B813B92C-0AB0-4552-B07B-E58640825435}" dt="2021-10-10T18:00:22.960" v="156"/>
        <pc:sldMkLst>
          <pc:docMk/>
          <pc:sldMk cId="613873493" sldId="263"/>
        </pc:sldMkLst>
      </pc:sldChg>
      <pc:sldChg chg="modTransition modAnim">
        <pc:chgData name="Nishika Manira" userId="6cd5404f-45cf-457f-ae8a-1b8768a9d796" providerId="ADAL" clId="{B813B92C-0AB0-4552-B07B-E58640825435}" dt="2021-10-10T18:00:48.175" v="164"/>
        <pc:sldMkLst>
          <pc:docMk/>
          <pc:sldMk cId="2623628089" sldId="264"/>
        </pc:sldMkLst>
      </pc:sldChg>
      <pc:sldChg chg="modTransition modAnim">
        <pc:chgData name="Nishika Manira" userId="6cd5404f-45cf-457f-ae8a-1b8768a9d796" providerId="ADAL" clId="{B813B92C-0AB0-4552-B07B-E58640825435}" dt="2021-10-10T17:59:43.064" v="146"/>
        <pc:sldMkLst>
          <pc:docMk/>
          <pc:sldMk cId="1775890192" sldId="265"/>
        </pc:sldMkLst>
      </pc:sldChg>
      <pc:sldChg chg="modTransition modAnim">
        <pc:chgData name="Nishika Manira" userId="6cd5404f-45cf-457f-ae8a-1b8768a9d796" providerId="ADAL" clId="{B813B92C-0AB0-4552-B07B-E58640825435}" dt="2021-10-10T18:01:00.367" v="168"/>
        <pc:sldMkLst>
          <pc:docMk/>
          <pc:sldMk cId="3873576457" sldId="266"/>
        </pc:sldMkLst>
      </pc:sldChg>
      <pc:sldChg chg="modAnim">
        <pc:chgData name="Nishika Manira" userId="6cd5404f-45cf-457f-ae8a-1b8768a9d796" providerId="ADAL" clId="{B813B92C-0AB0-4552-B07B-E58640825435}" dt="2021-10-10T18:01:31.573" v="180"/>
        <pc:sldMkLst>
          <pc:docMk/>
          <pc:sldMk cId="1842892118" sldId="269"/>
        </pc:sldMkLst>
      </pc:sldChg>
      <pc:sldChg chg="modTransition">
        <pc:chgData name="Nishika Manira" userId="6cd5404f-45cf-457f-ae8a-1b8768a9d796" providerId="ADAL" clId="{B813B92C-0AB0-4552-B07B-E58640825435}" dt="2021-10-10T17:44:16.028" v="9"/>
        <pc:sldMkLst>
          <pc:docMk/>
          <pc:sldMk cId="4158575837" sldId="271"/>
        </pc:sldMkLst>
      </pc:sldChg>
      <pc:sldChg chg="modAnim">
        <pc:chgData name="Nishika Manira" userId="6cd5404f-45cf-457f-ae8a-1b8768a9d796" providerId="ADAL" clId="{B813B92C-0AB0-4552-B07B-E58640825435}" dt="2021-10-10T17:59:22.402" v="141"/>
        <pc:sldMkLst>
          <pc:docMk/>
          <pc:sldMk cId="2752161246" sldId="272"/>
        </pc:sldMkLst>
      </pc:sldChg>
      <pc:sldChg chg="modAnim">
        <pc:chgData name="Nishika Manira" userId="6cd5404f-45cf-457f-ae8a-1b8768a9d796" providerId="ADAL" clId="{B813B92C-0AB0-4552-B07B-E58640825435}" dt="2021-10-10T18:01:16.208" v="173"/>
        <pc:sldMkLst>
          <pc:docMk/>
          <pc:sldMk cId="1856280377" sldId="275"/>
        </pc:sldMkLst>
      </pc:sldChg>
      <pc:sldChg chg="modAnim">
        <pc:chgData name="Nishika Manira" userId="6cd5404f-45cf-457f-ae8a-1b8768a9d796" providerId="ADAL" clId="{B813B92C-0AB0-4552-B07B-E58640825435}" dt="2021-10-10T18:01:24.309" v="177"/>
        <pc:sldMkLst>
          <pc:docMk/>
          <pc:sldMk cId="3518430233" sldId="276"/>
        </pc:sldMkLst>
      </pc:sldChg>
      <pc:sldChg chg="modTransition modAnim">
        <pc:chgData name="Nishika Manira" userId="6cd5404f-45cf-457f-ae8a-1b8768a9d796" providerId="ADAL" clId="{B813B92C-0AB0-4552-B07B-E58640825435}" dt="2021-10-10T18:01:39.723" v="184"/>
        <pc:sldMkLst>
          <pc:docMk/>
          <pc:sldMk cId="1580439994" sldId="287"/>
        </pc:sldMkLst>
      </pc:sldChg>
      <pc:sldChg chg="modTransition modAnim">
        <pc:chgData name="Nishika Manira" userId="6cd5404f-45cf-457f-ae8a-1b8768a9d796" providerId="ADAL" clId="{B813B92C-0AB0-4552-B07B-E58640825435}" dt="2021-10-10T17:58:39.959" v="131"/>
        <pc:sldMkLst>
          <pc:docMk/>
          <pc:sldMk cId="621427320" sldId="288"/>
        </pc:sldMkLst>
      </pc:sldChg>
      <pc:sldChg chg="modTransition">
        <pc:chgData name="Nishika Manira" userId="6cd5404f-45cf-457f-ae8a-1b8768a9d796" providerId="ADAL" clId="{B813B92C-0AB0-4552-B07B-E58640825435}" dt="2021-10-10T17:44:34.586" v="12"/>
        <pc:sldMkLst>
          <pc:docMk/>
          <pc:sldMk cId="875132731" sldId="289"/>
        </pc:sldMkLst>
      </pc:sldChg>
      <pc:sldChg chg="modTransition">
        <pc:chgData name="Nishika Manira" userId="6cd5404f-45cf-457f-ae8a-1b8768a9d796" providerId="ADAL" clId="{B813B92C-0AB0-4552-B07B-E58640825435}" dt="2021-10-10T17:50:53.350" v="92"/>
        <pc:sldMkLst>
          <pc:docMk/>
          <pc:sldMk cId="505164339" sldId="292"/>
        </pc:sldMkLst>
      </pc:sldChg>
      <pc:sldChg chg="modTransition modAnim">
        <pc:chgData name="Nishika Manira" userId="6cd5404f-45cf-457f-ae8a-1b8768a9d796" providerId="ADAL" clId="{B813B92C-0AB0-4552-B07B-E58640825435}" dt="2021-10-10T18:01:51.358" v="189"/>
        <pc:sldMkLst>
          <pc:docMk/>
          <pc:sldMk cId="3654356609" sldId="293"/>
        </pc:sldMkLst>
      </pc:sldChg>
      <pc:sldChg chg="modTransition">
        <pc:chgData name="Nishika Manira" userId="6cd5404f-45cf-457f-ae8a-1b8768a9d796" providerId="ADAL" clId="{B813B92C-0AB0-4552-B07B-E58640825435}" dt="2021-10-10T17:45:02.347" v="16"/>
        <pc:sldMkLst>
          <pc:docMk/>
          <pc:sldMk cId="301614730" sldId="294"/>
        </pc:sldMkLst>
      </pc:sldChg>
      <pc:sldChg chg="modTransition modAnim">
        <pc:chgData name="Nishika Manira" userId="6cd5404f-45cf-457f-ae8a-1b8768a9d796" providerId="ADAL" clId="{B813B92C-0AB0-4552-B07B-E58640825435}" dt="2021-10-10T17:57:26.638" v="111"/>
        <pc:sldMkLst>
          <pc:docMk/>
          <pc:sldMk cId="2617797137" sldId="295"/>
        </pc:sldMkLst>
      </pc:sldChg>
      <pc:sldChg chg="modTransition">
        <pc:chgData name="Nishika Manira" userId="6cd5404f-45cf-457f-ae8a-1b8768a9d796" providerId="ADAL" clId="{B813B92C-0AB0-4552-B07B-E58640825435}" dt="2021-10-10T17:50:45.407" v="89"/>
        <pc:sldMkLst>
          <pc:docMk/>
          <pc:sldMk cId="219742830" sldId="297"/>
        </pc:sldMkLst>
      </pc:sldChg>
      <pc:sldChg chg="modTransition modAnim">
        <pc:chgData name="Nishika Manira" userId="6cd5404f-45cf-457f-ae8a-1b8768a9d796" providerId="ADAL" clId="{B813B92C-0AB0-4552-B07B-E58640825435}" dt="2021-10-10T17:57:48.119" v="118"/>
        <pc:sldMkLst>
          <pc:docMk/>
          <pc:sldMk cId="2499701929" sldId="298"/>
        </pc:sldMkLst>
      </pc:sldChg>
      <pc:sldChg chg="modTransition">
        <pc:chgData name="Nishika Manira" userId="6cd5404f-45cf-457f-ae8a-1b8768a9d796" providerId="ADAL" clId="{B813B92C-0AB0-4552-B07B-E58640825435}" dt="2021-10-10T17:46:30.101" v="24"/>
        <pc:sldMkLst>
          <pc:docMk/>
          <pc:sldMk cId="2479493154" sldId="299"/>
        </pc:sldMkLst>
      </pc:sldChg>
      <pc:sldChg chg="modTransition modAnim">
        <pc:chgData name="Nishika Manira" userId="6cd5404f-45cf-457f-ae8a-1b8768a9d796" providerId="ADAL" clId="{B813B92C-0AB0-4552-B07B-E58640825435}" dt="2021-10-10T18:02:01.598" v="192"/>
        <pc:sldMkLst>
          <pc:docMk/>
          <pc:sldMk cId="1073238415" sldId="300"/>
        </pc:sldMkLst>
      </pc:sldChg>
      <pc:sldChg chg="modTransition modAnim">
        <pc:chgData name="Nishika Manira" userId="6cd5404f-45cf-457f-ae8a-1b8768a9d796" providerId="ADAL" clId="{B813B92C-0AB0-4552-B07B-E58640825435}" dt="2021-10-10T18:02:09.314" v="195"/>
        <pc:sldMkLst>
          <pc:docMk/>
          <pc:sldMk cId="1506955309" sldId="301"/>
        </pc:sldMkLst>
      </pc:sldChg>
      <pc:sldChg chg="modAnim">
        <pc:chgData name="Nishika Manira" userId="6cd5404f-45cf-457f-ae8a-1b8768a9d796" providerId="ADAL" clId="{B813B92C-0AB0-4552-B07B-E58640825435}" dt="2021-10-10T17:59:00.039" v="135"/>
        <pc:sldMkLst>
          <pc:docMk/>
          <pc:sldMk cId="3463621364" sldId="302"/>
        </pc:sldMkLst>
      </pc:sldChg>
      <pc:sldChg chg="modTransition">
        <pc:chgData name="Nishika Manira" userId="6cd5404f-45cf-457f-ae8a-1b8768a9d796" providerId="ADAL" clId="{B813B92C-0AB0-4552-B07B-E58640825435}" dt="2021-10-10T17:46:37.611" v="25"/>
        <pc:sldMkLst>
          <pc:docMk/>
          <pc:sldMk cId="3256437029" sldId="303"/>
        </pc:sldMkLst>
      </pc:sldChg>
      <pc:sldChg chg="modTransition">
        <pc:chgData name="Nishika Manira" userId="6cd5404f-45cf-457f-ae8a-1b8768a9d796" providerId="ADAL" clId="{B813B92C-0AB0-4552-B07B-E58640825435}" dt="2021-10-10T17:46:41.831" v="27"/>
        <pc:sldMkLst>
          <pc:docMk/>
          <pc:sldMk cId="1249308889" sldId="305"/>
        </pc:sldMkLst>
      </pc:sldChg>
      <pc:sldChg chg="modAnim">
        <pc:chgData name="Nishika Manira" userId="6cd5404f-45cf-457f-ae8a-1b8768a9d796" providerId="ADAL" clId="{B813B92C-0AB0-4552-B07B-E58640825435}" dt="2021-10-10T17:59:11.958" v="138"/>
        <pc:sldMkLst>
          <pc:docMk/>
          <pc:sldMk cId="1236026931" sldId="306"/>
        </pc:sldMkLst>
      </pc:sldChg>
      <pc:sldChg chg="modTransition">
        <pc:chgData name="Nishika Manira" userId="6cd5404f-45cf-457f-ae8a-1b8768a9d796" providerId="ADAL" clId="{B813B92C-0AB0-4552-B07B-E58640825435}" dt="2021-10-10T17:46:47.895" v="28"/>
        <pc:sldMkLst>
          <pc:docMk/>
          <pc:sldMk cId="1563838969" sldId="307"/>
        </pc:sldMkLst>
      </pc:sldChg>
      <pc:sldChg chg="addSp modSp new mod modTransition">
        <pc:chgData name="Nishika Manira" userId="6cd5404f-45cf-457f-ae8a-1b8768a9d796" providerId="ADAL" clId="{B813B92C-0AB0-4552-B07B-E58640825435}" dt="2021-10-10T17:50:29.158" v="84"/>
        <pc:sldMkLst>
          <pc:docMk/>
          <pc:sldMk cId="2503663823" sldId="308"/>
        </pc:sldMkLst>
        <pc:spChg chg="add mod">
          <ac:chgData name="Nishika Manira" userId="6cd5404f-45cf-457f-ae8a-1b8768a9d796" providerId="ADAL" clId="{B813B92C-0AB0-4552-B07B-E58640825435}" dt="2021-10-10T17:49:54.829" v="70" actId="20577"/>
          <ac:spMkLst>
            <pc:docMk/>
            <pc:sldMk cId="2503663823" sldId="308"/>
            <ac:spMk id="3" creationId="{A2213E22-63A5-4606-B948-1B7218F1AA64}"/>
          </ac:spMkLst>
        </pc:spChg>
      </pc:sldChg>
    </pc:docChg>
  </pc:docChgLst>
  <pc:docChgLst>
    <pc:chgData name="Nishika Manira" userId="S::nishika_manira@persistent.com::6cd5404f-45cf-457f-ae8a-1b8768a9d796" providerId="AD" clId="Web-{9AB8F9F0-7289-4A89-9369-B7ACCA2216A6}"/>
    <pc:docChg chg="modSld">
      <pc:chgData name="Nishika Manira" userId="S::nishika_manira@persistent.com::6cd5404f-45cf-457f-ae8a-1b8768a9d796" providerId="AD" clId="Web-{9AB8F9F0-7289-4A89-9369-B7ACCA2216A6}" dt="2021-10-10T09:18:47.491" v="13" actId="20577"/>
      <pc:docMkLst>
        <pc:docMk/>
      </pc:docMkLst>
      <pc:sldChg chg="modSp">
        <pc:chgData name="Nishika Manira" userId="S::nishika_manira@persistent.com::6cd5404f-45cf-457f-ae8a-1b8768a9d796" providerId="AD" clId="Web-{9AB8F9F0-7289-4A89-9369-B7ACCA2216A6}" dt="2021-10-10T09:18:47.491" v="13" actId="20577"/>
        <pc:sldMkLst>
          <pc:docMk/>
          <pc:sldMk cId="3340752525" sldId="262"/>
        </pc:sldMkLst>
        <pc:spChg chg="mod">
          <ac:chgData name="Nishika Manira" userId="S::nishika_manira@persistent.com::6cd5404f-45cf-457f-ae8a-1b8768a9d796" providerId="AD" clId="Web-{9AB8F9F0-7289-4A89-9369-B7ACCA2216A6}" dt="2021-10-10T09:18:47.491" v="13" actId="20577"/>
          <ac:spMkLst>
            <pc:docMk/>
            <pc:sldMk cId="3340752525" sldId="262"/>
            <ac:spMk id="3" creationId="{BBB11CD7-2C4A-45D4-A3F8-EDE2488492DA}"/>
          </ac:spMkLst>
        </pc:spChg>
      </pc:sldChg>
      <pc:sldChg chg="mod setBg">
        <pc:chgData name="Nishika Manira" userId="S::nishika_manira@persistent.com::6cd5404f-45cf-457f-ae8a-1b8768a9d796" providerId="AD" clId="Web-{9AB8F9F0-7289-4A89-9369-B7ACCA2216A6}" dt="2021-10-10T09:11:28.539" v="0"/>
        <pc:sldMkLst>
          <pc:docMk/>
          <pc:sldMk cId="1842892118" sldId="269"/>
        </pc:sldMkLst>
      </pc:sldChg>
    </pc:docChg>
  </pc:docChgLst>
  <pc:docChgLst>
    <pc:chgData name="Aishwarya Mishra" userId="S::aishwarya_mishra@persistent.com::8cea27c4-cb0f-4044-971d-979830b3f40f" providerId="AD" clId="Web-{0F628CC8-B8EA-4C17-8ED3-1218D9D9F7C7}"/>
    <pc:docChg chg="addSld delSld modSld">
      <pc:chgData name="Aishwarya Mishra" userId="S::aishwarya_mishra@persistent.com::8cea27c4-cb0f-4044-971d-979830b3f40f" providerId="AD" clId="Web-{0F628CC8-B8EA-4C17-8ED3-1218D9D9F7C7}" dt="2021-10-09T23:14:45.655" v="5"/>
      <pc:docMkLst>
        <pc:docMk/>
      </pc:docMkLst>
      <pc:sldChg chg="addSp delSp modSp">
        <pc:chgData name="Aishwarya Mishra" userId="S::aishwarya_mishra@persistent.com::8cea27c4-cb0f-4044-971d-979830b3f40f" providerId="AD" clId="Web-{0F628CC8-B8EA-4C17-8ED3-1218D9D9F7C7}" dt="2021-10-09T23:14:45.655" v="5"/>
        <pc:sldMkLst>
          <pc:docMk/>
          <pc:sldMk cId="1709468675" sldId="259"/>
        </pc:sldMkLst>
        <pc:picChg chg="add del mod">
          <ac:chgData name="Aishwarya Mishra" userId="S::aishwarya_mishra@persistent.com::8cea27c4-cb0f-4044-971d-979830b3f40f" providerId="AD" clId="Web-{0F628CC8-B8EA-4C17-8ED3-1218D9D9F7C7}" dt="2021-10-09T23:14:45.655" v="5"/>
          <ac:picMkLst>
            <pc:docMk/>
            <pc:sldMk cId="1709468675" sldId="259"/>
            <ac:picMk id="4" creationId="{D3DE3B36-0EDC-4A8B-9590-F3EB4C980FE9}"/>
          </ac:picMkLst>
        </pc:picChg>
      </pc:sldChg>
      <pc:sldChg chg="new del">
        <pc:chgData name="Aishwarya Mishra" userId="S::aishwarya_mishra@persistent.com::8cea27c4-cb0f-4044-971d-979830b3f40f" providerId="AD" clId="Web-{0F628CC8-B8EA-4C17-8ED3-1218D9D9F7C7}" dt="2021-10-09T23:14:01.466" v="3"/>
        <pc:sldMkLst>
          <pc:docMk/>
          <pc:sldMk cId="3104684819" sldId="265"/>
        </pc:sldMkLst>
      </pc:sldChg>
      <pc:sldChg chg="new del">
        <pc:chgData name="Aishwarya Mishra" userId="S::aishwarya_mishra@persistent.com::8cea27c4-cb0f-4044-971d-979830b3f40f" providerId="AD" clId="Web-{0F628CC8-B8EA-4C17-8ED3-1218D9D9F7C7}" dt="2021-10-09T23:13:27.919" v="2"/>
        <pc:sldMkLst>
          <pc:docMk/>
          <pc:sldMk cId="3446459621" sldId="266"/>
        </pc:sldMkLst>
      </pc:sldChg>
    </pc:docChg>
  </pc:docChgLst>
  <pc:docChgLst>
    <pc:chgData name="Nishika Manira" userId="S::nishika_manira@persistent.com::6cd5404f-45cf-457f-ae8a-1b8768a9d796" providerId="AD" clId="Web-{4E202C20-3EDE-4D68-9428-C94B9EA650D3}"/>
    <pc:docChg chg="addSld delSld modSld sldOrd">
      <pc:chgData name="Nishika Manira" userId="S::nishika_manira@persistent.com::6cd5404f-45cf-457f-ae8a-1b8768a9d796" providerId="AD" clId="Web-{4E202C20-3EDE-4D68-9428-C94B9EA650D3}" dt="2021-10-09T17:12:12.524" v="393" actId="1076"/>
      <pc:docMkLst>
        <pc:docMk/>
      </pc:docMkLst>
      <pc:sldChg chg="ord">
        <pc:chgData name="Nishika Manira" userId="S::nishika_manira@persistent.com::6cd5404f-45cf-457f-ae8a-1b8768a9d796" providerId="AD" clId="Web-{4E202C20-3EDE-4D68-9428-C94B9EA650D3}" dt="2021-10-09T16:31:44.665" v="51"/>
        <pc:sldMkLst>
          <pc:docMk/>
          <pc:sldMk cId="1709468675" sldId="259"/>
        </pc:sldMkLst>
      </pc:sldChg>
      <pc:sldChg chg="modSp ord">
        <pc:chgData name="Nishika Manira" userId="S::nishika_manira@persistent.com::6cd5404f-45cf-457f-ae8a-1b8768a9d796" providerId="AD" clId="Web-{4E202C20-3EDE-4D68-9428-C94B9EA650D3}" dt="2021-10-09T16:48:52.319" v="216" actId="20577"/>
        <pc:sldMkLst>
          <pc:docMk/>
          <pc:sldMk cId="1918678868" sldId="260"/>
        </pc:sldMkLst>
        <pc:spChg chg="mod">
          <ac:chgData name="Nishika Manira" userId="S::nishika_manira@persistent.com::6cd5404f-45cf-457f-ae8a-1b8768a9d796" providerId="AD" clId="Web-{4E202C20-3EDE-4D68-9428-C94B9EA650D3}" dt="2021-10-09T16:48:52.319" v="216" actId="20577"/>
          <ac:spMkLst>
            <pc:docMk/>
            <pc:sldMk cId="1918678868" sldId="260"/>
            <ac:spMk id="3" creationId="{CBD575A3-8955-4965-A4C8-EDC24E6EED5C}"/>
          </ac:spMkLst>
        </pc:spChg>
      </pc:sldChg>
      <pc:sldChg chg="addSp modSp new ord">
        <pc:chgData name="Nishika Manira" userId="S::nishika_manira@persistent.com::6cd5404f-45cf-457f-ae8a-1b8768a9d796" providerId="AD" clId="Web-{4E202C20-3EDE-4D68-9428-C94B9EA650D3}" dt="2021-10-09T16:48:01.896" v="211" actId="14100"/>
        <pc:sldMkLst>
          <pc:docMk/>
          <pc:sldMk cId="2624398833" sldId="261"/>
        </pc:sldMkLst>
        <pc:spChg chg="mod">
          <ac:chgData name="Nishika Manira" userId="S::nishika_manira@persistent.com::6cd5404f-45cf-457f-ae8a-1b8768a9d796" providerId="AD" clId="Web-{4E202C20-3EDE-4D68-9428-C94B9EA650D3}" dt="2021-10-09T16:37:55.209" v="76" actId="1076"/>
          <ac:spMkLst>
            <pc:docMk/>
            <pc:sldMk cId="2624398833" sldId="261"/>
            <ac:spMk id="2" creationId="{EEC523E4-AD3F-4418-B55C-D5F5ABB27830}"/>
          </ac:spMkLst>
        </pc:spChg>
        <pc:spChg chg="mod">
          <ac:chgData name="Nishika Manira" userId="S::nishika_manira@persistent.com::6cd5404f-45cf-457f-ae8a-1b8768a9d796" providerId="AD" clId="Web-{4E202C20-3EDE-4D68-9428-C94B9EA650D3}" dt="2021-10-09T16:48:01.896" v="211" actId="14100"/>
          <ac:spMkLst>
            <pc:docMk/>
            <pc:sldMk cId="2624398833" sldId="261"/>
            <ac:spMk id="3" creationId="{8CDC4C86-39DF-4C01-AD3E-23CDCE4B4BF7}"/>
          </ac:spMkLst>
        </pc:spChg>
        <pc:picChg chg="add mod">
          <ac:chgData name="Nishika Manira" userId="S::nishika_manira@persistent.com::6cd5404f-45cf-457f-ae8a-1b8768a9d796" providerId="AD" clId="Web-{4E202C20-3EDE-4D68-9428-C94B9EA650D3}" dt="2021-10-09T16:42:09.482" v="105" actId="1076"/>
          <ac:picMkLst>
            <pc:docMk/>
            <pc:sldMk cId="2624398833" sldId="261"/>
            <ac:picMk id="4" creationId="{2E27BF2B-00A8-47A3-9ABF-9292C87D1A56}"/>
          </ac:picMkLst>
        </pc:picChg>
      </pc:sldChg>
      <pc:sldChg chg="modSp new">
        <pc:chgData name="Nishika Manira" userId="S::nishika_manira@persistent.com::6cd5404f-45cf-457f-ae8a-1b8768a9d796" providerId="AD" clId="Web-{4E202C20-3EDE-4D68-9428-C94B9EA650D3}" dt="2021-10-09T16:28:15.957" v="49" actId="20577"/>
        <pc:sldMkLst>
          <pc:docMk/>
          <pc:sldMk cId="3340752525" sldId="262"/>
        </pc:sldMkLst>
        <pc:spChg chg="mod">
          <ac:chgData name="Nishika Manira" userId="S::nishika_manira@persistent.com::6cd5404f-45cf-457f-ae8a-1b8768a9d796" providerId="AD" clId="Web-{4E202C20-3EDE-4D68-9428-C94B9EA650D3}" dt="2021-10-09T16:28:15.957" v="49" actId="20577"/>
          <ac:spMkLst>
            <pc:docMk/>
            <pc:sldMk cId="3340752525" sldId="262"/>
            <ac:spMk id="2" creationId="{8199D090-A8D8-40BB-B8A8-3226367CFF56}"/>
          </ac:spMkLst>
        </pc:spChg>
      </pc:sldChg>
      <pc:sldChg chg="addSp delSp modSp new ord">
        <pc:chgData name="Nishika Manira" userId="S::nishika_manira@persistent.com::6cd5404f-45cf-457f-ae8a-1b8768a9d796" providerId="AD" clId="Web-{4E202C20-3EDE-4D68-9428-C94B9EA650D3}" dt="2021-10-09T17:10:40.256" v="350" actId="1076"/>
        <pc:sldMkLst>
          <pc:docMk/>
          <pc:sldMk cId="613873493" sldId="263"/>
        </pc:sldMkLst>
        <pc:spChg chg="add del mod">
          <ac:chgData name="Nishika Manira" userId="S::nishika_manira@persistent.com::6cd5404f-45cf-457f-ae8a-1b8768a9d796" providerId="AD" clId="Web-{4E202C20-3EDE-4D68-9428-C94B9EA650D3}" dt="2021-10-09T16:37:10.083" v="70"/>
          <ac:spMkLst>
            <pc:docMk/>
            <pc:sldMk cId="613873493" sldId="263"/>
            <ac:spMk id="2" creationId="{CC6251A3-EE5C-4C67-9B98-BF6907AF8AD7}"/>
          </ac:spMkLst>
        </pc:spChg>
        <pc:spChg chg="add mod">
          <ac:chgData name="Nishika Manira" userId="S::nishika_manira@persistent.com::6cd5404f-45cf-457f-ae8a-1b8768a9d796" providerId="AD" clId="Web-{4E202C20-3EDE-4D68-9428-C94B9EA650D3}" dt="2021-10-09T17:10:40.256" v="350" actId="1076"/>
          <ac:spMkLst>
            <pc:docMk/>
            <pc:sldMk cId="613873493" sldId="263"/>
            <ac:spMk id="3" creationId="{3F9F449F-8A0E-41E0-9F7C-3D507B33F96E}"/>
          </ac:spMkLst>
        </pc:spChg>
        <pc:spChg chg="add del mod">
          <ac:chgData name="Nishika Manira" userId="S::nishika_manira@persistent.com::6cd5404f-45cf-457f-ae8a-1b8768a9d796" providerId="AD" clId="Web-{4E202C20-3EDE-4D68-9428-C94B9EA650D3}" dt="2021-10-09T16:46:44.816" v="183"/>
          <ac:spMkLst>
            <pc:docMk/>
            <pc:sldMk cId="613873493" sldId="263"/>
            <ac:spMk id="4" creationId="{E79E09E8-1BB2-415B-90FC-B6F0785EBB21}"/>
          </ac:spMkLst>
        </pc:spChg>
      </pc:sldChg>
      <pc:sldChg chg="new del">
        <pc:chgData name="Nishika Manira" userId="S::nishika_manira@persistent.com::6cd5404f-45cf-457f-ae8a-1b8768a9d796" providerId="AD" clId="Web-{4E202C20-3EDE-4D68-9428-C94B9EA650D3}" dt="2021-10-09T16:35:27.456" v="54"/>
        <pc:sldMkLst>
          <pc:docMk/>
          <pc:sldMk cId="2378454512" sldId="263"/>
        </pc:sldMkLst>
      </pc:sldChg>
      <pc:sldChg chg="new del">
        <pc:chgData name="Nishika Manira" userId="S::nishika_manira@persistent.com::6cd5404f-45cf-457f-ae8a-1b8768a9d796" providerId="AD" clId="Web-{4E202C20-3EDE-4D68-9428-C94B9EA650D3}" dt="2021-10-09T16:35:35.003" v="56"/>
        <pc:sldMkLst>
          <pc:docMk/>
          <pc:sldMk cId="2762408143" sldId="263"/>
        </pc:sldMkLst>
      </pc:sldChg>
      <pc:sldChg chg="addSp modSp new">
        <pc:chgData name="Nishika Manira" userId="S::nishika_manira@persistent.com::6cd5404f-45cf-457f-ae8a-1b8768a9d796" providerId="AD" clId="Web-{4E202C20-3EDE-4D68-9428-C94B9EA650D3}" dt="2021-10-09T17:12:12.524" v="393" actId="1076"/>
        <pc:sldMkLst>
          <pc:docMk/>
          <pc:sldMk cId="2623628089" sldId="264"/>
        </pc:sldMkLst>
        <pc:spChg chg="add mod">
          <ac:chgData name="Nishika Manira" userId="S::nishika_manira@persistent.com::6cd5404f-45cf-457f-ae8a-1b8768a9d796" providerId="AD" clId="Web-{4E202C20-3EDE-4D68-9428-C94B9EA650D3}" dt="2021-10-09T17:12:12.524" v="393" actId="1076"/>
          <ac:spMkLst>
            <pc:docMk/>
            <pc:sldMk cId="2623628089" sldId="264"/>
            <ac:spMk id="3" creationId="{802DBFDF-7A93-4CE4-9115-D6F1086A35D8}"/>
          </ac:spMkLst>
        </pc:spChg>
        <pc:picChg chg="add mod">
          <ac:chgData name="Nishika Manira" userId="S::nishika_manira@persistent.com::6cd5404f-45cf-457f-ae8a-1b8768a9d796" providerId="AD" clId="Web-{4E202C20-3EDE-4D68-9428-C94B9EA650D3}" dt="2021-10-09T17:11:53.852" v="392" actId="1076"/>
          <ac:picMkLst>
            <pc:docMk/>
            <pc:sldMk cId="2623628089" sldId="264"/>
            <ac:picMk id="2" creationId="{91D48EC4-0EDE-45BC-AB57-D209678235B7}"/>
          </ac:picMkLst>
        </pc:picChg>
      </pc:sldChg>
    </pc:docChg>
  </pc:docChgLst>
  <pc:docChgLst>
    <pc:chgData name="Muskan Mala" userId="S::muskan_mala@persistent.com::d29662dc-5f81-4b94-b2ac-07a214b96d44" providerId="AD" clId="Web-{6D4DF495-5DC6-4460-B68B-15DE0049C034}"/>
    <pc:docChg chg="modSld">
      <pc:chgData name="Muskan Mala" userId="S::muskan_mala@persistent.com::d29662dc-5f81-4b94-b2ac-07a214b96d44" providerId="AD" clId="Web-{6D4DF495-5DC6-4460-B68B-15DE0049C034}" dt="2021-10-10T13:08:02.603" v="146" actId="20577"/>
      <pc:docMkLst>
        <pc:docMk/>
      </pc:docMkLst>
      <pc:sldChg chg="modSp">
        <pc:chgData name="Muskan Mala" userId="S::muskan_mala@persistent.com::d29662dc-5f81-4b94-b2ac-07a214b96d44" providerId="AD" clId="Web-{6D4DF495-5DC6-4460-B68B-15DE0049C034}" dt="2021-10-10T13:08:02.603" v="146" actId="20577"/>
        <pc:sldMkLst>
          <pc:docMk/>
          <pc:sldMk cId="1580439994" sldId="287"/>
        </pc:sldMkLst>
        <pc:spChg chg="mod">
          <ac:chgData name="Muskan Mala" userId="S::muskan_mala@persistent.com::d29662dc-5f81-4b94-b2ac-07a214b96d44" providerId="AD" clId="Web-{6D4DF495-5DC6-4460-B68B-15DE0049C034}" dt="2021-10-10T12:51:18.915" v="33" actId="14100"/>
          <ac:spMkLst>
            <pc:docMk/>
            <pc:sldMk cId="1580439994" sldId="287"/>
            <ac:spMk id="2" creationId="{C3ED057A-97B4-445E-85E8-776E29DDBFC9}"/>
          </ac:spMkLst>
        </pc:spChg>
        <pc:spChg chg="mod">
          <ac:chgData name="Muskan Mala" userId="S::muskan_mala@persistent.com::d29662dc-5f81-4b94-b2ac-07a214b96d44" providerId="AD" clId="Web-{6D4DF495-5DC6-4460-B68B-15DE0049C034}" dt="2021-10-10T13:08:02.603" v="146" actId="20577"/>
          <ac:spMkLst>
            <pc:docMk/>
            <pc:sldMk cId="1580439994" sldId="287"/>
            <ac:spMk id="3" creationId="{C064A9A8-2E09-43B4-A79C-A16DF8F8932F}"/>
          </ac:spMkLst>
        </pc:spChg>
      </pc:sldChg>
    </pc:docChg>
  </pc:docChgLst>
  <pc:docChgLst>
    <pc:chgData name="Nishika Manira" userId="S::nishika_manira@persistent.com::6cd5404f-45cf-457f-ae8a-1b8768a9d796" providerId="AD" clId="Web-{A5FDA22E-095F-4D17-B207-6290FEE90AFA}"/>
    <pc:docChg chg="addSld delSld modSld sldOrd">
      <pc:chgData name="Nishika Manira" userId="S::nishika_manira@persistent.com::6cd5404f-45cf-457f-ae8a-1b8768a9d796" providerId="AD" clId="Web-{A5FDA22E-095F-4D17-B207-6290FEE90AFA}" dt="2021-10-10T06:49:51.070" v="609" actId="14100"/>
      <pc:docMkLst>
        <pc:docMk/>
      </pc:docMkLst>
      <pc:sldChg chg="addSp delSp modSp">
        <pc:chgData name="Nishika Manira" userId="S::nishika_manira@persistent.com::6cd5404f-45cf-457f-ae8a-1b8768a9d796" providerId="AD" clId="Web-{A5FDA22E-095F-4D17-B207-6290FEE90AFA}" dt="2021-10-10T06:44:02.530" v="580" actId="20577"/>
        <pc:sldMkLst>
          <pc:docMk/>
          <pc:sldMk cId="2624398833" sldId="261"/>
        </pc:sldMkLst>
        <pc:spChg chg="mod">
          <ac:chgData name="Nishika Manira" userId="S::nishika_manira@persistent.com::6cd5404f-45cf-457f-ae8a-1b8768a9d796" providerId="AD" clId="Web-{A5FDA22E-095F-4D17-B207-6290FEE90AFA}" dt="2021-10-10T06:44:02.530" v="580" actId="20577"/>
          <ac:spMkLst>
            <pc:docMk/>
            <pc:sldMk cId="2624398833" sldId="261"/>
            <ac:spMk id="3" creationId="{8CDC4C86-39DF-4C01-AD3E-23CDCE4B4BF7}"/>
          </ac:spMkLst>
        </pc:spChg>
        <pc:picChg chg="del mod">
          <ac:chgData name="Nishika Manira" userId="S::nishika_manira@persistent.com::6cd5404f-45cf-457f-ae8a-1b8768a9d796" providerId="AD" clId="Web-{A5FDA22E-095F-4D17-B207-6290FEE90AFA}" dt="2021-10-10T06:09:33.741" v="44"/>
          <ac:picMkLst>
            <pc:docMk/>
            <pc:sldMk cId="2624398833" sldId="261"/>
            <ac:picMk id="4" creationId="{2E27BF2B-00A8-47A3-9ABF-9292C87D1A56}"/>
          </ac:picMkLst>
        </pc:picChg>
        <pc:picChg chg="add del mod">
          <ac:chgData name="Nishika Manira" userId="S::nishika_manira@persistent.com::6cd5404f-45cf-457f-ae8a-1b8768a9d796" providerId="AD" clId="Web-{A5FDA22E-095F-4D17-B207-6290FEE90AFA}" dt="2021-10-10T06:32:15.249" v="415"/>
          <ac:picMkLst>
            <pc:docMk/>
            <pc:sldMk cId="2624398833" sldId="261"/>
            <ac:picMk id="5" creationId="{24D48C3E-5A70-4337-B88A-7C34681A5BCB}"/>
          </ac:picMkLst>
        </pc:picChg>
      </pc:sldChg>
      <pc:sldChg chg="addSp delSp modSp ord">
        <pc:chgData name="Nishika Manira" userId="S::nishika_manira@persistent.com::6cd5404f-45cf-457f-ae8a-1b8768a9d796" providerId="AD" clId="Web-{A5FDA22E-095F-4D17-B207-6290FEE90AFA}" dt="2021-10-10T06:49:43.773" v="608" actId="20577"/>
        <pc:sldMkLst>
          <pc:docMk/>
          <pc:sldMk cId="613873493" sldId="263"/>
        </pc:sldMkLst>
        <pc:spChg chg="mod">
          <ac:chgData name="Nishika Manira" userId="S::nishika_manira@persistent.com::6cd5404f-45cf-457f-ae8a-1b8768a9d796" providerId="AD" clId="Web-{A5FDA22E-095F-4D17-B207-6290FEE90AFA}" dt="2021-10-10T06:49:43.773" v="608" actId="20577"/>
          <ac:spMkLst>
            <pc:docMk/>
            <pc:sldMk cId="613873493" sldId="263"/>
            <ac:spMk id="3" creationId="{3F9F449F-8A0E-41E0-9F7C-3D507B33F96E}"/>
          </ac:spMkLst>
        </pc:spChg>
        <pc:spChg chg="add mod">
          <ac:chgData name="Nishika Manira" userId="S::nishika_manira@persistent.com::6cd5404f-45cf-457f-ae8a-1b8768a9d796" providerId="AD" clId="Web-{A5FDA22E-095F-4D17-B207-6290FEE90AFA}" dt="2021-10-10T06:42:50.278" v="570" actId="20577"/>
          <ac:spMkLst>
            <pc:docMk/>
            <pc:sldMk cId="613873493" sldId="263"/>
            <ac:spMk id="5" creationId="{891DAB5C-3943-48E0-9966-247005E9105E}"/>
          </ac:spMkLst>
        </pc:spChg>
        <pc:picChg chg="add del mod">
          <ac:chgData name="Nishika Manira" userId="S::nishika_manira@persistent.com::6cd5404f-45cf-457f-ae8a-1b8768a9d796" providerId="AD" clId="Web-{A5FDA22E-095F-4D17-B207-6290FEE90AFA}" dt="2021-10-10T06:39:11.251" v="532"/>
          <ac:picMkLst>
            <pc:docMk/>
            <pc:sldMk cId="613873493" sldId="263"/>
            <ac:picMk id="2" creationId="{5112019D-1303-4470-B71F-846C80B52311}"/>
          </ac:picMkLst>
        </pc:picChg>
        <pc:picChg chg="add mod">
          <ac:chgData name="Nishika Manira" userId="S::nishika_manira@persistent.com::6cd5404f-45cf-457f-ae8a-1b8768a9d796" providerId="AD" clId="Web-{A5FDA22E-095F-4D17-B207-6290FEE90AFA}" dt="2021-10-10T06:42:13.678" v="562" actId="14100"/>
          <ac:picMkLst>
            <pc:docMk/>
            <pc:sldMk cId="613873493" sldId="263"/>
            <ac:picMk id="4" creationId="{D5760572-77E6-4F23-B696-00C5B3B9E6D6}"/>
          </ac:picMkLst>
        </pc:picChg>
      </pc:sldChg>
      <pc:sldChg chg="addSp delSp modSp">
        <pc:chgData name="Nishika Manira" userId="S::nishika_manira@persistent.com::6cd5404f-45cf-457f-ae8a-1b8768a9d796" providerId="AD" clId="Web-{A5FDA22E-095F-4D17-B207-6290FEE90AFA}" dt="2021-10-10T06:48:36.287" v="607"/>
        <pc:sldMkLst>
          <pc:docMk/>
          <pc:sldMk cId="2623628089" sldId="264"/>
        </pc:sldMkLst>
        <pc:spChg chg="mod">
          <ac:chgData name="Nishika Manira" userId="S::nishika_manira@persistent.com::6cd5404f-45cf-457f-ae8a-1b8768a9d796" providerId="AD" clId="Web-{A5FDA22E-095F-4D17-B207-6290FEE90AFA}" dt="2021-10-10T06:46:15.252" v="588" actId="20577"/>
          <ac:spMkLst>
            <pc:docMk/>
            <pc:sldMk cId="2623628089" sldId="264"/>
            <ac:spMk id="3" creationId="{802DBFDF-7A93-4CE4-9115-D6F1086A35D8}"/>
          </ac:spMkLst>
        </pc:spChg>
        <pc:picChg chg="mod">
          <ac:chgData name="Nishika Manira" userId="S::nishika_manira@persistent.com::6cd5404f-45cf-457f-ae8a-1b8768a9d796" providerId="AD" clId="Web-{A5FDA22E-095F-4D17-B207-6290FEE90AFA}" dt="2021-10-10T06:48:29.771" v="606"/>
          <ac:picMkLst>
            <pc:docMk/>
            <pc:sldMk cId="2623628089" sldId="264"/>
            <ac:picMk id="2" creationId="{91D48EC4-0EDE-45BC-AB57-D209678235B7}"/>
          </ac:picMkLst>
        </pc:picChg>
        <pc:picChg chg="add del mod">
          <ac:chgData name="Nishika Manira" userId="S::nishika_manira@persistent.com::6cd5404f-45cf-457f-ae8a-1b8768a9d796" providerId="AD" clId="Web-{A5FDA22E-095F-4D17-B207-6290FEE90AFA}" dt="2021-10-10T06:46:48.597" v="593"/>
          <ac:picMkLst>
            <pc:docMk/>
            <pc:sldMk cId="2623628089" sldId="264"/>
            <ac:picMk id="4" creationId="{DF3F0CCD-A961-4B6A-B2BA-0F57F07FEE78}"/>
          </ac:picMkLst>
        </pc:picChg>
        <pc:picChg chg="add del mod">
          <ac:chgData name="Nishika Manira" userId="S::nishika_manira@persistent.com::6cd5404f-45cf-457f-ae8a-1b8768a9d796" providerId="AD" clId="Web-{A5FDA22E-095F-4D17-B207-6290FEE90AFA}" dt="2021-10-10T06:47:32.238" v="597"/>
          <ac:picMkLst>
            <pc:docMk/>
            <pc:sldMk cId="2623628089" sldId="264"/>
            <ac:picMk id="5" creationId="{51A97982-F7C5-4CAE-B712-E0710F344733}"/>
          </ac:picMkLst>
        </pc:picChg>
        <pc:picChg chg="add mod">
          <ac:chgData name="Nishika Manira" userId="S::nishika_manira@persistent.com::6cd5404f-45cf-457f-ae8a-1b8768a9d796" providerId="AD" clId="Web-{A5FDA22E-095F-4D17-B207-6290FEE90AFA}" dt="2021-10-10T06:48:36.287" v="607"/>
          <ac:picMkLst>
            <pc:docMk/>
            <pc:sldMk cId="2623628089" sldId="264"/>
            <ac:picMk id="6" creationId="{6E9F0BEE-E033-49E6-9189-65F3E90037FD}"/>
          </ac:picMkLst>
        </pc:picChg>
      </pc:sldChg>
      <pc:sldChg chg="addSp modSp new mod setBg">
        <pc:chgData name="Nishika Manira" userId="S::nishika_manira@persistent.com::6cd5404f-45cf-457f-ae8a-1b8768a9d796" providerId="AD" clId="Web-{A5FDA22E-095F-4D17-B207-6290FEE90AFA}" dt="2021-10-10T06:49:51.070" v="609" actId="14100"/>
        <pc:sldMkLst>
          <pc:docMk/>
          <pc:sldMk cId="1775890192" sldId="265"/>
        </pc:sldMkLst>
        <pc:spChg chg="add mod">
          <ac:chgData name="Nishika Manira" userId="S::nishika_manira@persistent.com::6cd5404f-45cf-457f-ae8a-1b8768a9d796" providerId="AD" clId="Web-{A5FDA22E-095F-4D17-B207-6290FEE90AFA}" dt="2021-10-10T06:44:25.593" v="582" actId="20577"/>
          <ac:spMkLst>
            <pc:docMk/>
            <pc:sldMk cId="1775890192" sldId="265"/>
            <ac:spMk id="2" creationId="{F5A2D2D4-830C-4A41-A049-288B6621ADCE}"/>
          </ac:spMkLst>
        </pc:spChg>
        <pc:spChg chg="add mod">
          <ac:chgData name="Nishika Manira" userId="S::nishika_manira@persistent.com::6cd5404f-45cf-457f-ae8a-1b8768a9d796" providerId="AD" clId="Web-{A5FDA22E-095F-4D17-B207-6290FEE90AFA}" dt="2021-10-10T06:38:19.906" v="509" actId="1076"/>
          <ac:spMkLst>
            <pc:docMk/>
            <pc:sldMk cId="1775890192" sldId="265"/>
            <ac:spMk id="4" creationId="{A4FF1A83-FD22-4D77-BF0A-1E71AD0722C7}"/>
          </ac:spMkLst>
        </pc:spChg>
        <pc:picChg chg="add mod">
          <ac:chgData name="Nishika Manira" userId="S::nishika_manira@persistent.com::6cd5404f-45cf-457f-ae8a-1b8768a9d796" providerId="AD" clId="Web-{A5FDA22E-095F-4D17-B207-6290FEE90AFA}" dt="2021-10-10T06:49:51.070" v="609" actId="14100"/>
          <ac:picMkLst>
            <pc:docMk/>
            <pc:sldMk cId="1775890192" sldId="265"/>
            <ac:picMk id="3" creationId="{42DE7AA6-7DFD-46A4-B0BD-FD9630DB8D5E}"/>
          </ac:picMkLst>
        </pc:picChg>
      </pc:sldChg>
      <pc:sldChg chg="addSp delSp modSp new del">
        <pc:chgData name="Nishika Manira" userId="S::nishika_manira@persistent.com::6cd5404f-45cf-457f-ae8a-1b8768a9d796" providerId="AD" clId="Web-{A5FDA22E-095F-4D17-B207-6290FEE90AFA}" dt="2021-10-10T06:40:19.878" v="537"/>
        <pc:sldMkLst>
          <pc:docMk/>
          <pc:sldMk cId="445976806" sldId="266"/>
        </pc:sldMkLst>
        <pc:picChg chg="add del mod">
          <ac:chgData name="Nishika Manira" userId="S::nishika_manira@persistent.com::6cd5404f-45cf-457f-ae8a-1b8768a9d796" providerId="AD" clId="Web-{A5FDA22E-095F-4D17-B207-6290FEE90AFA}" dt="2021-10-10T06:38:56.875" v="525"/>
          <ac:picMkLst>
            <pc:docMk/>
            <pc:sldMk cId="445976806" sldId="266"/>
            <ac:picMk id="2" creationId="{4ABF0F69-198B-4CBD-81C7-560F5BFFA9B6}"/>
          </ac:picMkLst>
        </pc:picChg>
      </pc:sldChg>
    </pc:docChg>
  </pc:docChgLst>
  <pc:docChgLst>
    <pc:chgData name="Nishika Manira" userId="S::nishika_manira@persistent.com::6cd5404f-45cf-457f-ae8a-1b8768a9d796" providerId="AD" clId="Web-{E365422E-EED3-4462-BB0F-2EE1BABAC4D0}"/>
    <pc:docChg chg="modSld">
      <pc:chgData name="Nishika Manira" userId="S::nishika_manira@persistent.com::6cd5404f-45cf-457f-ae8a-1b8768a9d796" providerId="AD" clId="Web-{E365422E-EED3-4462-BB0F-2EE1BABAC4D0}" dt="2021-10-09T17:35:50.889" v="0" actId="1076"/>
      <pc:docMkLst>
        <pc:docMk/>
      </pc:docMkLst>
      <pc:sldChg chg="modSp">
        <pc:chgData name="Nishika Manira" userId="S::nishika_manira@persistent.com::6cd5404f-45cf-457f-ae8a-1b8768a9d796" providerId="AD" clId="Web-{E365422E-EED3-4462-BB0F-2EE1BABAC4D0}" dt="2021-10-09T17:35:50.889" v="0" actId="1076"/>
        <pc:sldMkLst>
          <pc:docMk/>
          <pc:sldMk cId="1918678868" sldId="260"/>
        </pc:sldMkLst>
        <pc:spChg chg="mod">
          <ac:chgData name="Nishika Manira" userId="S::nishika_manira@persistent.com::6cd5404f-45cf-457f-ae8a-1b8768a9d796" providerId="AD" clId="Web-{E365422E-EED3-4462-BB0F-2EE1BABAC4D0}" dt="2021-10-09T17:35:50.889" v="0" actId="1076"/>
          <ac:spMkLst>
            <pc:docMk/>
            <pc:sldMk cId="1918678868" sldId="260"/>
            <ac:spMk id="3" creationId="{CBD575A3-8955-4965-A4C8-EDC24E6EED5C}"/>
          </ac:spMkLst>
        </pc:spChg>
      </pc:sldChg>
    </pc:docChg>
  </pc:docChgLst>
  <pc:docChgLst>
    <pc:chgData name="Aishwarya Mishra" userId="8cea27c4-cb0f-4044-971d-979830b3f40f" providerId="ADAL" clId="{AD91B8FE-FEFE-4BE7-8A24-358CC7E5520D}"/>
    <pc:docChg chg="undo redo custSel addSld delSld modSld sldOrd">
      <pc:chgData name="Aishwarya Mishra" userId="8cea27c4-cb0f-4044-971d-979830b3f40f" providerId="ADAL" clId="{AD91B8FE-FEFE-4BE7-8A24-358CC7E5520D}" dt="2021-10-12T08:31:17.439" v="2026" actId="5793"/>
      <pc:docMkLst>
        <pc:docMk/>
      </pc:docMkLst>
      <pc:sldChg chg="addSp delSp modSp mod delAnim">
        <pc:chgData name="Aishwarya Mishra" userId="8cea27c4-cb0f-4044-971d-979830b3f40f" providerId="ADAL" clId="{AD91B8FE-FEFE-4BE7-8A24-358CC7E5520D}" dt="2021-10-10T18:21:54.585" v="852" actId="27636"/>
        <pc:sldMkLst>
          <pc:docMk/>
          <pc:sldMk cId="2283944642" sldId="257"/>
        </pc:sldMkLst>
        <pc:spChg chg="mod">
          <ac:chgData name="Aishwarya Mishra" userId="8cea27c4-cb0f-4044-971d-979830b3f40f" providerId="ADAL" clId="{AD91B8FE-FEFE-4BE7-8A24-358CC7E5520D}" dt="2021-10-10T18:21:39.498" v="846" actId="1076"/>
          <ac:spMkLst>
            <pc:docMk/>
            <pc:sldMk cId="2283944642" sldId="257"/>
            <ac:spMk id="2" creationId="{FDAF8B94-628F-4558-8A3F-64E1FE8CC117}"/>
          </ac:spMkLst>
        </pc:spChg>
        <pc:spChg chg="mod">
          <ac:chgData name="Aishwarya Mishra" userId="8cea27c4-cb0f-4044-971d-979830b3f40f" providerId="ADAL" clId="{AD91B8FE-FEFE-4BE7-8A24-358CC7E5520D}" dt="2021-10-10T18:21:54.585" v="852" actId="27636"/>
          <ac:spMkLst>
            <pc:docMk/>
            <pc:sldMk cId="2283944642" sldId="257"/>
            <ac:spMk id="3" creationId="{208713DD-FFFD-4BE2-97B8-9A0DD96F8EF2}"/>
          </ac:spMkLst>
        </pc:spChg>
        <pc:picChg chg="add del mod">
          <ac:chgData name="Aishwarya Mishra" userId="8cea27c4-cb0f-4044-971d-979830b3f40f" providerId="ADAL" clId="{AD91B8FE-FEFE-4BE7-8A24-358CC7E5520D}" dt="2021-10-09T22:48:03.207" v="33" actId="478"/>
          <ac:picMkLst>
            <pc:docMk/>
            <pc:sldMk cId="2283944642" sldId="257"/>
            <ac:picMk id="5" creationId="{7AE0BC8C-B847-48DF-92AC-A48B37565F0B}"/>
          </ac:picMkLst>
        </pc:picChg>
        <pc:picChg chg="add del mod">
          <ac:chgData name="Aishwarya Mishra" userId="8cea27c4-cb0f-4044-971d-979830b3f40f" providerId="ADAL" clId="{AD91B8FE-FEFE-4BE7-8A24-358CC7E5520D}" dt="2021-10-10T18:17:45.201" v="594" actId="478"/>
          <ac:picMkLst>
            <pc:docMk/>
            <pc:sldMk cId="2283944642" sldId="257"/>
            <ac:picMk id="7" creationId="{EC459360-5557-4BF1-B800-F56681272834}"/>
          </ac:picMkLst>
        </pc:picChg>
      </pc:sldChg>
      <pc:sldChg chg="modSp mod ord">
        <pc:chgData name="Aishwarya Mishra" userId="8cea27c4-cb0f-4044-971d-979830b3f40f" providerId="ADAL" clId="{AD91B8FE-FEFE-4BE7-8A24-358CC7E5520D}" dt="2021-10-10T12:23:02.921" v="582"/>
        <pc:sldMkLst>
          <pc:docMk/>
          <pc:sldMk cId="449280136" sldId="258"/>
        </pc:sldMkLst>
        <pc:spChg chg="mod">
          <ac:chgData name="Aishwarya Mishra" userId="8cea27c4-cb0f-4044-971d-979830b3f40f" providerId="ADAL" clId="{AD91B8FE-FEFE-4BE7-8A24-358CC7E5520D}" dt="2021-10-10T08:19:09.016" v="315" actId="20577"/>
          <ac:spMkLst>
            <pc:docMk/>
            <pc:sldMk cId="449280136" sldId="258"/>
            <ac:spMk id="3" creationId="{0FA8E7EF-39E5-4DB2-9E27-56F0462B6381}"/>
          </ac:spMkLst>
        </pc:spChg>
      </pc:sldChg>
      <pc:sldChg chg="modSp mod">
        <pc:chgData name="Aishwarya Mishra" userId="8cea27c4-cb0f-4044-971d-979830b3f40f" providerId="ADAL" clId="{AD91B8FE-FEFE-4BE7-8A24-358CC7E5520D}" dt="2021-10-10T19:34:46.219" v="1865" actId="1076"/>
        <pc:sldMkLst>
          <pc:docMk/>
          <pc:sldMk cId="1709468675" sldId="259"/>
        </pc:sldMkLst>
        <pc:spChg chg="mod">
          <ac:chgData name="Aishwarya Mishra" userId="8cea27c4-cb0f-4044-971d-979830b3f40f" providerId="ADAL" clId="{AD91B8FE-FEFE-4BE7-8A24-358CC7E5520D}" dt="2021-10-10T19:34:46.219" v="1865" actId="1076"/>
          <ac:spMkLst>
            <pc:docMk/>
            <pc:sldMk cId="1709468675" sldId="259"/>
            <ac:spMk id="2" creationId="{BF761F53-1B63-46FF-BB4A-79F46E780B6F}"/>
          </ac:spMkLst>
        </pc:spChg>
        <pc:spChg chg="mod">
          <ac:chgData name="Aishwarya Mishra" userId="8cea27c4-cb0f-4044-971d-979830b3f40f" providerId="ADAL" clId="{AD91B8FE-FEFE-4BE7-8A24-358CC7E5520D}" dt="2021-10-10T07:40:41.429" v="178" actId="123"/>
          <ac:spMkLst>
            <pc:docMk/>
            <pc:sldMk cId="1709468675" sldId="259"/>
            <ac:spMk id="3" creationId="{F9C92AA5-CAC0-4596-AEDD-985E698A21BE}"/>
          </ac:spMkLst>
        </pc:spChg>
      </pc:sldChg>
      <pc:sldChg chg="addSp delSp modSp">
        <pc:chgData name="Aishwarya Mishra" userId="8cea27c4-cb0f-4044-971d-979830b3f40f" providerId="ADAL" clId="{AD91B8FE-FEFE-4BE7-8A24-358CC7E5520D}" dt="2021-10-10T07:41:20.177" v="191"/>
        <pc:sldMkLst>
          <pc:docMk/>
          <pc:sldMk cId="1918678868" sldId="260"/>
        </pc:sldMkLst>
        <pc:spChg chg="mod">
          <ac:chgData name="Aishwarya Mishra" userId="8cea27c4-cb0f-4044-971d-979830b3f40f" providerId="ADAL" clId="{AD91B8FE-FEFE-4BE7-8A24-358CC7E5520D}" dt="2021-10-10T07:41:20.177" v="191"/>
          <ac:spMkLst>
            <pc:docMk/>
            <pc:sldMk cId="1918678868" sldId="260"/>
            <ac:spMk id="2" creationId="{703763A4-CD44-4D58-859F-91AFE066FF69}"/>
          </ac:spMkLst>
        </pc:spChg>
        <pc:picChg chg="add del">
          <ac:chgData name="Aishwarya Mishra" userId="8cea27c4-cb0f-4044-971d-979830b3f40f" providerId="ADAL" clId="{AD91B8FE-FEFE-4BE7-8A24-358CC7E5520D}" dt="2021-10-09T23:02:41.784" v="53"/>
          <ac:picMkLst>
            <pc:docMk/>
            <pc:sldMk cId="1918678868" sldId="260"/>
            <ac:picMk id="4" creationId="{38206539-3A35-4BAF-81FF-05856D08076F}"/>
          </ac:picMkLst>
        </pc:picChg>
      </pc:sldChg>
      <pc:sldChg chg="addSp del delDesignElem">
        <pc:chgData name="Aishwarya Mishra" userId="8cea27c4-cb0f-4044-971d-979830b3f40f" providerId="ADAL" clId="{AD91B8FE-FEFE-4BE7-8A24-358CC7E5520D}" dt="2021-10-09T23:02:39.220" v="51"/>
        <pc:sldMkLst>
          <pc:docMk/>
          <pc:sldMk cId="1824614430" sldId="265"/>
        </pc:sldMkLst>
        <pc:spChg chg="add">
          <ac:chgData name="Aishwarya Mishra" userId="8cea27c4-cb0f-4044-971d-979830b3f40f" providerId="ADAL" clId="{AD91B8FE-FEFE-4BE7-8A24-358CC7E5520D}" dt="2021-10-09T23:02:39.220" v="51"/>
          <ac:spMkLst>
            <pc:docMk/>
            <pc:sldMk cId="1824614430" sldId="265"/>
            <ac:spMk id="11" creationId="{2B566528-1B12-4246-9431-5C2D7D081168}"/>
          </ac:spMkLst>
        </pc:spChg>
        <pc:grpChg chg="add">
          <ac:chgData name="Aishwarya Mishra" userId="8cea27c4-cb0f-4044-971d-979830b3f40f" providerId="ADAL" clId="{AD91B8FE-FEFE-4BE7-8A24-358CC7E5520D}" dt="2021-10-09T23:02:39.220" v="51"/>
          <ac:grpSpMkLst>
            <pc:docMk/>
            <pc:sldMk cId="1824614430" sldId="265"/>
            <ac:grpSpMk id="13" creationId="{828A5161-06F1-46CF-8AD7-844680A59E13}"/>
          </ac:grpSpMkLst>
        </pc:grpChg>
        <pc:grpChg chg="add">
          <ac:chgData name="Aishwarya Mishra" userId="8cea27c4-cb0f-4044-971d-979830b3f40f" providerId="ADAL" clId="{AD91B8FE-FEFE-4BE7-8A24-358CC7E5520D}" dt="2021-10-09T23:02:39.220" v="51"/>
          <ac:grpSpMkLst>
            <pc:docMk/>
            <pc:sldMk cId="1824614430" sldId="265"/>
            <ac:grpSpMk id="21" creationId="{5995D10D-E9C9-47DB-AE7E-801FEF38F5C9}"/>
          </ac:grpSpMkLst>
        </pc:grpChg>
      </pc:sldChg>
      <pc:sldChg chg="modSp new mod">
        <pc:chgData name="Aishwarya Mishra" userId="8cea27c4-cb0f-4044-971d-979830b3f40f" providerId="ADAL" clId="{AD91B8FE-FEFE-4BE7-8A24-358CC7E5520D}" dt="2021-10-09T23:07:18.904" v="159" actId="20577"/>
        <pc:sldMkLst>
          <pc:docMk/>
          <pc:sldMk cId="2376857879" sldId="265"/>
        </pc:sldMkLst>
        <pc:spChg chg="mod">
          <ac:chgData name="Aishwarya Mishra" userId="8cea27c4-cb0f-4044-971d-979830b3f40f" providerId="ADAL" clId="{AD91B8FE-FEFE-4BE7-8A24-358CC7E5520D}" dt="2021-10-09T23:03:56.503" v="113" actId="20577"/>
          <ac:spMkLst>
            <pc:docMk/>
            <pc:sldMk cId="2376857879" sldId="265"/>
            <ac:spMk id="2" creationId="{F4DED453-80A2-4C56-9C8A-A3027422BF49}"/>
          </ac:spMkLst>
        </pc:spChg>
        <pc:spChg chg="mod">
          <ac:chgData name="Aishwarya Mishra" userId="8cea27c4-cb0f-4044-971d-979830b3f40f" providerId="ADAL" clId="{AD91B8FE-FEFE-4BE7-8A24-358CC7E5520D}" dt="2021-10-09T23:07:18.904" v="159" actId="20577"/>
          <ac:spMkLst>
            <pc:docMk/>
            <pc:sldMk cId="2376857879" sldId="265"/>
            <ac:spMk id="3" creationId="{9C4B15DE-7073-41C1-9F1F-D39ED48D7558}"/>
          </ac:spMkLst>
        </pc:spChg>
      </pc:sldChg>
      <pc:sldChg chg="new">
        <pc:chgData name="Aishwarya Mishra" userId="8cea27c4-cb0f-4044-971d-979830b3f40f" providerId="ADAL" clId="{AD91B8FE-FEFE-4BE7-8A24-358CC7E5520D}" dt="2021-10-09T23:15:13.869" v="166" actId="680"/>
        <pc:sldMkLst>
          <pc:docMk/>
          <pc:sldMk cId="2279141847" sldId="266"/>
        </pc:sldMkLst>
      </pc:sldChg>
      <pc:sldChg chg="modSp del mod">
        <pc:chgData name="Aishwarya Mishra" userId="8cea27c4-cb0f-4044-971d-979830b3f40f" providerId="ADAL" clId="{AD91B8FE-FEFE-4BE7-8A24-358CC7E5520D}" dt="2021-10-10T08:15:02.856" v="284" actId="47"/>
        <pc:sldMkLst>
          <pc:docMk/>
          <pc:sldMk cId="2376857879" sldId="267"/>
        </pc:sldMkLst>
        <pc:spChg chg="mod">
          <ac:chgData name="Aishwarya Mishra" userId="8cea27c4-cb0f-4044-971d-979830b3f40f" providerId="ADAL" clId="{AD91B8FE-FEFE-4BE7-8A24-358CC7E5520D}" dt="2021-10-10T08:14:30.825" v="278" actId="27636"/>
          <ac:spMkLst>
            <pc:docMk/>
            <pc:sldMk cId="2376857879" sldId="267"/>
            <ac:spMk id="2" creationId="{F4DED453-80A2-4C56-9C8A-A3027422BF49}"/>
          </ac:spMkLst>
        </pc:spChg>
        <pc:spChg chg="mod">
          <ac:chgData name="Aishwarya Mishra" userId="8cea27c4-cb0f-4044-971d-979830b3f40f" providerId="ADAL" clId="{AD91B8FE-FEFE-4BE7-8A24-358CC7E5520D}" dt="2021-10-10T08:14:39.183" v="281" actId="21"/>
          <ac:spMkLst>
            <pc:docMk/>
            <pc:sldMk cId="2376857879" sldId="267"/>
            <ac:spMk id="3" creationId="{9C4B15DE-7073-41C1-9F1F-D39ED48D7558}"/>
          </ac:spMkLst>
        </pc:spChg>
      </pc:sldChg>
      <pc:sldChg chg="addSp delSp modSp del mod">
        <pc:chgData name="Aishwarya Mishra" userId="8cea27c4-cb0f-4044-971d-979830b3f40f" providerId="ADAL" clId="{AD91B8FE-FEFE-4BE7-8A24-358CC7E5520D}" dt="2021-10-10T08:16:06.749" v="297" actId="47"/>
        <pc:sldMkLst>
          <pc:docMk/>
          <pc:sldMk cId="2279141847" sldId="268"/>
        </pc:sldMkLst>
        <pc:spChg chg="mod">
          <ac:chgData name="Aishwarya Mishra" userId="8cea27c4-cb0f-4044-971d-979830b3f40f" providerId="ADAL" clId="{AD91B8FE-FEFE-4BE7-8A24-358CC7E5520D}" dt="2021-10-10T08:15:33.864" v="288" actId="21"/>
          <ac:spMkLst>
            <pc:docMk/>
            <pc:sldMk cId="2279141847" sldId="268"/>
            <ac:spMk id="2" creationId="{B84FEEC4-8CC6-4E99-9DEF-89328957545C}"/>
          </ac:spMkLst>
        </pc:spChg>
        <pc:spChg chg="del mod">
          <ac:chgData name="Aishwarya Mishra" userId="8cea27c4-cb0f-4044-971d-979830b3f40f" providerId="ADAL" clId="{AD91B8FE-FEFE-4BE7-8A24-358CC7E5520D}" dt="2021-10-10T07:47:07.752" v="219" actId="478"/>
          <ac:spMkLst>
            <pc:docMk/>
            <pc:sldMk cId="2279141847" sldId="268"/>
            <ac:spMk id="3" creationId="{8FC85AF4-C912-4E87-BCB6-5F5DAEDF8C2D}"/>
          </ac:spMkLst>
        </pc:spChg>
        <pc:picChg chg="add del mod">
          <ac:chgData name="Aishwarya Mishra" userId="8cea27c4-cb0f-4044-971d-979830b3f40f" providerId="ADAL" clId="{AD91B8FE-FEFE-4BE7-8A24-358CC7E5520D}" dt="2021-10-10T07:18:59.697" v="176" actId="478"/>
          <ac:picMkLst>
            <pc:docMk/>
            <pc:sldMk cId="2279141847" sldId="268"/>
            <ac:picMk id="5" creationId="{5BACF835-5690-4FEC-AE2B-421F23C101D2}"/>
          </ac:picMkLst>
        </pc:picChg>
        <pc:picChg chg="add del mod modCrop">
          <ac:chgData name="Aishwarya Mishra" userId="8cea27c4-cb0f-4044-971d-979830b3f40f" providerId="ADAL" clId="{AD91B8FE-FEFE-4BE7-8A24-358CC7E5520D}" dt="2021-10-10T08:15:44.819" v="291" actId="21"/>
          <ac:picMkLst>
            <pc:docMk/>
            <pc:sldMk cId="2279141847" sldId="268"/>
            <ac:picMk id="7" creationId="{CCB140F1-3900-43C6-92CE-FECFBFF81272}"/>
          </ac:picMkLst>
        </pc:picChg>
      </pc:sldChg>
      <pc:sldChg chg="modSp new del mod">
        <pc:chgData name="Aishwarya Mishra" userId="8cea27c4-cb0f-4044-971d-979830b3f40f" providerId="ADAL" clId="{AD91B8FE-FEFE-4BE7-8A24-358CC7E5520D}" dt="2021-10-10T08:16:54.608" v="306" actId="47"/>
        <pc:sldMkLst>
          <pc:docMk/>
          <pc:sldMk cId="3480969759" sldId="270"/>
        </pc:sldMkLst>
        <pc:spChg chg="mod">
          <ac:chgData name="Aishwarya Mishra" userId="8cea27c4-cb0f-4044-971d-979830b3f40f" providerId="ADAL" clId="{AD91B8FE-FEFE-4BE7-8A24-358CC7E5520D}" dt="2021-10-10T08:16:37.845" v="301" actId="21"/>
          <ac:spMkLst>
            <pc:docMk/>
            <pc:sldMk cId="3480969759" sldId="270"/>
            <ac:spMk id="2" creationId="{E000363E-697A-49B7-8961-0BA818D8591F}"/>
          </ac:spMkLst>
        </pc:spChg>
        <pc:spChg chg="mod">
          <ac:chgData name="Aishwarya Mishra" userId="8cea27c4-cb0f-4044-971d-979830b3f40f" providerId="ADAL" clId="{AD91B8FE-FEFE-4BE7-8A24-358CC7E5520D}" dt="2021-10-10T08:16:48.204" v="304" actId="21"/>
          <ac:spMkLst>
            <pc:docMk/>
            <pc:sldMk cId="3480969759" sldId="270"/>
            <ac:spMk id="3" creationId="{22691D13-F28D-400E-AF28-22A36B7FA35C}"/>
          </ac:spMkLst>
        </pc:spChg>
      </pc:sldChg>
      <pc:sldChg chg="modSp add mod ord">
        <pc:chgData name="Aishwarya Mishra" userId="8cea27c4-cb0f-4044-971d-979830b3f40f" providerId="ADAL" clId="{AD91B8FE-FEFE-4BE7-8A24-358CC7E5520D}" dt="2021-10-10T08:14:51.152" v="283" actId="255"/>
        <pc:sldMkLst>
          <pc:docMk/>
          <pc:sldMk cId="4158575837" sldId="271"/>
        </pc:sldMkLst>
        <pc:spChg chg="mod">
          <ac:chgData name="Aishwarya Mishra" userId="8cea27c4-cb0f-4044-971d-979830b3f40f" providerId="ADAL" clId="{AD91B8FE-FEFE-4BE7-8A24-358CC7E5520D}" dt="2021-10-10T08:14:34.435" v="280" actId="27636"/>
          <ac:spMkLst>
            <pc:docMk/>
            <pc:sldMk cId="4158575837" sldId="271"/>
            <ac:spMk id="2" creationId="{8199D090-A8D8-40BB-B8A8-3226367CFF56}"/>
          </ac:spMkLst>
        </pc:spChg>
        <pc:spChg chg="mod">
          <ac:chgData name="Aishwarya Mishra" userId="8cea27c4-cb0f-4044-971d-979830b3f40f" providerId="ADAL" clId="{AD91B8FE-FEFE-4BE7-8A24-358CC7E5520D}" dt="2021-10-10T08:14:51.152" v="283" actId="255"/>
          <ac:spMkLst>
            <pc:docMk/>
            <pc:sldMk cId="4158575837" sldId="271"/>
            <ac:spMk id="3" creationId="{BBB11CD7-2C4A-45D4-A3F8-EDE2488492DA}"/>
          </ac:spMkLst>
        </pc:spChg>
      </pc:sldChg>
      <pc:sldChg chg="addSp delSp modSp add mod ord modClrScheme chgLayout">
        <pc:chgData name="Aishwarya Mishra" userId="8cea27c4-cb0f-4044-971d-979830b3f40f" providerId="ADAL" clId="{AD91B8FE-FEFE-4BE7-8A24-358CC7E5520D}" dt="2021-10-10T19:34:22.333" v="1864" actId="1076"/>
        <pc:sldMkLst>
          <pc:docMk/>
          <pc:sldMk cId="2752161246" sldId="272"/>
        </pc:sldMkLst>
        <pc:spChg chg="mod ord">
          <ac:chgData name="Aishwarya Mishra" userId="8cea27c4-cb0f-4044-971d-979830b3f40f" providerId="ADAL" clId="{AD91B8FE-FEFE-4BE7-8A24-358CC7E5520D}" dt="2021-10-10T19:33:32.226" v="1863" actId="20577"/>
          <ac:spMkLst>
            <pc:docMk/>
            <pc:sldMk cId="2752161246" sldId="272"/>
            <ac:spMk id="2" creationId="{8199D090-A8D8-40BB-B8A8-3226367CFF56}"/>
          </ac:spMkLst>
        </pc:spChg>
        <pc:spChg chg="del mod">
          <ac:chgData name="Aishwarya Mishra" userId="8cea27c4-cb0f-4044-971d-979830b3f40f" providerId="ADAL" clId="{AD91B8FE-FEFE-4BE7-8A24-358CC7E5520D}" dt="2021-10-10T08:15:56.096" v="294" actId="478"/>
          <ac:spMkLst>
            <pc:docMk/>
            <pc:sldMk cId="2752161246" sldId="272"/>
            <ac:spMk id="3" creationId="{BBB11CD7-2C4A-45D4-A3F8-EDE2488492DA}"/>
          </ac:spMkLst>
        </pc:spChg>
        <pc:picChg chg="add mod ord">
          <ac:chgData name="Aishwarya Mishra" userId="8cea27c4-cb0f-4044-971d-979830b3f40f" providerId="ADAL" clId="{AD91B8FE-FEFE-4BE7-8A24-358CC7E5520D}" dt="2021-10-10T19:34:22.333" v="1864" actId="1076"/>
          <ac:picMkLst>
            <pc:docMk/>
            <pc:sldMk cId="2752161246" sldId="272"/>
            <ac:picMk id="4" creationId="{6A1889D4-53A6-4332-ABC8-EE23B571FC97}"/>
          </ac:picMkLst>
        </pc:picChg>
      </pc:sldChg>
      <pc:sldChg chg="modSp add mod ord">
        <pc:chgData name="Aishwarya Mishra" userId="8cea27c4-cb0f-4044-971d-979830b3f40f" providerId="ADAL" clId="{AD91B8FE-FEFE-4BE7-8A24-358CC7E5520D}" dt="2021-10-12T08:31:17.439" v="2026" actId="5793"/>
        <pc:sldMkLst>
          <pc:docMk/>
          <pc:sldMk cId="1720049873" sldId="273"/>
        </pc:sldMkLst>
        <pc:spChg chg="mod">
          <ac:chgData name="Aishwarya Mishra" userId="8cea27c4-cb0f-4044-971d-979830b3f40f" providerId="ADAL" clId="{AD91B8FE-FEFE-4BE7-8A24-358CC7E5520D}" dt="2021-10-10T08:16:43.100" v="303"/>
          <ac:spMkLst>
            <pc:docMk/>
            <pc:sldMk cId="1720049873" sldId="273"/>
            <ac:spMk id="2" creationId="{8199D090-A8D8-40BB-B8A8-3226367CFF56}"/>
          </ac:spMkLst>
        </pc:spChg>
        <pc:spChg chg="mod">
          <ac:chgData name="Aishwarya Mishra" userId="8cea27c4-cb0f-4044-971d-979830b3f40f" providerId="ADAL" clId="{AD91B8FE-FEFE-4BE7-8A24-358CC7E5520D}" dt="2021-10-12T08:31:17.439" v="2026" actId="5793"/>
          <ac:spMkLst>
            <pc:docMk/>
            <pc:sldMk cId="1720049873" sldId="273"/>
            <ac:spMk id="3" creationId="{BBB11CD7-2C4A-45D4-A3F8-EDE2488492DA}"/>
          </ac:spMkLst>
        </pc:spChg>
      </pc:sldChg>
      <pc:sldChg chg="modSp add mod ord">
        <pc:chgData name="Aishwarya Mishra" userId="8cea27c4-cb0f-4044-971d-979830b3f40f" providerId="ADAL" clId="{AD91B8FE-FEFE-4BE7-8A24-358CC7E5520D}" dt="2021-10-10T08:22:58.822" v="346" actId="14100"/>
        <pc:sldMkLst>
          <pc:docMk/>
          <pc:sldMk cId="1475717517" sldId="274"/>
        </pc:sldMkLst>
        <pc:spChg chg="mod">
          <ac:chgData name="Aishwarya Mishra" userId="8cea27c4-cb0f-4044-971d-979830b3f40f" providerId="ADAL" clId="{AD91B8FE-FEFE-4BE7-8A24-358CC7E5520D}" dt="2021-10-10T08:21:31.464" v="322" actId="20577"/>
          <ac:spMkLst>
            <pc:docMk/>
            <pc:sldMk cId="1475717517" sldId="274"/>
            <ac:spMk id="2" creationId="{8199D090-A8D8-40BB-B8A8-3226367CFF56}"/>
          </ac:spMkLst>
        </pc:spChg>
        <pc:spChg chg="mod">
          <ac:chgData name="Aishwarya Mishra" userId="8cea27c4-cb0f-4044-971d-979830b3f40f" providerId="ADAL" clId="{AD91B8FE-FEFE-4BE7-8A24-358CC7E5520D}" dt="2021-10-10T08:22:58.822" v="346" actId="14100"/>
          <ac:spMkLst>
            <pc:docMk/>
            <pc:sldMk cId="1475717517" sldId="274"/>
            <ac:spMk id="3" creationId="{BBB11CD7-2C4A-45D4-A3F8-EDE2488492DA}"/>
          </ac:spMkLst>
        </pc:spChg>
      </pc:sldChg>
      <pc:sldChg chg="addSp delSp modSp add mod ord">
        <pc:chgData name="Aishwarya Mishra" userId="8cea27c4-cb0f-4044-971d-979830b3f40f" providerId="ADAL" clId="{AD91B8FE-FEFE-4BE7-8A24-358CC7E5520D}" dt="2021-10-10T08:25:36.345" v="377" actId="14100"/>
        <pc:sldMkLst>
          <pc:docMk/>
          <pc:sldMk cId="990324138" sldId="275"/>
        </pc:sldMkLst>
        <pc:spChg chg="mod">
          <ac:chgData name="Aishwarya Mishra" userId="8cea27c4-cb0f-4044-971d-979830b3f40f" providerId="ADAL" clId="{AD91B8FE-FEFE-4BE7-8A24-358CC7E5520D}" dt="2021-10-10T08:25:21.579" v="373" actId="20577"/>
          <ac:spMkLst>
            <pc:docMk/>
            <pc:sldMk cId="990324138" sldId="275"/>
            <ac:spMk id="2" creationId="{8199D090-A8D8-40BB-B8A8-3226367CFF56}"/>
          </ac:spMkLst>
        </pc:spChg>
        <pc:spChg chg="del mod">
          <ac:chgData name="Aishwarya Mishra" userId="8cea27c4-cb0f-4044-971d-979830b3f40f" providerId="ADAL" clId="{AD91B8FE-FEFE-4BE7-8A24-358CC7E5520D}" dt="2021-10-10T08:25:08.096" v="363" actId="478"/>
          <ac:spMkLst>
            <pc:docMk/>
            <pc:sldMk cId="990324138" sldId="275"/>
            <ac:spMk id="3" creationId="{BBB11CD7-2C4A-45D4-A3F8-EDE2488492DA}"/>
          </ac:spMkLst>
        </pc:spChg>
        <pc:picChg chg="add mod">
          <ac:chgData name="Aishwarya Mishra" userId="8cea27c4-cb0f-4044-971d-979830b3f40f" providerId="ADAL" clId="{AD91B8FE-FEFE-4BE7-8A24-358CC7E5520D}" dt="2021-10-10T08:25:36.345" v="377" actId="14100"/>
          <ac:picMkLst>
            <pc:docMk/>
            <pc:sldMk cId="990324138" sldId="275"/>
            <ac:picMk id="5" creationId="{79133EFB-A656-4950-9185-465B7FD61D5A}"/>
          </ac:picMkLst>
        </pc:picChg>
      </pc:sldChg>
      <pc:sldChg chg="addSp modSp add mod ord">
        <pc:chgData name="Aishwarya Mishra" userId="8cea27c4-cb0f-4044-971d-979830b3f40f" providerId="ADAL" clId="{AD91B8FE-FEFE-4BE7-8A24-358CC7E5520D}" dt="2021-10-10T10:33:05.530" v="475" actId="1582"/>
        <pc:sldMkLst>
          <pc:docMk/>
          <pc:sldMk cId="810288622" sldId="276"/>
        </pc:sldMkLst>
        <pc:spChg chg="mod">
          <ac:chgData name="Aishwarya Mishra" userId="8cea27c4-cb0f-4044-971d-979830b3f40f" providerId="ADAL" clId="{AD91B8FE-FEFE-4BE7-8A24-358CC7E5520D}" dt="2021-10-10T10:25:25.879" v="409" actId="1076"/>
          <ac:spMkLst>
            <pc:docMk/>
            <pc:sldMk cId="810288622" sldId="276"/>
            <ac:spMk id="2" creationId="{8199D090-A8D8-40BB-B8A8-3226367CFF56}"/>
          </ac:spMkLst>
        </pc:spChg>
        <pc:spChg chg="mod">
          <ac:chgData name="Aishwarya Mishra" userId="8cea27c4-cb0f-4044-971d-979830b3f40f" providerId="ADAL" clId="{AD91B8FE-FEFE-4BE7-8A24-358CC7E5520D}" dt="2021-10-10T10:24:37.432" v="399" actId="1076"/>
          <ac:spMkLst>
            <pc:docMk/>
            <pc:sldMk cId="810288622" sldId="276"/>
            <ac:spMk id="3" creationId="{BBB11CD7-2C4A-45D4-A3F8-EDE2488492DA}"/>
          </ac:spMkLst>
        </pc:spChg>
        <pc:picChg chg="add mod modCrop">
          <ac:chgData name="Aishwarya Mishra" userId="8cea27c4-cb0f-4044-971d-979830b3f40f" providerId="ADAL" clId="{AD91B8FE-FEFE-4BE7-8A24-358CC7E5520D}" dt="2021-10-10T10:33:05.530" v="475" actId="1582"/>
          <ac:picMkLst>
            <pc:docMk/>
            <pc:sldMk cId="810288622" sldId="276"/>
            <ac:picMk id="5" creationId="{659C5919-B7C5-449A-8109-72EA8E35F92E}"/>
          </ac:picMkLst>
        </pc:picChg>
      </pc:sldChg>
      <pc:sldChg chg="addSp delSp modSp add mod ord">
        <pc:chgData name="Aishwarya Mishra" userId="8cea27c4-cb0f-4044-971d-979830b3f40f" providerId="ADAL" clId="{AD91B8FE-FEFE-4BE7-8A24-358CC7E5520D}" dt="2021-10-10T10:33:22.594" v="477" actId="208"/>
        <pc:sldMkLst>
          <pc:docMk/>
          <pc:sldMk cId="2180895232" sldId="277"/>
        </pc:sldMkLst>
        <pc:spChg chg="mod">
          <ac:chgData name="Aishwarya Mishra" userId="8cea27c4-cb0f-4044-971d-979830b3f40f" providerId="ADAL" clId="{AD91B8FE-FEFE-4BE7-8A24-358CC7E5520D}" dt="2021-10-10T10:29:10.457" v="439" actId="20577"/>
          <ac:spMkLst>
            <pc:docMk/>
            <pc:sldMk cId="2180895232" sldId="277"/>
            <ac:spMk id="2" creationId="{8199D090-A8D8-40BB-B8A8-3226367CFF56}"/>
          </ac:spMkLst>
        </pc:spChg>
        <pc:spChg chg="del mod">
          <ac:chgData name="Aishwarya Mishra" userId="8cea27c4-cb0f-4044-971d-979830b3f40f" providerId="ADAL" clId="{AD91B8FE-FEFE-4BE7-8A24-358CC7E5520D}" dt="2021-10-10T10:29:32.475" v="441" actId="478"/>
          <ac:spMkLst>
            <pc:docMk/>
            <pc:sldMk cId="2180895232" sldId="277"/>
            <ac:spMk id="3" creationId="{BBB11CD7-2C4A-45D4-A3F8-EDE2488492DA}"/>
          </ac:spMkLst>
        </pc:spChg>
        <pc:picChg chg="add mod modCrop">
          <ac:chgData name="Aishwarya Mishra" userId="8cea27c4-cb0f-4044-971d-979830b3f40f" providerId="ADAL" clId="{AD91B8FE-FEFE-4BE7-8A24-358CC7E5520D}" dt="2021-10-10T10:33:22.594" v="477" actId="208"/>
          <ac:picMkLst>
            <pc:docMk/>
            <pc:sldMk cId="2180895232" sldId="277"/>
            <ac:picMk id="5" creationId="{D5E23338-A110-4F2D-86BF-EA539749E16E}"/>
          </ac:picMkLst>
        </pc:picChg>
      </pc:sldChg>
      <pc:sldChg chg="addSp delSp modSp add mod ord modClrScheme chgLayout">
        <pc:chgData name="Aishwarya Mishra" userId="8cea27c4-cb0f-4044-971d-979830b3f40f" providerId="ADAL" clId="{AD91B8FE-FEFE-4BE7-8A24-358CC7E5520D}" dt="2021-10-10T19:49:57.053" v="1931" actId="14100"/>
        <pc:sldMkLst>
          <pc:docMk/>
          <pc:sldMk cId="1918663811" sldId="278"/>
        </pc:sldMkLst>
        <pc:spChg chg="del mod">
          <ac:chgData name="Aishwarya Mishra" userId="8cea27c4-cb0f-4044-971d-979830b3f40f" providerId="ADAL" clId="{AD91B8FE-FEFE-4BE7-8A24-358CC7E5520D}" dt="2021-10-10T10:30:45.525" v="457" actId="478"/>
          <ac:spMkLst>
            <pc:docMk/>
            <pc:sldMk cId="1918663811" sldId="278"/>
            <ac:spMk id="2" creationId="{8199D090-A8D8-40BB-B8A8-3226367CFF56}"/>
          </ac:spMkLst>
        </pc:spChg>
        <pc:spChg chg="del mod">
          <ac:chgData name="Aishwarya Mishra" userId="8cea27c4-cb0f-4044-971d-979830b3f40f" providerId="ADAL" clId="{AD91B8FE-FEFE-4BE7-8A24-358CC7E5520D}" dt="2021-10-10T10:30:39.329" v="455" actId="478"/>
          <ac:spMkLst>
            <pc:docMk/>
            <pc:sldMk cId="1918663811" sldId="278"/>
            <ac:spMk id="3" creationId="{BBB11CD7-2C4A-45D4-A3F8-EDE2488492DA}"/>
          </ac:spMkLst>
        </pc:spChg>
        <pc:spChg chg="add mod ord">
          <ac:chgData name="Aishwarya Mishra" userId="8cea27c4-cb0f-4044-971d-979830b3f40f" providerId="ADAL" clId="{AD91B8FE-FEFE-4BE7-8A24-358CC7E5520D}" dt="2021-10-10T10:34:43.732" v="509" actId="20577"/>
          <ac:spMkLst>
            <pc:docMk/>
            <pc:sldMk cId="1918663811" sldId="278"/>
            <ac:spMk id="6" creationId="{D5A7C00E-265B-408F-BF5A-4B4C70BACA1F}"/>
          </ac:spMkLst>
        </pc:spChg>
        <pc:picChg chg="add mod modCrop">
          <ac:chgData name="Aishwarya Mishra" userId="8cea27c4-cb0f-4044-971d-979830b3f40f" providerId="ADAL" clId="{AD91B8FE-FEFE-4BE7-8A24-358CC7E5520D}" dt="2021-10-10T19:49:09.738" v="1924" actId="732"/>
          <ac:picMkLst>
            <pc:docMk/>
            <pc:sldMk cId="1918663811" sldId="278"/>
            <ac:picMk id="3" creationId="{C0CEA16D-C3BE-44F6-88D7-041A66F1B573}"/>
          </ac:picMkLst>
        </pc:picChg>
        <pc:picChg chg="add del mod modCrop">
          <ac:chgData name="Aishwarya Mishra" userId="8cea27c4-cb0f-4044-971d-979830b3f40f" providerId="ADAL" clId="{AD91B8FE-FEFE-4BE7-8A24-358CC7E5520D}" dt="2021-10-10T19:47:56.748" v="1916" actId="478"/>
          <ac:picMkLst>
            <pc:docMk/>
            <pc:sldMk cId="1918663811" sldId="278"/>
            <ac:picMk id="5" creationId="{79C498C2-C1F4-4684-A334-151BB806A0A1}"/>
          </ac:picMkLst>
        </pc:picChg>
        <pc:picChg chg="add mod modCrop">
          <ac:chgData name="Aishwarya Mishra" userId="8cea27c4-cb0f-4044-971d-979830b3f40f" providerId="ADAL" clId="{AD91B8FE-FEFE-4BE7-8A24-358CC7E5520D}" dt="2021-10-10T19:49:57.053" v="1931" actId="14100"/>
          <ac:picMkLst>
            <pc:docMk/>
            <pc:sldMk cId="1918663811" sldId="278"/>
            <ac:picMk id="7" creationId="{6B334CA0-4C7B-47AC-B97B-5CF8D6A36E65}"/>
          </ac:picMkLst>
        </pc:picChg>
      </pc:sldChg>
      <pc:sldChg chg="addSp delSp modSp add mod ord">
        <pc:chgData name="Aishwarya Mishra" userId="8cea27c4-cb0f-4044-971d-979830b3f40f" providerId="ADAL" clId="{AD91B8FE-FEFE-4BE7-8A24-358CC7E5520D}" dt="2021-10-10T20:52:50.447" v="1976" actId="1076"/>
        <pc:sldMkLst>
          <pc:docMk/>
          <pc:sldMk cId="881154148" sldId="279"/>
        </pc:sldMkLst>
        <pc:spChg chg="mod">
          <ac:chgData name="Aishwarya Mishra" userId="8cea27c4-cb0f-4044-971d-979830b3f40f" providerId="ADAL" clId="{AD91B8FE-FEFE-4BE7-8A24-358CC7E5520D}" dt="2021-10-10T10:36:23.138" v="558" actId="20577"/>
          <ac:spMkLst>
            <pc:docMk/>
            <pc:sldMk cId="881154148" sldId="279"/>
            <ac:spMk id="6" creationId="{D5A7C00E-265B-408F-BF5A-4B4C70BACA1F}"/>
          </ac:spMkLst>
        </pc:spChg>
        <pc:picChg chg="add mod modCrop">
          <ac:chgData name="Aishwarya Mishra" userId="8cea27c4-cb0f-4044-971d-979830b3f40f" providerId="ADAL" clId="{AD91B8FE-FEFE-4BE7-8A24-358CC7E5520D}" dt="2021-10-10T20:52:48.209" v="1975" actId="1076"/>
          <ac:picMkLst>
            <pc:docMk/>
            <pc:sldMk cId="881154148" sldId="279"/>
            <ac:picMk id="3" creationId="{755E3ECB-906A-476D-B24E-DE1082FF7DD8}"/>
          </ac:picMkLst>
        </pc:picChg>
        <pc:picChg chg="add mod">
          <ac:chgData name="Aishwarya Mishra" userId="8cea27c4-cb0f-4044-971d-979830b3f40f" providerId="ADAL" clId="{AD91B8FE-FEFE-4BE7-8A24-358CC7E5520D}" dt="2021-10-10T20:52:50.447" v="1976" actId="1076"/>
          <ac:picMkLst>
            <pc:docMk/>
            <pc:sldMk cId="881154148" sldId="279"/>
            <ac:picMk id="4" creationId="{5BEA973D-5EA4-42E1-8482-3E6EC348D080}"/>
          </ac:picMkLst>
        </pc:picChg>
        <pc:picChg chg="del">
          <ac:chgData name="Aishwarya Mishra" userId="8cea27c4-cb0f-4044-971d-979830b3f40f" providerId="ADAL" clId="{AD91B8FE-FEFE-4BE7-8A24-358CC7E5520D}" dt="2021-10-10T10:34:59.210" v="511" actId="478"/>
          <ac:picMkLst>
            <pc:docMk/>
            <pc:sldMk cId="881154148" sldId="279"/>
            <ac:picMk id="5" creationId="{79C498C2-C1F4-4684-A334-151BB806A0A1}"/>
          </ac:picMkLst>
        </pc:picChg>
      </pc:sldChg>
      <pc:sldChg chg="addSp delSp modSp add mod">
        <pc:chgData name="Aishwarya Mishra" userId="8cea27c4-cb0f-4044-971d-979830b3f40f" providerId="ADAL" clId="{AD91B8FE-FEFE-4BE7-8A24-358CC7E5520D}" dt="2021-10-10T20:53:55.273" v="1977" actId="14100"/>
        <pc:sldMkLst>
          <pc:docMk/>
          <pc:sldMk cId="1452468204" sldId="280"/>
        </pc:sldMkLst>
        <pc:spChg chg="mod">
          <ac:chgData name="Aishwarya Mishra" userId="8cea27c4-cb0f-4044-971d-979830b3f40f" providerId="ADAL" clId="{AD91B8FE-FEFE-4BE7-8A24-358CC7E5520D}" dt="2021-10-10T10:37:39.723" v="563" actId="20577"/>
          <ac:spMkLst>
            <pc:docMk/>
            <pc:sldMk cId="1452468204" sldId="280"/>
            <ac:spMk id="6" creationId="{D5A7C00E-265B-408F-BF5A-4B4C70BACA1F}"/>
          </ac:spMkLst>
        </pc:spChg>
        <pc:picChg chg="add del mod modCrop">
          <ac:chgData name="Aishwarya Mishra" userId="8cea27c4-cb0f-4044-971d-979830b3f40f" providerId="ADAL" clId="{AD91B8FE-FEFE-4BE7-8A24-358CC7E5520D}" dt="2021-10-10T20:52:32.828" v="1972" actId="21"/>
          <ac:picMkLst>
            <pc:docMk/>
            <pc:sldMk cId="1452468204" sldId="280"/>
            <ac:picMk id="3" creationId="{51894FFB-99F2-44E9-ADCC-5636C60B383F}"/>
          </ac:picMkLst>
        </pc:picChg>
        <pc:picChg chg="del">
          <ac:chgData name="Aishwarya Mishra" userId="8cea27c4-cb0f-4044-971d-979830b3f40f" providerId="ADAL" clId="{AD91B8FE-FEFE-4BE7-8A24-358CC7E5520D}" dt="2021-10-10T10:36:57.767" v="562" actId="478"/>
          <ac:picMkLst>
            <pc:docMk/>
            <pc:sldMk cId="1452468204" sldId="280"/>
            <ac:picMk id="3" creationId="{755E3ECB-906A-476D-B24E-DE1082FF7DD8}"/>
          </ac:picMkLst>
        </pc:picChg>
        <pc:picChg chg="add mod modCrop">
          <ac:chgData name="Aishwarya Mishra" userId="8cea27c4-cb0f-4044-971d-979830b3f40f" providerId="ADAL" clId="{AD91B8FE-FEFE-4BE7-8A24-358CC7E5520D}" dt="2021-10-10T20:53:55.273" v="1977" actId="14100"/>
          <ac:picMkLst>
            <pc:docMk/>
            <pc:sldMk cId="1452468204" sldId="280"/>
            <ac:picMk id="4" creationId="{B994A3B3-4BF6-4F52-B36A-EE1E7FB0354F}"/>
          </ac:picMkLst>
        </pc:picChg>
      </pc:sldChg>
      <pc:sldChg chg="del ord">
        <pc:chgData name="Aishwarya Mishra" userId="8cea27c4-cb0f-4044-971d-979830b3f40f" providerId="ADAL" clId="{AD91B8FE-FEFE-4BE7-8A24-358CC7E5520D}" dt="2021-10-10T20:30:35.886" v="1958" actId="2696"/>
        <pc:sldMkLst>
          <pc:docMk/>
          <pc:sldMk cId="990324138" sldId="282"/>
        </pc:sldMkLst>
      </pc:sldChg>
      <pc:sldChg chg="modSp mod ord">
        <pc:chgData name="Aishwarya Mishra" userId="8cea27c4-cb0f-4044-971d-979830b3f40f" providerId="ADAL" clId="{AD91B8FE-FEFE-4BE7-8A24-358CC7E5520D}" dt="2021-10-10T21:12:28.247" v="2001" actId="20577"/>
        <pc:sldMkLst>
          <pc:docMk/>
          <pc:sldMk cId="810288622" sldId="283"/>
        </pc:sldMkLst>
        <pc:spChg chg="mod">
          <ac:chgData name="Aishwarya Mishra" userId="8cea27c4-cb0f-4044-971d-979830b3f40f" providerId="ADAL" clId="{AD91B8FE-FEFE-4BE7-8A24-358CC7E5520D}" dt="2021-10-10T21:12:28.247" v="2001" actId="20577"/>
          <ac:spMkLst>
            <pc:docMk/>
            <pc:sldMk cId="810288622" sldId="283"/>
            <ac:spMk id="2" creationId="{8199D090-A8D8-40BB-B8A8-3226367CFF56}"/>
          </ac:spMkLst>
        </pc:spChg>
      </pc:sldChg>
      <pc:sldChg chg="modSp mod ord">
        <pc:chgData name="Aishwarya Mishra" userId="8cea27c4-cb0f-4044-971d-979830b3f40f" providerId="ADAL" clId="{AD91B8FE-FEFE-4BE7-8A24-358CC7E5520D}" dt="2021-10-10T19:47:52.047" v="1915" actId="1076"/>
        <pc:sldMkLst>
          <pc:docMk/>
          <pc:sldMk cId="2180895232" sldId="284"/>
        </pc:sldMkLst>
        <pc:spChg chg="mod">
          <ac:chgData name="Aishwarya Mishra" userId="8cea27c4-cb0f-4044-971d-979830b3f40f" providerId="ADAL" clId="{AD91B8FE-FEFE-4BE7-8A24-358CC7E5520D}" dt="2021-10-10T19:47:27.656" v="1913" actId="20577"/>
          <ac:spMkLst>
            <pc:docMk/>
            <pc:sldMk cId="2180895232" sldId="284"/>
            <ac:spMk id="2" creationId="{8199D090-A8D8-40BB-B8A8-3226367CFF56}"/>
          </ac:spMkLst>
        </pc:spChg>
        <pc:picChg chg="mod modCrop">
          <ac:chgData name="Aishwarya Mishra" userId="8cea27c4-cb0f-4044-971d-979830b3f40f" providerId="ADAL" clId="{AD91B8FE-FEFE-4BE7-8A24-358CC7E5520D}" dt="2021-10-10T19:47:52.047" v="1915" actId="1076"/>
          <ac:picMkLst>
            <pc:docMk/>
            <pc:sldMk cId="2180895232" sldId="284"/>
            <ac:picMk id="5" creationId="{D5E23338-A110-4F2D-86BF-EA539749E16E}"/>
          </ac:picMkLst>
        </pc:picChg>
      </pc:sldChg>
      <pc:sldChg chg="modSp">
        <pc:chgData name="Aishwarya Mishra" userId="8cea27c4-cb0f-4044-971d-979830b3f40f" providerId="ADAL" clId="{AD91B8FE-FEFE-4BE7-8A24-358CC7E5520D}" dt="2021-10-10T18:15:54.836" v="583"/>
        <pc:sldMkLst>
          <pc:docMk/>
          <pc:sldMk cId="875132731" sldId="289"/>
        </pc:sldMkLst>
        <pc:spChg chg="mod">
          <ac:chgData name="Aishwarya Mishra" userId="8cea27c4-cb0f-4044-971d-979830b3f40f" providerId="ADAL" clId="{AD91B8FE-FEFE-4BE7-8A24-358CC7E5520D}" dt="2021-10-10T18:15:54.836" v="583"/>
          <ac:spMkLst>
            <pc:docMk/>
            <pc:sldMk cId="875132731" sldId="289"/>
            <ac:spMk id="2" creationId="{F2442975-4413-42CD-A9D7-C3A078B8ACAE}"/>
          </ac:spMkLst>
        </pc:spChg>
      </pc:sldChg>
      <pc:sldChg chg="modSp mod">
        <pc:chgData name="Aishwarya Mishra" userId="8cea27c4-cb0f-4044-971d-979830b3f40f" providerId="ADAL" clId="{AD91B8FE-FEFE-4BE7-8A24-358CC7E5520D}" dt="2021-10-10T18:16:16.427" v="588"/>
        <pc:sldMkLst>
          <pc:docMk/>
          <pc:sldMk cId="2617797137" sldId="295"/>
        </pc:sldMkLst>
        <pc:spChg chg="mod">
          <ac:chgData name="Aishwarya Mishra" userId="8cea27c4-cb0f-4044-971d-979830b3f40f" providerId="ADAL" clId="{AD91B8FE-FEFE-4BE7-8A24-358CC7E5520D}" dt="2021-10-10T18:16:16.427" v="588"/>
          <ac:spMkLst>
            <pc:docMk/>
            <pc:sldMk cId="2617797137" sldId="295"/>
            <ac:spMk id="2" creationId="{4E6B784E-D9A0-4356-9184-DE589BCD8BD4}"/>
          </ac:spMkLst>
        </pc:spChg>
      </pc:sldChg>
      <pc:sldChg chg="new del">
        <pc:chgData name="Aishwarya Mishra" userId="8cea27c4-cb0f-4044-971d-979830b3f40f" providerId="ADAL" clId="{AD91B8FE-FEFE-4BE7-8A24-358CC7E5520D}" dt="2021-10-10T18:17:15.491" v="590" actId="2696"/>
        <pc:sldMkLst>
          <pc:docMk/>
          <pc:sldMk cId="1209212146" sldId="309"/>
        </pc:sldMkLst>
      </pc:sldChg>
      <pc:sldChg chg="add">
        <pc:chgData name="Aishwarya Mishra" userId="8cea27c4-cb0f-4044-971d-979830b3f40f" providerId="ADAL" clId="{AD91B8FE-FEFE-4BE7-8A24-358CC7E5520D}" dt="2021-10-10T18:17:33.759" v="591" actId="2890"/>
        <pc:sldMkLst>
          <pc:docMk/>
          <pc:sldMk cId="3833757419" sldId="309"/>
        </pc:sldMkLst>
      </pc:sldChg>
    </pc:docChg>
  </pc:docChgLst>
  <pc:docChgLst>
    <pc:chgData name="Puja Jaydhar" userId="S::puja_jaydhar@persistent.com::ee20f8be-238e-4beb-8280-92d78aedec0a" providerId="AD" clId="Web-{94CDD9DA-50E2-4F88-A807-03E6FFEA6A0C}"/>
    <pc:docChg chg="modSld">
      <pc:chgData name="Puja Jaydhar" userId="S::puja_jaydhar@persistent.com::ee20f8be-238e-4beb-8280-92d78aedec0a" providerId="AD" clId="Web-{94CDD9DA-50E2-4F88-A807-03E6FFEA6A0C}" dt="2021-10-10T20:27:53.232" v="83" actId="20577"/>
      <pc:docMkLst>
        <pc:docMk/>
      </pc:docMkLst>
      <pc:sldChg chg="modSp">
        <pc:chgData name="Puja Jaydhar" userId="S::puja_jaydhar@persistent.com::ee20f8be-238e-4beb-8280-92d78aedec0a" providerId="AD" clId="Web-{94CDD9DA-50E2-4F88-A807-03E6FFEA6A0C}" dt="2021-10-10T20:25:46.432" v="64" actId="14100"/>
        <pc:sldMkLst>
          <pc:docMk/>
          <pc:sldMk cId="1918678868" sldId="260"/>
        </pc:sldMkLst>
        <pc:spChg chg="mod">
          <ac:chgData name="Puja Jaydhar" userId="S::puja_jaydhar@persistent.com::ee20f8be-238e-4beb-8280-92d78aedec0a" providerId="AD" clId="Web-{94CDD9DA-50E2-4F88-A807-03E6FFEA6A0C}" dt="2021-10-10T20:25:46.432" v="64" actId="14100"/>
          <ac:spMkLst>
            <pc:docMk/>
            <pc:sldMk cId="1918678868" sldId="260"/>
            <ac:spMk id="3" creationId="{CBD575A3-8955-4965-A4C8-EDC24E6EED5C}"/>
          </ac:spMkLst>
        </pc:spChg>
        <pc:picChg chg="mod">
          <ac:chgData name="Puja Jaydhar" userId="S::puja_jaydhar@persistent.com::ee20f8be-238e-4beb-8280-92d78aedec0a" providerId="AD" clId="Web-{94CDD9DA-50E2-4F88-A807-03E6FFEA6A0C}" dt="2021-10-10T20:25:38.182" v="63" actId="1076"/>
          <ac:picMkLst>
            <pc:docMk/>
            <pc:sldMk cId="1918678868" sldId="260"/>
            <ac:picMk id="4" creationId="{38D8F854-908C-49CC-BB7C-F9ED7DF63DA4}"/>
          </ac:picMkLst>
        </pc:picChg>
      </pc:sldChg>
      <pc:sldChg chg="modSp">
        <pc:chgData name="Puja Jaydhar" userId="S::puja_jaydhar@persistent.com::ee20f8be-238e-4beb-8280-92d78aedec0a" providerId="AD" clId="Web-{94CDD9DA-50E2-4F88-A807-03E6FFEA6A0C}" dt="2021-10-10T20:27:04.919" v="75" actId="1076"/>
        <pc:sldMkLst>
          <pc:docMk/>
          <pc:sldMk cId="843253065" sldId="285"/>
        </pc:sldMkLst>
        <pc:spChg chg="mod">
          <ac:chgData name="Puja Jaydhar" userId="S::puja_jaydhar@persistent.com::ee20f8be-238e-4beb-8280-92d78aedec0a" providerId="AD" clId="Web-{94CDD9DA-50E2-4F88-A807-03E6FFEA6A0C}" dt="2021-10-10T20:27:04.919" v="75" actId="1076"/>
          <ac:spMkLst>
            <pc:docMk/>
            <pc:sldMk cId="843253065" sldId="285"/>
            <ac:spMk id="2" creationId="{703763A4-CD44-4D58-859F-91AFE066FF69}"/>
          </ac:spMkLst>
        </pc:spChg>
        <pc:spChg chg="mod">
          <ac:chgData name="Puja Jaydhar" userId="S::puja_jaydhar@persistent.com::ee20f8be-238e-4beb-8280-92d78aedec0a" providerId="AD" clId="Web-{94CDD9DA-50E2-4F88-A807-03E6FFEA6A0C}" dt="2021-10-10T20:26:59.278" v="74" actId="14100"/>
          <ac:spMkLst>
            <pc:docMk/>
            <pc:sldMk cId="843253065" sldId="285"/>
            <ac:spMk id="3" creationId="{CBD575A3-8955-4965-A4C8-EDC24E6EED5C}"/>
          </ac:spMkLst>
        </pc:spChg>
        <pc:spChg chg="mod">
          <ac:chgData name="Puja Jaydhar" userId="S::puja_jaydhar@persistent.com::ee20f8be-238e-4beb-8280-92d78aedec0a" providerId="AD" clId="Web-{94CDD9DA-50E2-4F88-A807-03E6FFEA6A0C}" dt="2021-10-10T20:26:51.090" v="73" actId="14100"/>
          <ac:spMkLst>
            <pc:docMk/>
            <pc:sldMk cId="843253065" sldId="285"/>
            <ac:spMk id="5" creationId="{52F056CD-938F-4798-9264-B663038F9083}"/>
          </ac:spMkLst>
        </pc:spChg>
      </pc:sldChg>
      <pc:sldChg chg="modSp">
        <pc:chgData name="Puja Jaydhar" userId="S::puja_jaydhar@persistent.com::ee20f8be-238e-4beb-8280-92d78aedec0a" providerId="AD" clId="Web-{94CDD9DA-50E2-4F88-A807-03E6FFEA6A0C}" dt="2021-10-10T20:27:53.232" v="83" actId="20577"/>
        <pc:sldMkLst>
          <pc:docMk/>
          <pc:sldMk cId="621427320" sldId="288"/>
        </pc:sldMkLst>
        <pc:spChg chg="mod">
          <ac:chgData name="Puja Jaydhar" userId="S::puja_jaydhar@persistent.com::ee20f8be-238e-4beb-8280-92d78aedec0a" providerId="AD" clId="Web-{94CDD9DA-50E2-4F88-A807-03E6FFEA6A0C}" dt="2021-10-10T20:27:53.232" v="83" actId="20577"/>
          <ac:spMkLst>
            <pc:docMk/>
            <pc:sldMk cId="621427320" sldId="288"/>
            <ac:spMk id="7" creationId="{03E95F93-202D-4A41-AF9E-83C58041024D}"/>
          </ac:spMkLst>
        </pc:spChg>
        <pc:spChg chg="mod">
          <ac:chgData name="Puja Jaydhar" userId="S::puja_jaydhar@persistent.com::ee20f8be-238e-4beb-8280-92d78aedec0a" providerId="AD" clId="Web-{94CDD9DA-50E2-4F88-A807-03E6FFEA6A0C}" dt="2021-10-10T20:27:35.060" v="78" actId="20577"/>
          <ac:spMkLst>
            <pc:docMk/>
            <pc:sldMk cId="621427320" sldId="288"/>
            <ac:spMk id="8" creationId="{57020AFF-804D-4411-89B7-6AB5095C15B2}"/>
          </ac:spMkLst>
        </pc:spChg>
      </pc:sldChg>
      <pc:sldChg chg="addSp delSp modSp">
        <pc:chgData name="Puja Jaydhar" userId="S::puja_jaydhar@persistent.com::ee20f8be-238e-4beb-8280-92d78aedec0a" providerId="AD" clId="Web-{94CDD9DA-50E2-4F88-A807-03E6FFEA6A0C}" dt="2021-10-10T20:21:28.268" v="36" actId="1076"/>
        <pc:sldMkLst>
          <pc:docMk/>
          <pc:sldMk cId="875132731" sldId="289"/>
        </pc:sldMkLst>
        <pc:spChg chg="mod">
          <ac:chgData name="Puja Jaydhar" userId="S::puja_jaydhar@persistent.com::ee20f8be-238e-4beb-8280-92d78aedec0a" providerId="AD" clId="Web-{94CDD9DA-50E2-4F88-A807-03E6FFEA6A0C}" dt="2021-10-10T20:21:24.987" v="35" actId="20577"/>
          <ac:spMkLst>
            <pc:docMk/>
            <pc:sldMk cId="875132731" sldId="289"/>
            <ac:spMk id="3" creationId="{754763E6-98B6-4DC9-9231-3743C1FCA9E2}"/>
          </ac:spMkLst>
        </pc:spChg>
        <pc:spChg chg="add del">
          <ac:chgData name="Puja Jaydhar" userId="S::puja_jaydhar@persistent.com::ee20f8be-238e-4beb-8280-92d78aedec0a" providerId="AD" clId="Web-{94CDD9DA-50E2-4F88-A807-03E6FFEA6A0C}" dt="2021-10-10T20:20:52.345" v="32"/>
          <ac:spMkLst>
            <pc:docMk/>
            <pc:sldMk cId="875132731" sldId="289"/>
            <ac:spMk id="5" creationId="{03B3E224-AA22-4678-A9BB-47882FAD1B9E}"/>
          </ac:spMkLst>
        </pc:spChg>
        <pc:spChg chg="add del">
          <ac:chgData name="Puja Jaydhar" userId="S::puja_jaydhar@persistent.com::ee20f8be-238e-4beb-8280-92d78aedec0a" providerId="AD" clId="Web-{94CDD9DA-50E2-4F88-A807-03E6FFEA6A0C}" dt="2021-10-10T20:20:51.455" v="31"/>
          <ac:spMkLst>
            <pc:docMk/>
            <pc:sldMk cId="875132731" sldId="289"/>
            <ac:spMk id="6" creationId="{E19EB0B7-15A5-4529-8B66-C8C963DD2F59}"/>
          </ac:spMkLst>
        </pc:spChg>
        <pc:picChg chg="mod">
          <ac:chgData name="Puja Jaydhar" userId="S::puja_jaydhar@persistent.com::ee20f8be-238e-4beb-8280-92d78aedec0a" providerId="AD" clId="Web-{94CDD9DA-50E2-4F88-A807-03E6FFEA6A0C}" dt="2021-10-10T20:21:28.268" v="36" actId="1076"/>
          <ac:picMkLst>
            <pc:docMk/>
            <pc:sldMk cId="875132731" sldId="289"/>
            <ac:picMk id="4" creationId="{C7E87A5E-FF2C-4AE2-970F-37F65E5E9C4B}"/>
          </ac:picMkLst>
        </pc:picChg>
      </pc:sldChg>
      <pc:sldChg chg="modSp">
        <pc:chgData name="Puja Jaydhar" userId="S::puja_jaydhar@persistent.com::ee20f8be-238e-4beb-8280-92d78aedec0a" providerId="AD" clId="Web-{94CDD9DA-50E2-4F88-A807-03E6FFEA6A0C}" dt="2021-10-10T20:25:15.353" v="60" actId="14100"/>
        <pc:sldMkLst>
          <pc:docMk/>
          <pc:sldMk cId="1060687898" sldId="290"/>
        </pc:sldMkLst>
        <pc:spChg chg="mod">
          <ac:chgData name="Puja Jaydhar" userId="S::puja_jaydhar@persistent.com::ee20f8be-238e-4beb-8280-92d78aedec0a" providerId="AD" clId="Web-{94CDD9DA-50E2-4F88-A807-03E6FFEA6A0C}" dt="2021-10-10T20:24:15.633" v="49" actId="20577"/>
          <ac:spMkLst>
            <pc:docMk/>
            <pc:sldMk cId="1060687898" sldId="290"/>
            <ac:spMk id="3" creationId="{4085185D-2013-4177-8091-30439717A579}"/>
          </ac:spMkLst>
        </pc:spChg>
        <pc:spChg chg="mod">
          <ac:chgData name="Puja Jaydhar" userId="S::puja_jaydhar@persistent.com::ee20f8be-238e-4beb-8280-92d78aedec0a" providerId="AD" clId="Web-{94CDD9DA-50E2-4F88-A807-03E6FFEA6A0C}" dt="2021-10-10T20:24:36.337" v="52" actId="14100"/>
          <ac:spMkLst>
            <pc:docMk/>
            <pc:sldMk cId="1060687898" sldId="290"/>
            <ac:spMk id="4" creationId="{7C517AF6-C7B2-4531-B01D-E00D5B39D3AD}"/>
          </ac:spMkLst>
        </pc:spChg>
        <pc:spChg chg="mod">
          <ac:chgData name="Puja Jaydhar" userId="S::puja_jaydhar@persistent.com::ee20f8be-238e-4beb-8280-92d78aedec0a" providerId="AD" clId="Web-{94CDD9DA-50E2-4F88-A807-03E6FFEA6A0C}" dt="2021-10-10T20:25:15.353" v="60" actId="14100"/>
          <ac:spMkLst>
            <pc:docMk/>
            <pc:sldMk cId="1060687898" sldId="290"/>
            <ac:spMk id="6" creationId="{CE3E5233-E18F-4A23-83E6-C2EEA11C1CBC}"/>
          </ac:spMkLst>
        </pc:spChg>
        <pc:spChg chg="mod">
          <ac:chgData name="Puja Jaydhar" userId="S::puja_jaydhar@persistent.com::ee20f8be-238e-4beb-8280-92d78aedec0a" providerId="AD" clId="Web-{94CDD9DA-50E2-4F88-A807-03E6FFEA6A0C}" dt="2021-10-10T20:24:53.275" v="56" actId="20577"/>
          <ac:spMkLst>
            <pc:docMk/>
            <pc:sldMk cId="1060687898" sldId="290"/>
            <ac:spMk id="9" creationId="{D8AF1D44-8CD8-44DF-91A6-0C8C6A08B64D}"/>
          </ac:spMkLst>
        </pc:spChg>
      </pc:sldChg>
      <pc:sldChg chg="modSp">
        <pc:chgData name="Puja Jaydhar" userId="S::puja_jaydhar@persistent.com::ee20f8be-238e-4beb-8280-92d78aedec0a" providerId="AD" clId="Web-{94CDD9DA-50E2-4F88-A807-03E6FFEA6A0C}" dt="2021-10-10T20:23:22.725" v="43" actId="20577"/>
        <pc:sldMkLst>
          <pc:docMk/>
          <pc:sldMk cId="301614730" sldId="294"/>
        </pc:sldMkLst>
        <pc:spChg chg="mod">
          <ac:chgData name="Puja Jaydhar" userId="S::puja_jaydhar@persistent.com::ee20f8be-238e-4beb-8280-92d78aedec0a" providerId="AD" clId="Web-{94CDD9DA-50E2-4F88-A807-03E6FFEA6A0C}" dt="2021-10-10T20:22:18.348" v="41" actId="1076"/>
          <ac:spMkLst>
            <pc:docMk/>
            <pc:sldMk cId="301614730" sldId="294"/>
            <ac:spMk id="2" creationId="{9A7E2121-0CA0-4C5E-AFA8-EBD1156E4B74}"/>
          </ac:spMkLst>
        </pc:spChg>
        <pc:spChg chg="mod">
          <ac:chgData name="Puja Jaydhar" userId="S::puja_jaydhar@persistent.com::ee20f8be-238e-4beb-8280-92d78aedec0a" providerId="AD" clId="Web-{94CDD9DA-50E2-4F88-A807-03E6FFEA6A0C}" dt="2021-10-10T20:23:22.725" v="43" actId="20577"/>
          <ac:spMkLst>
            <pc:docMk/>
            <pc:sldMk cId="301614730" sldId="294"/>
            <ac:spMk id="3" creationId="{A5E41C0E-0D32-4B55-8ED1-16FAB53E4553}"/>
          </ac:spMkLst>
        </pc:spChg>
      </pc:sldChg>
      <pc:sldChg chg="modSp">
        <pc:chgData name="Puja Jaydhar" userId="S::puja_jaydhar@persistent.com::ee20f8be-238e-4beb-8280-92d78aedec0a" providerId="AD" clId="Web-{94CDD9DA-50E2-4F88-A807-03E6FFEA6A0C}" dt="2021-10-10T20:24:00.351" v="47" actId="1076"/>
        <pc:sldMkLst>
          <pc:docMk/>
          <pc:sldMk cId="2617797137" sldId="295"/>
        </pc:sldMkLst>
        <pc:spChg chg="mod">
          <ac:chgData name="Puja Jaydhar" userId="S::puja_jaydhar@persistent.com::ee20f8be-238e-4beb-8280-92d78aedec0a" providerId="AD" clId="Web-{94CDD9DA-50E2-4F88-A807-03E6FFEA6A0C}" dt="2021-10-10T20:24:00.351" v="47" actId="1076"/>
          <ac:spMkLst>
            <pc:docMk/>
            <pc:sldMk cId="2617797137" sldId="295"/>
            <ac:spMk id="3" creationId="{DF35BCC7-58E2-466F-BB5D-A2AC52909D81}"/>
          </ac:spMkLst>
        </pc:spChg>
        <pc:picChg chg="mod">
          <ac:chgData name="Puja Jaydhar" userId="S::puja_jaydhar@persistent.com::ee20f8be-238e-4beb-8280-92d78aedec0a" providerId="AD" clId="Web-{94CDD9DA-50E2-4F88-A807-03E6FFEA6A0C}" dt="2021-10-10T20:23:48.570" v="46" actId="14100"/>
          <ac:picMkLst>
            <pc:docMk/>
            <pc:sldMk cId="2617797137" sldId="295"/>
            <ac:picMk id="5" creationId="{CA08C79B-F440-47DC-A071-ECBE6184EB32}"/>
          </ac:picMkLst>
        </pc:picChg>
      </pc:sldChg>
    </pc:docChg>
  </pc:docChgLst>
  <pc:docChgLst>
    <pc:chgData name="Aishwarya Mishra" userId="S::aishwarya_mishra@persistent.com::8cea27c4-cb0f-4044-971d-979830b3f40f" providerId="AD" clId="Web-{BF03B4AE-E964-4C2B-96FA-0103DAC04309}"/>
    <pc:docChg chg="addSld delSld">
      <pc:chgData name="Aishwarya Mishra" userId="S::aishwarya_mishra@persistent.com::8cea27c4-cb0f-4044-971d-979830b3f40f" providerId="AD" clId="Web-{BF03B4AE-E964-4C2B-96FA-0103DAC04309}" dt="2021-10-10T07:57:36.429" v="1"/>
      <pc:docMkLst>
        <pc:docMk/>
      </pc:docMkLst>
      <pc:sldChg chg="new del">
        <pc:chgData name="Aishwarya Mishra" userId="S::aishwarya_mishra@persistent.com::8cea27c4-cb0f-4044-971d-979830b3f40f" providerId="AD" clId="Web-{BF03B4AE-E964-4C2B-96FA-0103DAC04309}" dt="2021-10-10T07:57:36.429" v="1"/>
        <pc:sldMkLst>
          <pc:docMk/>
          <pc:sldMk cId="3301514146" sldId="271"/>
        </pc:sldMkLst>
      </pc:sldChg>
    </pc:docChg>
  </pc:docChgLst>
  <pc:docChgLst>
    <pc:chgData name="Aishwarya Mishra" userId="S::aishwarya_mishra@persistent.com::8cea27c4-cb0f-4044-971d-979830b3f40f" providerId="AD" clId="Web-{7B190335-1F7B-4733-9805-B6A3FBCCA1E2}"/>
    <pc:docChg chg="modSld">
      <pc:chgData name="Aishwarya Mishra" userId="S::aishwarya_mishra@persistent.com::8cea27c4-cb0f-4044-971d-979830b3f40f" providerId="AD" clId="Web-{7B190335-1F7B-4733-9805-B6A3FBCCA1E2}" dt="2021-10-09T23:01:49.853" v="6"/>
      <pc:docMkLst>
        <pc:docMk/>
      </pc:docMkLst>
      <pc:sldChg chg="addSp delSp modSp mod setBg modClrScheme chgLayout">
        <pc:chgData name="Aishwarya Mishra" userId="S::aishwarya_mishra@persistent.com::8cea27c4-cb0f-4044-971d-979830b3f40f" providerId="AD" clId="Web-{7B190335-1F7B-4733-9805-B6A3FBCCA1E2}" dt="2021-10-09T22:58:53.858" v="2" actId="1076"/>
        <pc:sldMkLst>
          <pc:docMk/>
          <pc:sldMk cId="0" sldId="256"/>
        </pc:sldMkLst>
        <pc:spChg chg="add del mod">
          <ac:chgData name="Aishwarya Mishra" userId="S::aishwarya_mishra@persistent.com::8cea27c4-cb0f-4044-971d-979830b3f40f" providerId="AD" clId="Web-{7B190335-1F7B-4733-9805-B6A3FBCCA1E2}" dt="2021-10-09T22:58:40.404" v="1"/>
          <ac:spMkLst>
            <pc:docMk/>
            <pc:sldMk cId="0" sldId="256"/>
            <ac:spMk id="90" creationId="{E3736C58-F096-417B-951B-59092C2B3B0F}"/>
          </ac:spMkLst>
        </pc:spChg>
        <pc:spChg chg="mod">
          <ac:chgData name="Aishwarya Mishra" userId="S::aishwarya_mishra@persistent.com::8cea27c4-cb0f-4044-971d-979830b3f40f" providerId="AD" clId="Web-{7B190335-1F7B-4733-9805-B6A3FBCCA1E2}" dt="2021-10-09T22:58:53.858" v="2" actId="1076"/>
          <ac:spMkLst>
            <pc:docMk/>
            <pc:sldMk cId="0" sldId="256"/>
            <ac:spMk id="277" creationId="{00000000-0000-0000-0000-000000000000}"/>
          </ac:spMkLst>
        </pc:spChg>
      </pc:sldChg>
      <pc:sldChg chg="addSp delSp modSp">
        <pc:chgData name="Aishwarya Mishra" userId="S::aishwarya_mishra@persistent.com::8cea27c4-cb0f-4044-971d-979830b3f40f" providerId="AD" clId="Web-{7B190335-1F7B-4733-9805-B6A3FBCCA1E2}" dt="2021-10-09T23:01:49.853" v="6"/>
        <pc:sldMkLst>
          <pc:docMk/>
          <pc:sldMk cId="2283944642" sldId="257"/>
        </pc:sldMkLst>
        <pc:picChg chg="add del mod">
          <ac:chgData name="Aishwarya Mishra" userId="S::aishwarya_mishra@persistent.com::8cea27c4-cb0f-4044-971d-979830b3f40f" providerId="AD" clId="Web-{7B190335-1F7B-4733-9805-B6A3FBCCA1E2}" dt="2021-10-09T23:01:42.165" v="4"/>
          <ac:picMkLst>
            <pc:docMk/>
            <pc:sldMk cId="2283944642" sldId="257"/>
            <ac:picMk id="4" creationId="{6532A6B2-5776-44BA-BDBD-725F1D3B5D3E}"/>
          </ac:picMkLst>
        </pc:picChg>
        <pc:picChg chg="add del mod">
          <ac:chgData name="Aishwarya Mishra" userId="S::aishwarya_mishra@persistent.com::8cea27c4-cb0f-4044-971d-979830b3f40f" providerId="AD" clId="Web-{7B190335-1F7B-4733-9805-B6A3FBCCA1E2}" dt="2021-10-09T23:01:49.853" v="6"/>
          <ac:picMkLst>
            <pc:docMk/>
            <pc:sldMk cId="2283944642" sldId="257"/>
            <ac:picMk id="5" creationId="{2C49DD21-C3E7-427B-8979-6D9A86FB824B}"/>
          </ac:picMkLst>
        </pc:picChg>
      </pc:sldChg>
    </pc:docChg>
  </pc:docChgLst>
  <pc:docChgLst>
    <pc:chgData name="Nishika Manira" userId="S::nishika_manira@persistent.com::6cd5404f-45cf-457f-ae8a-1b8768a9d796" providerId="AD" clId="Web-{4DAC51F9-EEE9-4400-85E0-DE889CC82EB5}"/>
    <pc:docChg chg="modSld">
      <pc:chgData name="Nishika Manira" userId="S::nishika_manira@persistent.com::6cd5404f-45cf-457f-ae8a-1b8768a9d796" providerId="AD" clId="Web-{4DAC51F9-EEE9-4400-85E0-DE889CC82EB5}" dt="2021-10-12T08:35:44.849" v="0"/>
      <pc:docMkLst>
        <pc:docMk/>
      </pc:docMkLst>
      <pc:sldChg chg="modSp">
        <pc:chgData name="Nishika Manira" userId="S::nishika_manira@persistent.com::6cd5404f-45cf-457f-ae8a-1b8768a9d796" providerId="AD" clId="Web-{4DAC51F9-EEE9-4400-85E0-DE889CC82EB5}" dt="2021-10-12T08:35:44.849" v="0"/>
        <pc:sldMkLst>
          <pc:docMk/>
          <pc:sldMk cId="0" sldId="256"/>
        </pc:sldMkLst>
        <pc:spChg chg="mod">
          <ac:chgData name="Nishika Manira" userId="S::nishika_manira@persistent.com::6cd5404f-45cf-457f-ae8a-1b8768a9d796" providerId="AD" clId="Web-{4DAC51F9-EEE9-4400-85E0-DE889CC82EB5}" dt="2021-10-12T08:35:44.849" v="0"/>
          <ac:spMkLst>
            <pc:docMk/>
            <pc:sldMk cId="0" sldId="256"/>
            <ac:spMk id="2" creationId="{CA07CEEC-D5C5-46A0-B2E6-88D78D9DB460}"/>
          </ac:spMkLst>
        </pc:spChg>
      </pc:sldChg>
    </pc:docChg>
  </pc:docChgLst>
  <pc:docChgLst>
    <pc:chgData name="Muskan Mala" userId="S::muskan_mala@persistent.com::d29662dc-5f81-4b94-b2ac-07a214b96d44" providerId="AD" clId="Web-{0548C080-0685-4A40-8180-7AF3DB79794A}"/>
    <pc:docChg chg="modSld">
      <pc:chgData name="Muskan Mala" userId="S::muskan_mala@persistent.com::d29662dc-5f81-4b94-b2ac-07a214b96d44" providerId="AD" clId="Web-{0548C080-0685-4A40-8180-7AF3DB79794A}" dt="2021-10-12T08:35:54.642" v="10" actId="14100"/>
      <pc:docMkLst>
        <pc:docMk/>
      </pc:docMkLst>
      <pc:sldChg chg="modSp">
        <pc:chgData name="Muskan Mala" userId="S::muskan_mala@persistent.com::d29662dc-5f81-4b94-b2ac-07a214b96d44" providerId="AD" clId="Web-{0548C080-0685-4A40-8180-7AF3DB79794A}" dt="2021-10-12T08:25:04.546" v="2" actId="20577"/>
        <pc:sldMkLst>
          <pc:docMk/>
          <pc:sldMk cId="219742830" sldId="297"/>
        </pc:sldMkLst>
        <pc:spChg chg="mod">
          <ac:chgData name="Muskan Mala" userId="S::muskan_mala@persistent.com::d29662dc-5f81-4b94-b2ac-07a214b96d44" providerId="AD" clId="Web-{0548C080-0685-4A40-8180-7AF3DB79794A}" dt="2021-10-12T08:25:04.546" v="2" actId="20577"/>
          <ac:spMkLst>
            <pc:docMk/>
            <pc:sldMk cId="219742830" sldId="297"/>
            <ac:spMk id="3" creationId="{7AC23F18-1255-4A43-B747-1E9EE3E7335D}"/>
          </ac:spMkLst>
        </pc:spChg>
      </pc:sldChg>
      <pc:sldChg chg="addSp delSp modSp delAnim">
        <pc:chgData name="Muskan Mala" userId="S::muskan_mala@persistent.com::d29662dc-5f81-4b94-b2ac-07a214b96d44" providerId="AD" clId="Web-{0548C080-0685-4A40-8180-7AF3DB79794A}" dt="2021-10-12T08:35:54.642" v="10" actId="14100"/>
        <pc:sldMkLst>
          <pc:docMk/>
          <pc:sldMk cId="1073238415" sldId="300"/>
        </pc:sldMkLst>
        <pc:picChg chg="del">
          <ac:chgData name="Muskan Mala" userId="S::muskan_mala@persistent.com::d29662dc-5f81-4b94-b2ac-07a214b96d44" providerId="AD" clId="Web-{0548C080-0685-4A40-8180-7AF3DB79794A}" dt="2021-10-12T08:35:26.875" v="3"/>
          <ac:picMkLst>
            <pc:docMk/>
            <pc:sldMk cId="1073238415" sldId="300"/>
            <ac:picMk id="4" creationId="{3F9EE00B-DCB4-47D3-A51C-AE863326CDE8}"/>
          </ac:picMkLst>
        </pc:picChg>
        <pc:picChg chg="add mod">
          <ac:chgData name="Muskan Mala" userId="S::muskan_mala@persistent.com::d29662dc-5f81-4b94-b2ac-07a214b96d44" providerId="AD" clId="Web-{0548C080-0685-4A40-8180-7AF3DB79794A}" dt="2021-10-12T08:35:54.642" v="10" actId="14100"/>
          <ac:picMkLst>
            <pc:docMk/>
            <pc:sldMk cId="1073238415" sldId="300"/>
            <ac:picMk id="5" creationId="{927A02F1-530B-4C02-8B4E-E91CCB91F22C}"/>
          </ac:picMkLst>
        </pc:picChg>
      </pc:sldChg>
    </pc:docChg>
  </pc:docChgLst>
  <pc:docChgLst>
    <pc:chgData name="Nishika Manira" userId="S::nishika_manira@persistent.com::6cd5404f-45cf-457f-ae8a-1b8768a9d796" providerId="AD" clId="Web-{96F17A52-CAB6-46E7-96D7-341AB60EF566}"/>
    <pc:docChg chg="addSld delSld modSld">
      <pc:chgData name="Nishika Manira" userId="S::nishika_manira@persistent.com::6cd5404f-45cf-457f-ae8a-1b8768a9d796" providerId="AD" clId="Web-{96F17A52-CAB6-46E7-96D7-341AB60EF566}" dt="2021-10-10T11:23:49.194" v="418" actId="20577"/>
      <pc:docMkLst>
        <pc:docMk/>
      </pc:docMkLst>
      <pc:sldChg chg="modSp">
        <pc:chgData name="Nishika Manira" userId="S::nishika_manira@persistent.com::6cd5404f-45cf-457f-ae8a-1b8768a9d796" providerId="AD" clId="Web-{96F17A52-CAB6-46E7-96D7-341AB60EF566}" dt="2021-10-10T10:16:16.015" v="212" actId="1076"/>
        <pc:sldMkLst>
          <pc:docMk/>
          <pc:sldMk cId="449280136" sldId="258"/>
        </pc:sldMkLst>
        <pc:spChg chg="mod">
          <ac:chgData name="Nishika Manira" userId="S::nishika_manira@persistent.com::6cd5404f-45cf-457f-ae8a-1b8768a9d796" providerId="AD" clId="Web-{96F17A52-CAB6-46E7-96D7-341AB60EF566}" dt="2021-10-10T10:16:16.015" v="212" actId="1076"/>
          <ac:spMkLst>
            <pc:docMk/>
            <pc:sldMk cId="449280136" sldId="258"/>
            <ac:spMk id="3" creationId="{0FA8E7EF-39E5-4DB2-9E27-56F0462B6381}"/>
          </ac:spMkLst>
        </pc:spChg>
      </pc:sldChg>
      <pc:sldChg chg="modSp">
        <pc:chgData name="Nishika Manira" userId="S::nishika_manira@persistent.com::6cd5404f-45cf-457f-ae8a-1b8768a9d796" providerId="AD" clId="Web-{96F17A52-CAB6-46E7-96D7-341AB60EF566}" dt="2021-10-10T10:54:18.400" v="328" actId="20577"/>
        <pc:sldMkLst>
          <pc:docMk/>
          <pc:sldMk cId="3340752525" sldId="262"/>
        </pc:sldMkLst>
        <pc:spChg chg="mod">
          <ac:chgData name="Nishika Manira" userId="S::nishika_manira@persistent.com::6cd5404f-45cf-457f-ae8a-1b8768a9d796" providerId="AD" clId="Web-{96F17A52-CAB6-46E7-96D7-341AB60EF566}" dt="2021-10-10T10:08:48.283" v="153" actId="14100"/>
          <ac:spMkLst>
            <pc:docMk/>
            <pc:sldMk cId="3340752525" sldId="262"/>
            <ac:spMk id="2" creationId="{8199D090-A8D8-40BB-B8A8-3226367CFF56}"/>
          </ac:spMkLst>
        </pc:spChg>
        <pc:spChg chg="mod">
          <ac:chgData name="Nishika Manira" userId="S::nishika_manira@persistent.com::6cd5404f-45cf-457f-ae8a-1b8768a9d796" providerId="AD" clId="Web-{96F17A52-CAB6-46E7-96D7-341AB60EF566}" dt="2021-10-10T10:54:18.400" v="328" actId="20577"/>
          <ac:spMkLst>
            <pc:docMk/>
            <pc:sldMk cId="3340752525" sldId="262"/>
            <ac:spMk id="3" creationId="{BBB11CD7-2C4A-45D4-A3F8-EDE2488492DA}"/>
          </ac:spMkLst>
        </pc:spChg>
      </pc:sldChg>
      <pc:sldChg chg="modSp">
        <pc:chgData name="Nishika Manira" userId="S::nishika_manira@persistent.com::6cd5404f-45cf-457f-ae8a-1b8768a9d796" providerId="AD" clId="Web-{96F17A52-CAB6-46E7-96D7-341AB60EF566}" dt="2021-10-10T10:40:38.403" v="286" actId="20577"/>
        <pc:sldMkLst>
          <pc:docMk/>
          <pc:sldMk cId="613873493" sldId="263"/>
        </pc:sldMkLst>
        <pc:spChg chg="mod">
          <ac:chgData name="Nishika Manira" userId="S::nishika_manira@persistent.com::6cd5404f-45cf-457f-ae8a-1b8768a9d796" providerId="AD" clId="Web-{96F17A52-CAB6-46E7-96D7-341AB60EF566}" dt="2021-10-10T10:40:38.403" v="286" actId="20577"/>
          <ac:spMkLst>
            <pc:docMk/>
            <pc:sldMk cId="613873493" sldId="263"/>
            <ac:spMk id="3" creationId="{3F9F449F-8A0E-41E0-9F7C-3D507B33F96E}"/>
          </ac:spMkLst>
        </pc:spChg>
      </pc:sldChg>
      <pc:sldChg chg="modSp">
        <pc:chgData name="Nishika Manira" userId="S::nishika_manira@persistent.com::6cd5404f-45cf-457f-ae8a-1b8768a9d796" providerId="AD" clId="Web-{96F17A52-CAB6-46E7-96D7-341AB60EF566}" dt="2021-10-10T11:11:59.151" v="392" actId="1076"/>
        <pc:sldMkLst>
          <pc:docMk/>
          <pc:sldMk cId="2623628089" sldId="264"/>
        </pc:sldMkLst>
        <pc:spChg chg="mod">
          <ac:chgData name="Nishika Manira" userId="S::nishika_manira@persistent.com::6cd5404f-45cf-457f-ae8a-1b8768a9d796" providerId="AD" clId="Web-{96F17A52-CAB6-46E7-96D7-341AB60EF566}" dt="2021-10-10T11:11:59.151" v="392" actId="1076"/>
          <ac:spMkLst>
            <pc:docMk/>
            <pc:sldMk cId="2623628089" sldId="264"/>
            <ac:spMk id="3" creationId="{802DBFDF-7A93-4CE4-9115-D6F1086A35D8}"/>
          </ac:spMkLst>
        </pc:spChg>
      </pc:sldChg>
      <pc:sldChg chg="modSp">
        <pc:chgData name="Nishika Manira" userId="S::nishika_manira@persistent.com::6cd5404f-45cf-457f-ae8a-1b8768a9d796" providerId="AD" clId="Web-{96F17A52-CAB6-46E7-96D7-341AB60EF566}" dt="2021-10-10T11:23:10.630" v="406" actId="20577"/>
        <pc:sldMkLst>
          <pc:docMk/>
          <pc:sldMk cId="1775890192" sldId="265"/>
        </pc:sldMkLst>
        <pc:spChg chg="mod">
          <ac:chgData name="Nishika Manira" userId="S::nishika_manira@persistent.com::6cd5404f-45cf-457f-ae8a-1b8768a9d796" providerId="AD" clId="Web-{96F17A52-CAB6-46E7-96D7-341AB60EF566}" dt="2021-10-10T11:11:10.649" v="341" actId="20577"/>
          <ac:spMkLst>
            <pc:docMk/>
            <pc:sldMk cId="1775890192" sldId="265"/>
            <ac:spMk id="2" creationId="{F5A2D2D4-830C-4A41-A049-288B6621ADCE}"/>
          </ac:spMkLst>
        </pc:spChg>
        <pc:spChg chg="mod">
          <ac:chgData name="Nishika Manira" userId="S::nishika_manira@persistent.com::6cd5404f-45cf-457f-ae8a-1b8768a9d796" providerId="AD" clId="Web-{96F17A52-CAB6-46E7-96D7-341AB60EF566}" dt="2021-10-10T11:23:10.630" v="406" actId="20577"/>
          <ac:spMkLst>
            <pc:docMk/>
            <pc:sldMk cId="1775890192" sldId="265"/>
            <ac:spMk id="4" creationId="{A4FF1A83-FD22-4D77-BF0A-1E71AD0722C7}"/>
          </ac:spMkLst>
        </pc:spChg>
      </pc:sldChg>
      <pc:sldChg chg="modSp">
        <pc:chgData name="Nishika Manira" userId="S::nishika_manira@persistent.com::6cd5404f-45cf-457f-ae8a-1b8768a9d796" providerId="AD" clId="Web-{96F17A52-CAB6-46E7-96D7-341AB60EF566}" dt="2021-10-10T11:23:49.194" v="418" actId="20577"/>
        <pc:sldMkLst>
          <pc:docMk/>
          <pc:sldMk cId="3873576457" sldId="266"/>
        </pc:sldMkLst>
        <pc:spChg chg="mod">
          <ac:chgData name="Nishika Manira" userId="S::nishika_manira@persistent.com::6cd5404f-45cf-457f-ae8a-1b8768a9d796" providerId="AD" clId="Web-{96F17A52-CAB6-46E7-96D7-341AB60EF566}" dt="2021-10-10T11:23:49.194" v="418" actId="20577"/>
          <ac:spMkLst>
            <pc:docMk/>
            <pc:sldMk cId="3873576457" sldId="266"/>
            <ac:spMk id="2" creationId="{C340A8F6-13EF-4180-A94B-F0A1B3585814}"/>
          </ac:spMkLst>
        </pc:spChg>
      </pc:sldChg>
      <pc:sldChg chg="addSp modSp new del mod setBg">
        <pc:chgData name="Nishika Manira" userId="S::nishika_manira@persistent.com::6cd5404f-45cf-457f-ae8a-1b8768a9d796" providerId="AD" clId="Web-{96F17A52-CAB6-46E7-96D7-341AB60EF566}" dt="2021-10-10T11:05:08.388" v="329"/>
        <pc:sldMkLst>
          <pc:docMk/>
          <pc:sldMk cId="2495795425" sldId="274"/>
        </pc:sldMkLst>
        <pc:spChg chg="add mod">
          <ac:chgData name="Nishika Manira" userId="S::nishika_manira@persistent.com::6cd5404f-45cf-457f-ae8a-1b8768a9d796" providerId="AD" clId="Web-{96F17A52-CAB6-46E7-96D7-341AB60EF566}" dt="2021-10-10T10:53:44.836" v="326" actId="20577"/>
          <ac:spMkLst>
            <pc:docMk/>
            <pc:sldMk cId="2495795425" sldId="274"/>
            <ac:spMk id="2" creationId="{82796575-0F0A-4A23-9837-B45BFD44A4A7}"/>
          </ac:spMkLst>
        </pc:spChg>
      </pc:sldChg>
      <pc:sldChg chg="addSp modSp new mod setBg">
        <pc:chgData name="Nishika Manira" userId="S::nishika_manira@persistent.com::6cd5404f-45cf-457f-ae8a-1b8768a9d796" providerId="AD" clId="Web-{96F17A52-CAB6-46E7-96D7-341AB60EF566}" dt="2021-10-10T10:10:51.021" v="172" actId="20577"/>
        <pc:sldMkLst>
          <pc:docMk/>
          <pc:sldMk cId="1856280377" sldId="275"/>
        </pc:sldMkLst>
        <pc:spChg chg="add mod">
          <ac:chgData name="Nishika Manira" userId="S::nishika_manira@persistent.com::6cd5404f-45cf-457f-ae8a-1b8768a9d796" providerId="AD" clId="Web-{96F17A52-CAB6-46E7-96D7-341AB60EF566}" dt="2021-10-10T10:10:51.021" v="172" actId="20577"/>
          <ac:spMkLst>
            <pc:docMk/>
            <pc:sldMk cId="1856280377" sldId="275"/>
            <ac:spMk id="3" creationId="{BAAA31EC-EBA4-43FF-9B07-6109DD5E3540}"/>
          </ac:spMkLst>
        </pc:spChg>
        <pc:picChg chg="add mod">
          <ac:chgData name="Nishika Manira" userId="S::nishika_manira@persistent.com::6cd5404f-45cf-457f-ae8a-1b8768a9d796" providerId="AD" clId="Web-{96F17A52-CAB6-46E7-96D7-341AB60EF566}" dt="2021-10-10T10:10:44.068" v="171" actId="1076"/>
          <ac:picMkLst>
            <pc:docMk/>
            <pc:sldMk cId="1856280377" sldId="275"/>
            <ac:picMk id="2" creationId="{63252284-5C53-4224-9C33-9390D7D56BB4}"/>
          </ac:picMkLst>
        </pc:picChg>
      </pc:sldChg>
      <pc:sldChg chg="addSp modSp new mod setBg">
        <pc:chgData name="Nishika Manira" userId="S::nishika_manira@persistent.com::6cd5404f-45cf-457f-ae8a-1b8768a9d796" providerId="AD" clId="Web-{96F17A52-CAB6-46E7-96D7-341AB60EF566}" dt="2021-10-10T10:34:04.093" v="241" actId="1076"/>
        <pc:sldMkLst>
          <pc:docMk/>
          <pc:sldMk cId="3518430233" sldId="276"/>
        </pc:sldMkLst>
        <pc:spChg chg="add mod">
          <ac:chgData name="Nishika Manira" userId="S::nishika_manira@persistent.com::6cd5404f-45cf-457f-ae8a-1b8768a9d796" providerId="AD" clId="Web-{96F17A52-CAB6-46E7-96D7-341AB60EF566}" dt="2021-10-10T10:34:04.093" v="241" actId="1076"/>
          <ac:spMkLst>
            <pc:docMk/>
            <pc:sldMk cId="3518430233" sldId="276"/>
            <ac:spMk id="2" creationId="{6DA329D4-316C-4A4B-B639-752632490D6E}"/>
          </ac:spMkLst>
        </pc:spChg>
        <pc:picChg chg="add mod">
          <ac:chgData name="Nishika Manira" userId="S::nishika_manira@persistent.com::6cd5404f-45cf-457f-ae8a-1b8768a9d796" providerId="AD" clId="Web-{96F17A52-CAB6-46E7-96D7-341AB60EF566}" dt="2021-10-10T10:05:45.731" v="142" actId="1076"/>
          <ac:picMkLst>
            <pc:docMk/>
            <pc:sldMk cId="3518430233" sldId="276"/>
            <ac:picMk id="3" creationId="{82DE6C46-CBA2-41C1-9919-00ED613CE80C}"/>
          </ac:picMkLst>
        </pc:picChg>
      </pc:sldChg>
      <pc:sldChg chg="modSp new mod setBg">
        <pc:chgData name="Nishika Manira" userId="S::nishika_manira@persistent.com::6cd5404f-45cf-457f-ae8a-1b8768a9d796" providerId="AD" clId="Web-{96F17A52-CAB6-46E7-96D7-341AB60EF566}" dt="2021-10-10T11:22:12.613" v="400" actId="14100"/>
        <pc:sldMkLst>
          <pc:docMk/>
          <pc:sldMk cId="750370553" sldId="277"/>
        </pc:sldMkLst>
        <pc:spChg chg="mod">
          <ac:chgData name="Nishika Manira" userId="S::nishika_manira@persistent.com::6cd5404f-45cf-457f-ae8a-1b8768a9d796" providerId="AD" clId="Web-{96F17A52-CAB6-46E7-96D7-341AB60EF566}" dt="2021-10-10T11:21:59.722" v="396" actId="1076"/>
          <ac:spMkLst>
            <pc:docMk/>
            <pc:sldMk cId="750370553" sldId="277"/>
            <ac:spMk id="3" creationId="{53EE0E9C-276E-46DE-8D8C-E79B3106F556}"/>
          </ac:spMkLst>
        </pc:spChg>
        <pc:picChg chg="mod">
          <ac:chgData name="Nishika Manira" userId="S::nishika_manira@persistent.com::6cd5404f-45cf-457f-ae8a-1b8768a9d796" providerId="AD" clId="Web-{96F17A52-CAB6-46E7-96D7-341AB60EF566}" dt="2021-10-10T11:22:12.613" v="400" actId="14100"/>
          <ac:picMkLst>
            <pc:docMk/>
            <pc:sldMk cId="750370553" sldId="277"/>
            <ac:picMk id="4" creationId="{61167B7D-4D05-4446-A099-8627068E1B94}"/>
          </ac:picMkLst>
        </pc:picChg>
        <pc:picChg chg="mod">
          <ac:chgData name="Nishika Manira" userId="S::nishika_manira@persistent.com::6cd5404f-45cf-457f-ae8a-1b8768a9d796" providerId="AD" clId="Web-{96F17A52-CAB6-46E7-96D7-341AB60EF566}" dt="2021-10-10T11:22:03.253" v="398" actId="1076"/>
          <ac:picMkLst>
            <pc:docMk/>
            <pc:sldMk cId="750370553" sldId="277"/>
            <ac:picMk id="6" creationId="{18FA65FB-20F9-4287-AD10-7F5CEBD9D6E6}"/>
          </ac:picMkLst>
        </pc:picChg>
      </pc:sldChg>
      <pc:sldChg chg="modSp">
        <pc:chgData name="Nishika Manira" userId="S::nishika_manira@persistent.com::6cd5404f-45cf-457f-ae8a-1b8768a9d796" providerId="AD" clId="Web-{96F17A52-CAB6-46E7-96D7-341AB60EF566}" dt="2021-10-10T10:40:19.714" v="284" actId="1076"/>
        <pc:sldMkLst>
          <pc:docMk/>
          <pc:sldMk cId="1452468204" sldId="280"/>
        </pc:sldMkLst>
        <pc:spChg chg="mod">
          <ac:chgData name="Nishika Manira" userId="S::nishika_manira@persistent.com::6cd5404f-45cf-457f-ae8a-1b8768a9d796" providerId="AD" clId="Web-{96F17A52-CAB6-46E7-96D7-341AB60EF566}" dt="2021-10-10T10:40:19.714" v="284" actId="1076"/>
          <ac:spMkLst>
            <pc:docMk/>
            <pc:sldMk cId="1452468204" sldId="280"/>
            <ac:spMk id="6" creationId="{D5A7C00E-265B-408F-BF5A-4B4C70BACA1F}"/>
          </ac:spMkLst>
        </pc:spChg>
      </pc:sldChg>
    </pc:docChg>
  </pc:docChgLst>
  <pc:docChgLst>
    <pc:chgData name="Aishwarya Mishra" userId="S::aishwarya_mishra@persistent.com::8cea27c4-cb0f-4044-971d-979830b3f40f" providerId="AD" clId="Web-{3008FC08-2705-4FA0-AAB1-6C1726EABA7A}"/>
    <pc:docChg chg="sldOrd">
      <pc:chgData name="Aishwarya Mishra" userId="S::aishwarya_mishra@persistent.com::8cea27c4-cb0f-4044-971d-979830b3f40f" providerId="AD" clId="Web-{3008FC08-2705-4FA0-AAB1-6C1726EABA7A}" dt="2021-10-09T15:28:40.545" v="0"/>
      <pc:docMkLst>
        <pc:docMk/>
      </pc:docMkLst>
      <pc:sldChg chg="ord">
        <pc:chgData name="Aishwarya Mishra" userId="S::aishwarya_mishra@persistent.com::8cea27c4-cb0f-4044-971d-979830b3f40f" providerId="AD" clId="Web-{3008FC08-2705-4FA0-AAB1-6C1726EABA7A}" dt="2021-10-09T15:28:40.545" v="0"/>
        <pc:sldMkLst>
          <pc:docMk/>
          <pc:sldMk cId="449280136" sldId="258"/>
        </pc:sldMkLst>
      </pc:sldChg>
    </pc:docChg>
  </pc:docChgLst>
  <pc:docChgLst>
    <pc:chgData name="Puja Jaydhar" userId="S::puja_jaydhar@persistent.com::ee20f8be-238e-4beb-8280-92d78aedec0a" providerId="AD" clId="Web-{D5B22327-5CCE-4CD8-9385-EBD2C4DB72E6}"/>
    <pc:docChg chg="modSld">
      <pc:chgData name="Puja Jaydhar" userId="S::puja_jaydhar@persistent.com::ee20f8be-238e-4beb-8280-92d78aedec0a" providerId="AD" clId="Web-{D5B22327-5CCE-4CD8-9385-EBD2C4DB72E6}" dt="2021-10-09T17:23:56.315" v="4" actId="20577"/>
      <pc:docMkLst>
        <pc:docMk/>
      </pc:docMkLst>
      <pc:sldChg chg="modSp">
        <pc:chgData name="Puja Jaydhar" userId="S::puja_jaydhar@persistent.com::ee20f8be-238e-4beb-8280-92d78aedec0a" providerId="AD" clId="Web-{D5B22327-5CCE-4CD8-9385-EBD2C4DB72E6}" dt="2021-10-09T17:23:56.315" v="4" actId="20577"/>
        <pc:sldMkLst>
          <pc:docMk/>
          <pc:sldMk cId="1918678868" sldId="260"/>
        </pc:sldMkLst>
        <pc:spChg chg="mod">
          <ac:chgData name="Puja Jaydhar" userId="S::puja_jaydhar@persistent.com::ee20f8be-238e-4beb-8280-92d78aedec0a" providerId="AD" clId="Web-{D5B22327-5CCE-4CD8-9385-EBD2C4DB72E6}" dt="2021-10-09T17:23:56.315" v="4" actId="20577"/>
          <ac:spMkLst>
            <pc:docMk/>
            <pc:sldMk cId="1918678868" sldId="260"/>
            <ac:spMk id="3" creationId="{CBD575A3-8955-4965-A4C8-EDC24E6EED5C}"/>
          </ac:spMkLst>
        </pc:spChg>
      </pc:sldChg>
    </pc:docChg>
  </pc:docChgLst>
  <pc:docChgLst>
    <pc:chgData name="Nishika Manira" userId="S::nishika_manira@persistent.com::6cd5404f-45cf-457f-ae8a-1b8768a9d796" providerId="AD" clId="Web-{AE9E399A-68BE-4DCE-B656-DD3D094C8DFB}"/>
    <pc:docChg chg="modSld modMainMaster">
      <pc:chgData name="Nishika Manira" userId="S::nishika_manira@persistent.com::6cd5404f-45cf-457f-ae8a-1b8768a9d796" providerId="AD" clId="Web-{AE9E399A-68BE-4DCE-B656-DD3D094C8DFB}" dt="2021-10-10T17:41:44.832" v="20"/>
      <pc:docMkLst>
        <pc:docMk/>
      </pc:docMkLst>
      <pc:sldChg chg="addSp modSp modTransition">
        <pc:chgData name="Nishika Manira" userId="S::nishika_manira@persistent.com::6cd5404f-45cf-457f-ae8a-1b8768a9d796" providerId="AD" clId="Web-{AE9E399A-68BE-4DCE-B656-DD3D094C8DFB}" dt="2021-10-10T17:41:44.832" v="20"/>
        <pc:sldMkLst>
          <pc:docMk/>
          <pc:sldMk cId="0" sldId="256"/>
        </pc:sldMkLst>
        <pc:spChg chg="add mod">
          <ac:chgData name="Nishika Manira" userId="S::nishika_manira@persistent.com::6cd5404f-45cf-457f-ae8a-1b8768a9d796" providerId="AD" clId="Web-{AE9E399A-68BE-4DCE-B656-DD3D094C8DFB}" dt="2021-10-10T17:40:01.158" v="9" actId="1076"/>
          <ac:spMkLst>
            <pc:docMk/>
            <pc:sldMk cId="0" sldId="256"/>
            <ac:spMk id="2" creationId="{CA07CEEC-D5C5-46A0-B2E6-88D78D9DB460}"/>
          </ac:spMkLst>
        </pc:spChg>
        <pc:spChg chg="mod">
          <ac:chgData name="Nishika Manira" userId="S::nishika_manira@persistent.com::6cd5404f-45cf-457f-ae8a-1b8768a9d796" providerId="AD" clId="Web-{AE9E399A-68BE-4DCE-B656-DD3D094C8DFB}" dt="2021-10-10T17:40:12.017" v="10" actId="1076"/>
          <ac:spMkLst>
            <pc:docMk/>
            <pc:sldMk cId="0" sldId="256"/>
            <ac:spMk id="277" creationId="{00000000-0000-0000-0000-000000000000}"/>
          </ac:spMkLst>
        </pc:spChg>
      </pc:sldChg>
      <pc:sldChg chg="modTransition">
        <pc:chgData name="Nishika Manira" userId="S::nishika_manira@persistent.com::6cd5404f-45cf-457f-ae8a-1b8768a9d796" providerId="AD" clId="Web-{AE9E399A-68BE-4DCE-B656-DD3D094C8DFB}" dt="2021-10-10T17:41:44.832" v="20"/>
        <pc:sldMkLst>
          <pc:docMk/>
          <pc:sldMk cId="2283944642" sldId="257"/>
        </pc:sldMkLst>
      </pc:sldChg>
      <pc:sldChg chg="modTransition">
        <pc:chgData name="Nishika Manira" userId="S::nishika_manira@persistent.com::6cd5404f-45cf-457f-ae8a-1b8768a9d796" providerId="AD" clId="Web-{AE9E399A-68BE-4DCE-B656-DD3D094C8DFB}" dt="2021-10-10T17:41:44.832" v="20"/>
        <pc:sldMkLst>
          <pc:docMk/>
          <pc:sldMk cId="449280136" sldId="258"/>
        </pc:sldMkLst>
      </pc:sldChg>
      <pc:sldChg chg="modTransition">
        <pc:chgData name="Nishika Manira" userId="S::nishika_manira@persistent.com::6cd5404f-45cf-457f-ae8a-1b8768a9d796" providerId="AD" clId="Web-{AE9E399A-68BE-4DCE-B656-DD3D094C8DFB}" dt="2021-10-10T17:41:44.832" v="20"/>
        <pc:sldMkLst>
          <pc:docMk/>
          <pc:sldMk cId="1709468675" sldId="259"/>
        </pc:sldMkLst>
      </pc:sldChg>
      <pc:sldChg chg="modTransition">
        <pc:chgData name="Nishika Manira" userId="S::nishika_manira@persistent.com::6cd5404f-45cf-457f-ae8a-1b8768a9d796" providerId="AD" clId="Web-{AE9E399A-68BE-4DCE-B656-DD3D094C8DFB}" dt="2021-10-10T17:41:44.832" v="20"/>
        <pc:sldMkLst>
          <pc:docMk/>
          <pc:sldMk cId="1918678868" sldId="260"/>
        </pc:sldMkLst>
      </pc:sldChg>
      <pc:sldChg chg="modTransition">
        <pc:chgData name="Nishika Manira" userId="S::nishika_manira@persistent.com::6cd5404f-45cf-457f-ae8a-1b8768a9d796" providerId="AD" clId="Web-{AE9E399A-68BE-4DCE-B656-DD3D094C8DFB}" dt="2021-10-10T17:41:44.832" v="20"/>
        <pc:sldMkLst>
          <pc:docMk/>
          <pc:sldMk cId="2624398833" sldId="261"/>
        </pc:sldMkLst>
      </pc:sldChg>
      <pc:sldChg chg="modTransition">
        <pc:chgData name="Nishika Manira" userId="S::nishika_manira@persistent.com::6cd5404f-45cf-457f-ae8a-1b8768a9d796" providerId="AD" clId="Web-{AE9E399A-68BE-4DCE-B656-DD3D094C8DFB}" dt="2021-10-10T17:41:44.832" v="20"/>
        <pc:sldMkLst>
          <pc:docMk/>
          <pc:sldMk cId="3340752525" sldId="262"/>
        </pc:sldMkLst>
      </pc:sldChg>
      <pc:sldChg chg="modTransition">
        <pc:chgData name="Nishika Manira" userId="S::nishika_manira@persistent.com::6cd5404f-45cf-457f-ae8a-1b8768a9d796" providerId="AD" clId="Web-{AE9E399A-68BE-4DCE-B656-DD3D094C8DFB}" dt="2021-10-10T17:41:44.832" v="20"/>
        <pc:sldMkLst>
          <pc:docMk/>
          <pc:sldMk cId="613873493" sldId="263"/>
        </pc:sldMkLst>
      </pc:sldChg>
      <pc:sldChg chg="modTransition">
        <pc:chgData name="Nishika Manira" userId="S::nishika_manira@persistent.com::6cd5404f-45cf-457f-ae8a-1b8768a9d796" providerId="AD" clId="Web-{AE9E399A-68BE-4DCE-B656-DD3D094C8DFB}" dt="2021-10-10T17:41:44.832" v="20"/>
        <pc:sldMkLst>
          <pc:docMk/>
          <pc:sldMk cId="2623628089" sldId="264"/>
        </pc:sldMkLst>
      </pc:sldChg>
      <pc:sldChg chg="modTransition">
        <pc:chgData name="Nishika Manira" userId="S::nishika_manira@persistent.com::6cd5404f-45cf-457f-ae8a-1b8768a9d796" providerId="AD" clId="Web-{AE9E399A-68BE-4DCE-B656-DD3D094C8DFB}" dt="2021-10-10T17:41:44.832" v="20"/>
        <pc:sldMkLst>
          <pc:docMk/>
          <pc:sldMk cId="1775890192" sldId="265"/>
        </pc:sldMkLst>
      </pc:sldChg>
      <pc:sldChg chg="modTransition">
        <pc:chgData name="Nishika Manira" userId="S::nishika_manira@persistent.com::6cd5404f-45cf-457f-ae8a-1b8768a9d796" providerId="AD" clId="Web-{AE9E399A-68BE-4DCE-B656-DD3D094C8DFB}" dt="2021-10-10T17:41:44.832" v="20"/>
        <pc:sldMkLst>
          <pc:docMk/>
          <pc:sldMk cId="3873576457" sldId="266"/>
        </pc:sldMkLst>
      </pc:sldChg>
      <pc:sldChg chg="modTransition">
        <pc:chgData name="Nishika Manira" userId="S::nishika_manira@persistent.com::6cd5404f-45cf-457f-ae8a-1b8768a9d796" providerId="AD" clId="Web-{AE9E399A-68BE-4DCE-B656-DD3D094C8DFB}" dt="2021-10-10T17:41:44.832" v="20"/>
        <pc:sldMkLst>
          <pc:docMk/>
          <pc:sldMk cId="1842892118" sldId="269"/>
        </pc:sldMkLst>
      </pc:sldChg>
      <pc:sldChg chg="modTransition">
        <pc:chgData name="Nishika Manira" userId="S::nishika_manira@persistent.com::6cd5404f-45cf-457f-ae8a-1b8768a9d796" providerId="AD" clId="Web-{AE9E399A-68BE-4DCE-B656-DD3D094C8DFB}" dt="2021-10-10T17:41:44.832" v="20"/>
        <pc:sldMkLst>
          <pc:docMk/>
          <pc:sldMk cId="4158575837" sldId="271"/>
        </pc:sldMkLst>
      </pc:sldChg>
      <pc:sldChg chg="modTransition">
        <pc:chgData name="Nishika Manira" userId="S::nishika_manira@persistent.com::6cd5404f-45cf-457f-ae8a-1b8768a9d796" providerId="AD" clId="Web-{AE9E399A-68BE-4DCE-B656-DD3D094C8DFB}" dt="2021-10-10T17:41:44.832" v="20"/>
        <pc:sldMkLst>
          <pc:docMk/>
          <pc:sldMk cId="2752161246" sldId="272"/>
        </pc:sldMkLst>
      </pc:sldChg>
      <pc:sldChg chg="modTransition">
        <pc:chgData name="Nishika Manira" userId="S::nishika_manira@persistent.com::6cd5404f-45cf-457f-ae8a-1b8768a9d796" providerId="AD" clId="Web-{AE9E399A-68BE-4DCE-B656-DD3D094C8DFB}" dt="2021-10-10T17:41:44.832" v="20"/>
        <pc:sldMkLst>
          <pc:docMk/>
          <pc:sldMk cId="1720049873" sldId="273"/>
        </pc:sldMkLst>
      </pc:sldChg>
      <pc:sldChg chg="modTransition">
        <pc:chgData name="Nishika Manira" userId="S::nishika_manira@persistent.com::6cd5404f-45cf-457f-ae8a-1b8768a9d796" providerId="AD" clId="Web-{AE9E399A-68BE-4DCE-B656-DD3D094C8DFB}" dt="2021-10-10T17:41:44.832" v="20"/>
        <pc:sldMkLst>
          <pc:docMk/>
          <pc:sldMk cId="1856280377" sldId="275"/>
        </pc:sldMkLst>
      </pc:sldChg>
      <pc:sldChg chg="modTransition">
        <pc:chgData name="Nishika Manira" userId="S::nishika_manira@persistent.com::6cd5404f-45cf-457f-ae8a-1b8768a9d796" providerId="AD" clId="Web-{AE9E399A-68BE-4DCE-B656-DD3D094C8DFB}" dt="2021-10-10T17:41:44.832" v="20"/>
        <pc:sldMkLst>
          <pc:docMk/>
          <pc:sldMk cId="3518430233" sldId="276"/>
        </pc:sldMkLst>
      </pc:sldChg>
      <pc:sldChg chg="modTransition">
        <pc:chgData name="Nishika Manira" userId="S::nishika_manira@persistent.com::6cd5404f-45cf-457f-ae8a-1b8768a9d796" providerId="AD" clId="Web-{AE9E399A-68BE-4DCE-B656-DD3D094C8DFB}" dt="2021-10-10T17:41:44.832" v="20"/>
        <pc:sldMkLst>
          <pc:docMk/>
          <pc:sldMk cId="750370553" sldId="277"/>
        </pc:sldMkLst>
      </pc:sldChg>
      <pc:sldChg chg="modTransition">
        <pc:chgData name="Nishika Manira" userId="S::nishika_manira@persistent.com::6cd5404f-45cf-457f-ae8a-1b8768a9d796" providerId="AD" clId="Web-{AE9E399A-68BE-4DCE-B656-DD3D094C8DFB}" dt="2021-10-10T17:41:44.832" v="20"/>
        <pc:sldMkLst>
          <pc:docMk/>
          <pc:sldMk cId="1918663811" sldId="278"/>
        </pc:sldMkLst>
      </pc:sldChg>
      <pc:sldChg chg="modTransition">
        <pc:chgData name="Nishika Manira" userId="S::nishika_manira@persistent.com::6cd5404f-45cf-457f-ae8a-1b8768a9d796" providerId="AD" clId="Web-{AE9E399A-68BE-4DCE-B656-DD3D094C8DFB}" dt="2021-10-10T17:41:44.832" v="20"/>
        <pc:sldMkLst>
          <pc:docMk/>
          <pc:sldMk cId="881154148" sldId="279"/>
        </pc:sldMkLst>
      </pc:sldChg>
      <pc:sldChg chg="modTransition">
        <pc:chgData name="Nishika Manira" userId="S::nishika_manira@persistent.com::6cd5404f-45cf-457f-ae8a-1b8768a9d796" providerId="AD" clId="Web-{AE9E399A-68BE-4DCE-B656-DD3D094C8DFB}" dt="2021-10-10T17:41:44.832" v="20"/>
        <pc:sldMkLst>
          <pc:docMk/>
          <pc:sldMk cId="1452468204" sldId="280"/>
        </pc:sldMkLst>
      </pc:sldChg>
      <pc:sldChg chg="modTransition">
        <pc:chgData name="Nishika Manira" userId="S::nishika_manira@persistent.com::6cd5404f-45cf-457f-ae8a-1b8768a9d796" providerId="AD" clId="Web-{AE9E399A-68BE-4DCE-B656-DD3D094C8DFB}" dt="2021-10-10T17:41:44.832" v="20"/>
        <pc:sldMkLst>
          <pc:docMk/>
          <pc:sldMk cId="1475717517" sldId="281"/>
        </pc:sldMkLst>
      </pc:sldChg>
      <pc:sldChg chg="modTransition">
        <pc:chgData name="Nishika Manira" userId="S::nishika_manira@persistent.com::6cd5404f-45cf-457f-ae8a-1b8768a9d796" providerId="AD" clId="Web-{AE9E399A-68BE-4DCE-B656-DD3D094C8DFB}" dt="2021-10-10T17:41:44.832" v="20"/>
        <pc:sldMkLst>
          <pc:docMk/>
          <pc:sldMk cId="990324138" sldId="282"/>
        </pc:sldMkLst>
      </pc:sldChg>
      <pc:sldChg chg="modTransition">
        <pc:chgData name="Nishika Manira" userId="S::nishika_manira@persistent.com::6cd5404f-45cf-457f-ae8a-1b8768a9d796" providerId="AD" clId="Web-{AE9E399A-68BE-4DCE-B656-DD3D094C8DFB}" dt="2021-10-10T17:41:44.832" v="20"/>
        <pc:sldMkLst>
          <pc:docMk/>
          <pc:sldMk cId="810288622" sldId="283"/>
        </pc:sldMkLst>
      </pc:sldChg>
      <pc:sldChg chg="modTransition">
        <pc:chgData name="Nishika Manira" userId="S::nishika_manira@persistent.com::6cd5404f-45cf-457f-ae8a-1b8768a9d796" providerId="AD" clId="Web-{AE9E399A-68BE-4DCE-B656-DD3D094C8DFB}" dt="2021-10-10T17:41:44.832" v="20"/>
        <pc:sldMkLst>
          <pc:docMk/>
          <pc:sldMk cId="2180895232" sldId="284"/>
        </pc:sldMkLst>
      </pc:sldChg>
      <pc:sldChg chg="modTransition">
        <pc:chgData name="Nishika Manira" userId="S::nishika_manira@persistent.com::6cd5404f-45cf-457f-ae8a-1b8768a9d796" providerId="AD" clId="Web-{AE9E399A-68BE-4DCE-B656-DD3D094C8DFB}" dt="2021-10-10T17:41:44.832" v="20"/>
        <pc:sldMkLst>
          <pc:docMk/>
          <pc:sldMk cId="843253065" sldId="285"/>
        </pc:sldMkLst>
      </pc:sldChg>
      <pc:sldChg chg="modTransition">
        <pc:chgData name="Nishika Manira" userId="S::nishika_manira@persistent.com::6cd5404f-45cf-457f-ae8a-1b8768a9d796" providerId="AD" clId="Web-{AE9E399A-68BE-4DCE-B656-DD3D094C8DFB}" dt="2021-10-10T17:41:44.832" v="20"/>
        <pc:sldMkLst>
          <pc:docMk/>
          <pc:sldMk cId="1580439994" sldId="287"/>
        </pc:sldMkLst>
      </pc:sldChg>
      <pc:sldChg chg="modTransition">
        <pc:chgData name="Nishika Manira" userId="S::nishika_manira@persistent.com::6cd5404f-45cf-457f-ae8a-1b8768a9d796" providerId="AD" clId="Web-{AE9E399A-68BE-4DCE-B656-DD3D094C8DFB}" dt="2021-10-10T17:41:44.832" v="20"/>
        <pc:sldMkLst>
          <pc:docMk/>
          <pc:sldMk cId="621427320" sldId="288"/>
        </pc:sldMkLst>
      </pc:sldChg>
      <pc:sldChg chg="modTransition">
        <pc:chgData name="Nishika Manira" userId="S::nishika_manira@persistent.com::6cd5404f-45cf-457f-ae8a-1b8768a9d796" providerId="AD" clId="Web-{AE9E399A-68BE-4DCE-B656-DD3D094C8DFB}" dt="2021-10-10T17:41:44.832" v="20"/>
        <pc:sldMkLst>
          <pc:docMk/>
          <pc:sldMk cId="875132731" sldId="289"/>
        </pc:sldMkLst>
      </pc:sldChg>
      <pc:sldChg chg="modTransition">
        <pc:chgData name="Nishika Manira" userId="S::nishika_manira@persistent.com::6cd5404f-45cf-457f-ae8a-1b8768a9d796" providerId="AD" clId="Web-{AE9E399A-68BE-4DCE-B656-DD3D094C8DFB}" dt="2021-10-10T17:41:44.832" v="20"/>
        <pc:sldMkLst>
          <pc:docMk/>
          <pc:sldMk cId="1060687898" sldId="290"/>
        </pc:sldMkLst>
      </pc:sldChg>
      <pc:sldChg chg="modTransition">
        <pc:chgData name="Nishika Manira" userId="S::nishika_manira@persistent.com::6cd5404f-45cf-457f-ae8a-1b8768a9d796" providerId="AD" clId="Web-{AE9E399A-68BE-4DCE-B656-DD3D094C8DFB}" dt="2021-10-10T17:41:44.832" v="20"/>
        <pc:sldMkLst>
          <pc:docMk/>
          <pc:sldMk cId="1429734345" sldId="291"/>
        </pc:sldMkLst>
      </pc:sldChg>
      <pc:sldChg chg="modTransition">
        <pc:chgData name="Nishika Manira" userId="S::nishika_manira@persistent.com::6cd5404f-45cf-457f-ae8a-1b8768a9d796" providerId="AD" clId="Web-{AE9E399A-68BE-4DCE-B656-DD3D094C8DFB}" dt="2021-10-10T17:41:44.832" v="20"/>
        <pc:sldMkLst>
          <pc:docMk/>
          <pc:sldMk cId="505164339" sldId="292"/>
        </pc:sldMkLst>
      </pc:sldChg>
      <pc:sldChg chg="modTransition">
        <pc:chgData name="Nishika Manira" userId="S::nishika_manira@persistent.com::6cd5404f-45cf-457f-ae8a-1b8768a9d796" providerId="AD" clId="Web-{AE9E399A-68BE-4DCE-B656-DD3D094C8DFB}" dt="2021-10-10T17:41:44.832" v="20"/>
        <pc:sldMkLst>
          <pc:docMk/>
          <pc:sldMk cId="3654356609" sldId="293"/>
        </pc:sldMkLst>
      </pc:sldChg>
      <pc:sldChg chg="modTransition">
        <pc:chgData name="Nishika Manira" userId="S::nishika_manira@persistent.com::6cd5404f-45cf-457f-ae8a-1b8768a9d796" providerId="AD" clId="Web-{AE9E399A-68BE-4DCE-B656-DD3D094C8DFB}" dt="2021-10-10T17:41:44.832" v="20"/>
        <pc:sldMkLst>
          <pc:docMk/>
          <pc:sldMk cId="301614730" sldId="294"/>
        </pc:sldMkLst>
      </pc:sldChg>
      <pc:sldChg chg="modTransition">
        <pc:chgData name="Nishika Manira" userId="S::nishika_manira@persistent.com::6cd5404f-45cf-457f-ae8a-1b8768a9d796" providerId="AD" clId="Web-{AE9E399A-68BE-4DCE-B656-DD3D094C8DFB}" dt="2021-10-10T17:41:44.832" v="20"/>
        <pc:sldMkLst>
          <pc:docMk/>
          <pc:sldMk cId="2617797137" sldId="295"/>
        </pc:sldMkLst>
      </pc:sldChg>
      <pc:sldChg chg="modTransition">
        <pc:chgData name="Nishika Manira" userId="S::nishika_manira@persistent.com::6cd5404f-45cf-457f-ae8a-1b8768a9d796" providerId="AD" clId="Web-{AE9E399A-68BE-4DCE-B656-DD3D094C8DFB}" dt="2021-10-10T17:41:44.832" v="20"/>
        <pc:sldMkLst>
          <pc:docMk/>
          <pc:sldMk cId="219742830" sldId="297"/>
        </pc:sldMkLst>
      </pc:sldChg>
      <pc:sldChg chg="modTransition">
        <pc:chgData name="Nishika Manira" userId="S::nishika_manira@persistent.com::6cd5404f-45cf-457f-ae8a-1b8768a9d796" providerId="AD" clId="Web-{AE9E399A-68BE-4DCE-B656-DD3D094C8DFB}" dt="2021-10-10T17:41:44.832" v="20"/>
        <pc:sldMkLst>
          <pc:docMk/>
          <pc:sldMk cId="2499701929" sldId="298"/>
        </pc:sldMkLst>
      </pc:sldChg>
      <pc:sldChg chg="modTransition">
        <pc:chgData name="Nishika Manira" userId="S::nishika_manira@persistent.com::6cd5404f-45cf-457f-ae8a-1b8768a9d796" providerId="AD" clId="Web-{AE9E399A-68BE-4DCE-B656-DD3D094C8DFB}" dt="2021-10-10T17:41:44.832" v="20"/>
        <pc:sldMkLst>
          <pc:docMk/>
          <pc:sldMk cId="2479493154" sldId="299"/>
        </pc:sldMkLst>
      </pc:sldChg>
      <pc:sldChg chg="modTransition">
        <pc:chgData name="Nishika Manira" userId="S::nishika_manira@persistent.com::6cd5404f-45cf-457f-ae8a-1b8768a9d796" providerId="AD" clId="Web-{AE9E399A-68BE-4DCE-B656-DD3D094C8DFB}" dt="2021-10-10T17:41:44.832" v="20"/>
        <pc:sldMkLst>
          <pc:docMk/>
          <pc:sldMk cId="1073238415" sldId="300"/>
        </pc:sldMkLst>
      </pc:sldChg>
      <pc:sldChg chg="modTransition">
        <pc:chgData name="Nishika Manira" userId="S::nishika_manira@persistent.com::6cd5404f-45cf-457f-ae8a-1b8768a9d796" providerId="AD" clId="Web-{AE9E399A-68BE-4DCE-B656-DD3D094C8DFB}" dt="2021-10-10T17:41:44.832" v="20"/>
        <pc:sldMkLst>
          <pc:docMk/>
          <pc:sldMk cId="1506955309" sldId="301"/>
        </pc:sldMkLst>
      </pc:sldChg>
      <pc:sldChg chg="modTransition">
        <pc:chgData name="Nishika Manira" userId="S::nishika_manira@persistent.com::6cd5404f-45cf-457f-ae8a-1b8768a9d796" providerId="AD" clId="Web-{AE9E399A-68BE-4DCE-B656-DD3D094C8DFB}" dt="2021-10-10T17:41:44.832" v="20"/>
        <pc:sldMkLst>
          <pc:docMk/>
          <pc:sldMk cId="3463621364" sldId="302"/>
        </pc:sldMkLst>
      </pc:sldChg>
      <pc:sldChg chg="modTransition">
        <pc:chgData name="Nishika Manira" userId="S::nishika_manira@persistent.com::6cd5404f-45cf-457f-ae8a-1b8768a9d796" providerId="AD" clId="Web-{AE9E399A-68BE-4DCE-B656-DD3D094C8DFB}" dt="2021-10-10T17:41:44.832" v="20"/>
        <pc:sldMkLst>
          <pc:docMk/>
          <pc:sldMk cId="3256437029" sldId="303"/>
        </pc:sldMkLst>
      </pc:sldChg>
      <pc:sldChg chg="modTransition">
        <pc:chgData name="Nishika Manira" userId="S::nishika_manira@persistent.com::6cd5404f-45cf-457f-ae8a-1b8768a9d796" providerId="AD" clId="Web-{AE9E399A-68BE-4DCE-B656-DD3D094C8DFB}" dt="2021-10-10T17:41:44.832" v="20"/>
        <pc:sldMkLst>
          <pc:docMk/>
          <pc:sldMk cId="1249308889" sldId="305"/>
        </pc:sldMkLst>
      </pc:sldChg>
      <pc:sldChg chg="modTransition">
        <pc:chgData name="Nishika Manira" userId="S::nishika_manira@persistent.com::6cd5404f-45cf-457f-ae8a-1b8768a9d796" providerId="AD" clId="Web-{AE9E399A-68BE-4DCE-B656-DD3D094C8DFB}" dt="2021-10-10T17:41:44.832" v="20"/>
        <pc:sldMkLst>
          <pc:docMk/>
          <pc:sldMk cId="1236026931" sldId="306"/>
        </pc:sldMkLst>
      </pc:sldChg>
      <pc:sldChg chg="modTransition">
        <pc:chgData name="Nishika Manira" userId="S::nishika_manira@persistent.com::6cd5404f-45cf-457f-ae8a-1b8768a9d796" providerId="AD" clId="Web-{AE9E399A-68BE-4DCE-B656-DD3D094C8DFB}" dt="2021-10-10T17:41:44.832" v="20"/>
        <pc:sldMkLst>
          <pc:docMk/>
          <pc:sldMk cId="1563838969" sldId="307"/>
        </pc:sldMkLst>
      </pc:sldChg>
      <pc:sldMasterChg chg="modTransition modSldLayout">
        <pc:chgData name="Nishika Manira" userId="S::nishika_manira@persistent.com::6cd5404f-45cf-457f-ae8a-1b8768a9d796" providerId="AD" clId="Web-{AE9E399A-68BE-4DCE-B656-DD3D094C8DFB}" dt="2021-10-10T17:41:44.832" v="20"/>
        <pc:sldMasterMkLst>
          <pc:docMk/>
          <pc:sldMasterMk cId="0" sldId="2147483659"/>
        </pc:sldMasterMkLst>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48"/>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49"/>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0"/>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1"/>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2"/>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3"/>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4"/>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5"/>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6"/>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7"/>
          </pc:sldLayoutMkLst>
        </pc:sldLayoutChg>
        <pc:sldLayoutChg chg="modTransition">
          <pc:chgData name="Nishika Manira" userId="S::nishika_manira@persistent.com::6cd5404f-45cf-457f-ae8a-1b8768a9d796" providerId="AD" clId="Web-{AE9E399A-68BE-4DCE-B656-DD3D094C8DFB}" dt="2021-10-10T17:41:44.832" v="20"/>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w3schools.com/java/java_oop.asp" TargetMode="External"/><Relationship Id="rId7" Type="http://schemas.openxmlformats.org/officeDocument/2006/relationships/hyperlink" Target="https://www.guru99.com/java-constructors.html"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3.xml"/><Relationship Id="rId6" Type="http://schemas.openxmlformats.org/officeDocument/2006/relationships/hyperlink" Target="https://www.infoworld.com/article/3040564/java-101-class-and-object-initialization-in-java.html" TargetMode="External"/><Relationship Id="rId5" Type="http://schemas.openxmlformats.org/officeDocument/2006/relationships/hyperlink" Target="https://www.programiz.com/java-programming/methods" TargetMode="External"/><Relationship Id="rId4" Type="http://schemas.openxmlformats.org/officeDocument/2006/relationships/hyperlink" Target="https://www.dummies.com/programming/java/methods-and-method-declaration-in-java/#:~:text=A%20method%20in%20Java%20is,considered%20members%20of%20a%20clas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857F">
            <a:alpha val="77000"/>
          </a:srgbClr>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938526" y="1636492"/>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a:t>OOP CONCEPTS</a:t>
            </a:r>
          </a:p>
        </p:txBody>
      </p:sp>
      <p:sp>
        <p:nvSpPr>
          <p:cNvPr id="2" name="TextBox 1">
            <a:extLst>
              <a:ext uri="{FF2B5EF4-FFF2-40B4-BE49-F238E27FC236}">
                <a16:creationId xmlns:a16="http://schemas.microsoft.com/office/drawing/2014/main" id="{CA07CEEC-D5C5-46A0-B2E6-88D78D9DB460}"/>
              </a:ext>
            </a:extLst>
          </p:cNvPr>
          <p:cNvSpPr txBox="1"/>
          <p:nvPr/>
        </p:nvSpPr>
        <p:spPr>
          <a:xfrm>
            <a:off x="1025525" y="32752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5313A"/>
                </a:solidFill>
                <a:latin typeface="Nunito"/>
              </a:rPr>
              <a:t>TEAM  2</a:t>
            </a:r>
            <a:endParaRPr lang="en-US" sz="2000" b="1">
              <a:solidFill>
                <a:srgbClr val="05313A"/>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63A4-CD44-4D58-859F-91AFE066FF69}"/>
              </a:ext>
            </a:extLst>
          </p:cNvPr>
          <p:cNvSpPr>
            <a:spLocks noGrp="1"/>
          </p:cNvSpPr>
          <p:nvPr>
            <p:ph type="title"/>
          </p:nvPr>
        </p:nvSpPr>
        <p:spPr/>
        <p:txBody>
          <a:bodyPr/>
          <a:lstStyle/>
          <a:p>
            <a:r>
              <a:rPr lang="en-US"/>
              <a:t>POLYMORPHISM</a:t>
            </a:r>
          </a:p>
        </p:txBody>
      </p:sp>
      <p:sp>
        <p:nvSpPr>
          <p:cNvPr id="3" name="Text Placeholder 2">
            <a:extLst>
              <a:ext uri="{FF2B5EF4-FFF2-40B4-BE49-F238E27FC236}">
                <a16:creationId xmlns:a16="http://schemas.microsoft.com/office/drawing/2014/main" id="{CBD575A3-8955-4965-A4C8-EDC24E6EED5C}"/>
              </a:ext>
            </a:extLst>
          </p:cNvPr>
          <p:cNvSpPr>
            <a:spLocks noGrp="1"/>
          </p:cNvSpPr>
          <p:nvPr>
            <p:ph type="body" idx="1"/>
          </p:nvPr>
        </p:nvSpPr>
        <p:spPr>
          <a:xfrm>
            <a:off x="1303800" y="1404943"/>
            <a:ext cx="7499946" cy="3562135"/>
          </a:xfrm>
        </p:spPr>
        <p:txBody>
          <a:bodyPr/>
          <a:lstStyle/>
          <a:p>
            <a:r>
              <a:rPr lang="en-US" sz="1400"/>
              <a:t>Polymorphism in Java is a concept by which we can perform a </a:t>
            </a:r>
            <a:r>
              <a:rPr lang="en-US" sz="1400" i="1"/>
              <a:t>single action in different ways</a:t>
            </a:r>
            <a:r>
              <a:rPr lang="en-US" sz="1400"/>
              <a:t>. The word "poly" means many and "morphs" means forms. So, polymorphism means many forms.</a:t>
            </a:r>
          </a:p>
          <a:p>
            <a:pPr>
              <a:lnSpc>
                <a:spcPct val="114999"/>
              </a:lnSpc>
            </a:pPr>
            <a:r>
              <a:rPr lang="en-US" sz="1400"/>
              <a:t>There are two types of polymorphism in Java: compile-time polymorphism and runtime polymorphism</a:t>
            </a:r>
          </a:p>
          <a:p>
            <a:pPr>
              <a:lnSpc>
                <a:spcPct val="114999"/>
              </a:lnSpc>
            </a:pPr>
            <a:r>
              <a:rPr lang="en-US" sz="1400"/>
              <a:t>We can perform polymorphism in java by method overloading and method overriding.</a:t>
            </a:r>
          </a:p>
          <a:p>
            <a:pPr>
              <a:lnSpc>
                <a:spcPct val="114999"/>
              </a:lnSpc>
            </a:pPr>
            <a:endParaRPr lang="en-US"/>
          </a:p>
        </p:txBody>
      </p:sp>
      <p:pic>
        <p:nvPicPr>
          <p:cNvPr id="4" name="Picture 4" descr="Diagram&#10;&#10;Description automatically generated">
            <a:extLst>
              <a:ext uri="{FF2B5EF4-FFF2-40B4-BE49-F238E27FC236}">
                <a16:creationId xmlns:a16="http://schemas.microsoft.com/office/drawing/2014/main" id="{38D8F854-908C-49CC-BB7C-F9ED7DF63DA4}"/>
              </a:ext>
            </a:extLst>
          </p:cNvPr>
          <p:cNvPicPr>
            <a:picLocks noChangeAspect="1"/>
          </p:cNvPicPr>
          <p:nvPr/>
        </p:nvPicPr>
        <p:blipFill>
          <a:blip r:embed="rId2"/>
          <a:stretch>
            <a:fillRect/>
          </a:stretch>
        </p:blipFill>
        <p:spPr>
          <a:xfrm>
            <a:off x="2955472" y="3071406"/>
            <a:ext cx="3954237" cy="1946635"/>
          </a:xfrm>
          <a:prstGeom prst="rect">
            <a:avLst/>
          </a:prstGeom>
        </p:spPr>
      </p:pic>
    </p:spTree>
    <p:extLst>
      <p:ext uri="{BB962C8B-B14F-4D97-AF65-F5344CB8AC3E}">
        <p14:creationId xmlns:p14="http://schemas.microsoft.com/office/powerpoint/2010/main" val="19186788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63A4-CD44-4D58-859F-91AFE066FF69}"/>
              </a:ext>
            </a:extLst>
          </p:cNvPr>
          <p:cNvSpPr>
            <a:spLocks noGrp="1"/>
          </p:cNvSpPr>
          <p:nvPr>
            <p:ph type="title"/>
          </p:nvPr>
        </p:nvSpPr>
        <p:spPr>
          <a:xfrm>
            <a:off x="1303800" y="639397"/>
            <a:ext cx="7030500" cy="999300"/>
          </a:xfrm>
        </p:spPr>
        <p:txBody>
          <a:bodyPr>
            <a:normAutofit/>
          </a:bodyPr>
          <a:lstStyle/>
          <a:p>
            <a:r>
              <a:rPr lang="en-US" sz="1600"/>
              <a:t>Compile time polymorphism Vs. Runtime polymorphism</a:t>
            </a:r>
            <a:r>
              <a:rPr lang="en-US" sz="1600" b="0"/>
              <a:t> or </a:t>
            </a:r>
            <a:r>
              <a:rPr lang="en-US" sz="1600"/>
              <a:t>Dynamic Method Dispatch </a:t>
            </a:r>
            <a:endParaRPr lang="en-US"/>
          </a:p>
        </p:txBody>
      </p:sp>
      <p:sp>
        <p:nvSpPr>
          <p:cNvPr id="3" name="Text Placeholder 2">
            <a:extLst>
              <a:ext uri="{FF2B5EF4-FFF2-40B4-BE49-F238E27FC236}">
                <a16:creationId xmlns:a16="http://schemas.microsoft.com/office/drawing/2014/main" id="{CBD575A3-8955-4965-A4C8-EDC24E6EED5C}"/>
              </a:ext>
            </a:extLst>
          </p:cNvPr>
          <p:cNvSpPr>
            <a:spLocks noGrp="1"/>
          </p:cNvSpPr>
          <p:nvPr>
            <p:ph type="body" idx="1"/>
          </p:nvPr>
        </p:nvSpPr>
        <p:spPr>
          <a:xfrm>
            <a:off x="1303800" y="1404943"/>
            <a:ext cx="3430500" cy="2779725"/>
          </a:xfrm>
        </p:spPr>
        <p:txBody>
          <a:bodyPr spcFirstLastPara="1" wrap="square" lIns="91425" tIns="91425" rIns="91425" bIns="91425" anchor="t" anchorCtr="0">
            <a:noAutofit/>
          </a:bodyPr>
          <a:lstStyle/>
          <a:p>
            <a:r>
              <a:rPr lang="en-US" sz="1600"/>
              <a:t>In Compile time Polymorphism, the call is resolved by the compiler.</a:t>
            </a:r>
          </a:p>
          <a:p>
            <a:pPr>
              <a:lnSpc>
                <a:spcPct val="114999"/>
              </a:lnSpc>
            </a:pPr>
            <a:endParaRPr lang="en-US" sz="1600"/>
          </a:p>
          <a:p>
            <a:pPr>
              <a:lnSpc>
                <a:spcPct val="114999"/>
              </a:lnSpc>
            </a:pPr>
            <a:r>
              <a:rPr lang="en-US" sz="1600"/>
              <a:t>Method overloading is the compile-time polymorphism where more than one methods share the same name with different parameters or signature and different return type.</a:t>
            </a:r>
          </a:p>
          <a:p>
            <a:pPr>
              <a:lnSpc>
                <a:spcPct val="114999"/>
              </a:lnSpc>
            </a:pPr>
            <a:endParaRPr lang="en-US"/>
          </a:p>
        </p:txBody>
      </p:sp>
      <p:sp>
        <p:nvSpPr>
          <p:cNvPr id="5" name="Text Placeholder 4">
            <a:extLst>
              <a:ext uri="{FF2B5EF4-FFF2-40B4-BE49-F238E27FC236}">
                <a16:creationId xmlns:a16="http://schemas.microsoft.com/office/drawing/2014/main" id="{52F056CD-938F-4798-9264-B663038F9083}"/>
              </a:ext>
            </a:extLst>
          </p:cNvPr>
          <p:cNvSpPr>
            <a:spLocks noGrp="1"/>
          </p:cNvSpPr>
          <p:nvPr>
            <p:ph type="body" idx="2"/>
          </p:nvPr>
        </p:nvSpPr>
        <p:spPr>
          <a:xfrm>
            <a:off x="4903650" y="1330104"/>
            <a:ext cx="3940767" cy="2541600"/>
          </a:xfrm>
        </p:spPr>
        <p:txBody>
          <a:bodyPr spcFirstLastPara="1" wrap="square" lIns="91425" tIns="91425" rIns="91425" bIns="91425" anchor="t" anchorCtr="0">
            <a:noAutofit/>
          </a:bodyPr>
          <a:lstStyle/>
          <a:p>
            <a:r>
              <a:rPr lang="en-US" sz="1600"/>
              <a:t>Run time Polymorphism is a process in which a call to an overridden method is resolved at runtime rather than compile-time.</a:t>
            </a:r>
          </a:p>
          <a:p>
            <a:pPr>
              <a:lnSpc>
                <a:spcPct val="114999"/>
              </a:lnSpc>
            </a:pPr>
            <a:endParaRPr lang="en-US" sz="1600"/>
          </a:p>
          <a:p>
            <a:pPr>
              <a:lnSpc>
                <a:spcPct val="114999"/>
              </a:lnSpc>
            </a:pPr>
            <a:r>
              <a:rPr lang="en-US" sz="1600"/>
              <a:t>Method overriding is the runtime polymorphism having same method with same parameters or signature, but associated in different classes</a:t>
            </a:r>
          </a:p>
          <a:p>
            <a:pPr>
              <a:lnSpc>
                <a:spcPct val="114999"/>
              </a:lnSpc>
            </a:pPr>
            <a:endParaRPr lang="en-US" sz="1600"/>
          </a:p>
          <a:p>
            <a:pPr>
              <a:lnSpc>
                <a:spcPct val="114999"/>
              </a:lnSpc>
            </a:pPr>
            <a:r>
              <a:rPr lang="en-US" sz="1600"/>
              <a:t>In this process, an overridden method is called through the reference variable of a superclass.</a:t>
            </a:r>
          </a:p>
        </p:txBody>
      </p:sp>
    </p:spTree>
    <p:extLst>
      <p:ext uri="{BB962C8B-B14F-4D97-AF65-F5344CB8AC3E}">
        <p14:creationId xmlns:p14="http://schemas.microsoft.com/office/powerpoint/2010/main" val="8432530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Picture 6" descr="Graphical user interface, text, application, email&#10;&#10;Description automatically generated">
            <a:extLst>
              <a:ext uri="{FF2B5EF4-FFF2-40B4-BE49-F238E27FC236}">
                <a16:creationId xmlns:a16="http://schemas.microsoft.com/office/drawing/2014/main" id="{21F29406-FDCB-4AAF-AE4A-DA3BBBF9095F}"/>
              </a:ext>
            </a:extLst>
          </p:cNvPr>
          <p:cNvPicPr>
            <a:picLocks noChangeAspect="1"/>
          </p:cNvPicPr>
          <p:nvPr/>
        </p:nvPicPr>
        <p:blipFill>
          <a:blip r:embed="rId2"/>
          <a:stretch>
            <a:fillRect/>
          </a:stretch>
        </p:blipFill>
        <p:spPr>
          <a:xfrm>
            <a:off x="4731204" y="1069617"/>
            <a:ext cx="3777342" cy="3208376"/>
          </a:xfrm>
          <a:prstGeom prst="rect">
            <a:avLst/>
          </a:prstGeom>
        </p:spPr>
      </p:pic>
      <p:sp>
        <p:nvSpPr>
          <p:cNvPr id="7" name="TextBox 6">
            <a:extLst>
              <a:ext uri="{FF2B5EF4-FFF2-40B4-BE49-F238E27FC236}">
                <a16:creationId xmlns:a16="http://schemas.microsoft.com/office/drawing/2014/main" id="{03E95F93-202D-4A41-AF9E-83C58041024D}"/>
              </a:ext>
            </a:extLst>
          </p:cNvPr>
          <p:cNvSpPr txBox="1"/>
          <p:nvPr/>
        </p:nvSpPr>
        <p:spPr>
          <a:xfrm>
            <a:off x="4656365" y="274864"/>
            <a:ext cx="405628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Maven Pro"/>
              </a:rPr>
              <a:t>Runtime Polymorphism Example:</a:t>
            </a:r>
          </a:p>
          <a:p>
            <a:pPr algn="l"/>
            <a:endParaRPr lang="en-US"/>
          </a:p>
        </p:txBody>
      </p:sp>
      <p:sp>
        <p:nvSpPr>
          <p:cNvPr id="8" name="TextBox 7">
            <a:extLst>
              <a:ext uri="{FF2B5EF4-FFF2-40B4-BE49-F238E27FC236}">
                <a16:creationId xmlns:a16="http://schemas.microsoft.com/office/drawing/2014/main" id="{57020AFF-804D-4411-89B7-6AB5095C15B2}"/>
              </a:ext>
            </a:extLst>
          </p:cNvPr>
          <p:cNvSpPr txBox="1"/>
          <p:nvPr/>
        </p:nvSpPr>
        <p:spPr>
          <a:xfrm>
            <a:off x="540203" y="274864"/>
            <a:ext cx="37501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Maven Pro"/>
              </a:rPr>
              <a:t>Example of Compile time Polymorphism By changing number of arguments:</a:t>
            </a:r>
          </a:p>
        </p:txBody>
      </p:sp>
      <p:pic>
        <p:nvPicPr>
          <p:cNvPr id="9" name="Picture 9" descr="Text&#10;&#10;Description automatically generated">
            <a:extLst>
              <a:ext uri="{FF2B5EF4-FFF2-40B4-BE49-F238E27FC236}">
                <a16:creationId xmlns:a16="http://schemas.microsoft.com/office/drawing/2014/main" id="{A0CF1EAF-EAEE-4EF1-AE65-31D938E88075}"/>
              </a:ext>
            </a:extLst>
          </p:cNvPr>
          <p:cNvPicPr>
            <a:picLocks noChangeAspect="1"/>
          </p:cNvPicPr>
          <p:nvPr/>
        </p:nvPicPr>
        <p:blipFill>
          <a:blip r:embed="rId3"/>
          <a:stretch>
            <a:fillRect/>
          </a:stretch>
        </p:blipFill>
        <p:spPr>
          <a:xfrm>
            <a:off x="540204" y="1067036"/>
            <a:ext cx="3784145" cy="3832659"/>
          </a:xfrm>
          <a:prstGeom prst="rect">
            <a:avLst/>
          </a:prstGeom>
        </p:spPr>
      </p:pic>
      <p:pic>
        <p:nvPicPr>
          <p:cNvPr id="10" name="Picture 10" descr="Graphical user interface, application&#10;&#10;Description automatically generated">
            <a:extLst>
              <a:ext uri="{FF2B5EF4-FFF2-40B4-BE49-F238E27FC236}">
                <a16:creationId xmlns:a16="http://schemas.microsoft.com/office/drawing/2014/main" id="{DE428706-1082-448C-95DD-B63843AE3639}"/>
              </a:ext>
            </a:extLst>
          </p:cNvPr>
          <p:cNvPicPr>
            <a:picLocks noChangeAspect="1"/>
          </p:cNvPicPr>
          <p:nvPr/>
        </p:nvPicPr>
        <p:blipFill>
          <a:blip r:embed="rId4"/>
          <a:stretch>
            <a:fillRect/>
          </a:stretch>
        </p:blipFill>
        <p:spPr>
          <a:xfrm>
            <a:off x="4697185" y="4280807"/>
            <a:ext cx="3818164" cy="609600"/>
          </a:xfrm>
          <a:prstGeom prst="rect">
            <a:avLst/>
          </a:prstGeom>
        </p:spPr>
      </p:pic>
    </p:spTree>
    <p:extLst>
      <p:ext uri="{BB962C8B-B14F-4D97-AF65-F5344CB8AC3E}">
        <p14:creationId xmlns:p14="http://schemas.microsoft.com/office/powerpoint/2010/main" val="6214273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250"/>
                                        <p:tgtEl>
                                          <p:spTgt spid="9"/>
                                        </p:tgtEl>
                                      </p:cBhvr>
                                    </p:animEffect>
                                  </p:childTnLst>
                                </p:cTn>
                              </p:par>
                              <p:par>
                                <p:cTn id="8" presetID="16" presetClass="entr" presetSubtype="37"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63A4-CD44-4D58-859F-91AFE066FF69}"/>
              </a:ext>
            </a:extLst>
          </p:cNvPr>
          <p:cNvSpPr>
            <a:spLocks noGrp="1"/>
          </p:cNvSpPr>
          <p:nvPr>
            <p:ph type="title"/>
          </p:nvPr>
        </p:nvSpPr>
        <p:spPr/>
        <p:txBody>
          <a:bodyPr>
            <a:normAutofit/>
          </a:bodyPr>
          <a:lstStyle/>
          <a:p>
            <a:r>
              <a:rPr lang="en-US"/>
              <a:t>ABSTRACTION</a:t>
            </a:r>
          </a:p>
        </p:txBody>
      </p:sp>
      <p:sp>
        <p:nvSpPr>
          <p:cNvPr id="4" name="Text Placeholder 3">
            <a:extLst>
              <a:ext uri="{FF2B5EF4-FFF2-40B4-BE49-F238E27FC236}">
                <a16:creationId xmlns:a16="http://schemas.microsoft.com/office/drawing/2014/main" id="{F1752176-EEB6-4C5E-86C5-F1A8B9DF6F87}"/>
              </a:ext>
            </a:extLst>
          </p:cNvPr>
          <p:cNvSpPr>
            <a:spLocks noGrp="1"/>
          </p:cNvSpPr>
          <p:nvPr>
            <p:ph type="body" idx="1"/>
          </p:nvPr>
        </p:nvSpPr>
        <p:spPr>
          <a:xfrm>
            <a:off x="1303800" y="1701090"/>
            <a:ext cx="7030500" cy="2830560"/>
          </a:xfrm>
        </p:spPr>
        <p:txBody>
          <a:bodyPr>
            <a:normAutofit/>
          </a:bodyPr>
          <a:lstStyle/>
          <a:p>
            <a:r>
              <a:rPr lang="en-US" sz="1600">
                <a:latin typeface="Maven Pro"/>
              </a:rPr>
              <a:t>Data abstraction refers to providing only essential information about the data to the</a:t>
            </a:r>
            <a:r>
              <a:rPr lang="en-US">
                <a:latin typeface="Maven Pro"/>
              </a:rPr>
              <a:t> </a:t>
            </a:r>
            <a:r>
              <a:rPr lang="en-US" sz="1600">
                <a:latin typeface="Maven Pro"/>
              </a:rPr>
              <a:t>outside world, hiding the background details or implementation.</a:t>
            </a:r>
          </a:p>
          <a:p>
            <a:pPr>
              <a:lnSpc>
                <a:spcPct val="114999"/>
              </a:lnSpc>
            </a:pPr>
            <a:endParaRPr lang="en-US" sz="1600">
              <a:latin typeface="Maven Pro"/>
            </a:endParaRPr>
          </a:p>
          <a:p>
            <a:pPr>
              <a:lnSpc>
                <a:spcPct val="114999"/>
              </a:lnSpc>
            </a:pPr>
            <a:r>
              <a:rPr lang="en-US" sz="1600">
                <a:latin typeface="Maven Pro"/>
              </a:rPr>
              <a:t>Avoids code duplication and increases reusability.</a:t>
            </a:r>
          </a:p>
          <a:p>
            <a:pPr>
              <a:lnSpc>
                <a:spcPct val="114999"/>
              </a:lnSpc>
            </a:pPr>
            <a:endParaRPr lang="en-US" sz="1600">
              <a:latin typeface="Maven Pro"/>
            </a:endParaRPr>
          </a:p>
          <a:p>
            <a:pPr>
              <a:lnSpc>
                <a:spcPct val="114999"/>
              </a:lnSpc>
            </a:pPr>
            <a:r>
              <a:rPr lang="en-US" sz="1600">
                <a:latin typeface="Maven Pro"/>
              </a:rPr>
              <a:t>Helps in to increase security of an application or program as only important details are provided to the user.</a:t>
            </a:r>
          </a:p>
          <a:p>
            <a:pPr>
              <a:lnSpc>
                <a:spcPct val="114999"/>
              </a:lnSpc>
            </a:pPr>
            <a:endParaRPr lang="en-US" sz="1600"/>
          </a:p>
          <a:p>
            <a:pPr>
              <a:lnSpc>
                <a:spcPct val="114999"/>
              </a:lnSpc>
            </a:pPr>
            <a:endParaRPr lang="en-US"/>
          </a:p>
          <a:p>
            <a:pPr>
              <a:lnSpc>
                <a:spcPct val="114999"/>
              </a:lnSpc>
            </a:pPr>
            <a:endParaRPr lang="en-US"/>
          </a:p>
          <a:p>
            <a:pPr>
              <a:lnSpc>
                <a:spcPct val="114999"/>
              </a:lnSpc>
            </a:pPr>
            <a:endParaRPr lang="en-US"/>
          </a:p>
        </p:txBody>
      </p:sp>
    </p:spTree>
    <p:extLst>
      <p:ext uri="{BB962C8B-B14F-4D97-AF65-F5344CB8AC3E}">
        <p14:creationId xmlns:p14="http://schemas.microsoft.com/office/powerpoint/2010/main" val="2479493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63A4-CD44-4D58-859F-91AFE066FF69}"/>
              </a:ext>
            </a:extLst>
          </p:cNvPr>
          <p:cNvSpPr>
            <a:spLocks noGrp="1"/>
          </p:cNvSpPr>
          <p:nvPr>
            <p:ph type="title"/>
          </p:nvPr>
        </p:nvSpPr>
        <p:spPr/>
        <p:txBody>
          <a:bodyPr>
            <a:normAutofit/>
          </a:bodyPr>
          <a:lstStyle/>
          <a:p>
            <a:r>
              <a:rPr lang="en-US"/>
              <a:t>REAL LIFE EXAMPLE OF ABSTRACTION</a:t>
            </a:r>
          </a:p>
        </p:txBody>
      </p:sp>
      <p:sp>
        <p:nvSpPr>
          <p:cNvPr id="4" name="Text Placeholder 3">
            <a:extLst>
              <a:ext uri="{FF2B5EF4-FFF2-40B4-BE49-F238E27FC236}">
                <a16:creationId xmlns:a16="http://schemas.microsoft.com/office/drawing/2014/main" id="{F1752176-EEB6-4C5E-86C5-F1A8B9DF6F87}"/>
              </a:ext>
            </a:extLst>
          </p:cNvPr>
          <p:cNvSpPr>
            <a:spLocks noGrp="1"/>
          </p:cNvSpPr>
          <p:nvPr>
            <p:ph type="body" idx="1"/>
          </p:nvPr>
        </p:nvSpPr>
        <p:spPr>
          <a:xfrm>
            <a:off x="1303800" y="1701090"/>
            <a:ext cx="7030500" cy="2830560"/>
          </a:xfrm>
        </p:spPr>
        <p:txBody>
          <a:bodyPr>
            <a:normAutofit/>
          </a:bodyPr>
          <a:lstStyle/>
          <a:p>
            <a:pPr marL="146050" indent="0">
              <a:lnSpc>
                <a:spcPct val="114999"/>
              </a:lnSpc>
              <a:buNone/>
            </a:pPr>
            <a:endParaRPr lang="en-US" sz="1600"/>
          </a:p>
          <a:p>
            <a:pPr marL="146050" indent="0">
              <a:lnSpc>
                <a:spcPct val="114999"/>
              </a:lnSpc>
              <a:buNone/>
            </a:pPr>
            <a:endParaRPr lang="en-US" sz="1600"/>
          </a:p>
        </p:txBody>
      </p:sp>
      <p:pic>
        <p:nvPicPr>
          <p:cNvPr id="6" name="Picture 6" descr="A picture containing graphical user interface&#10;&#10;Description automatically generated">
            <a:extLst>
              <a:ext uri="{FF2B5EF4-FFF2-40B4-BE49-F238E27FC236}">
                <a16:creationId xmlns:a16="http://schemas.microsoft.com/office/drawing/2014/main" id="{B150EAA6-F8BE-40B0-8102-AD2221E3DD48}"/>
              </a:ext>
            </a:extLst>
          </p:cNvPr>
          <p:cNvPicPr>
            <a:picLocks noChangeAspect="1"/>
          </p:cNvPicPr>
          <p:nvPr/>
        </p:nvPicPr>
        <p:blipFill>
          <a:blip r:embed="rId2"/>
          <a:stretch>
            <a:fillRect/>
          </a:stretch>
        </p:blipFill>
        <p:spPr>
          <a:xfrm>
            <a:off x="1640013" y="1387529"/>
            <a:ext cx="5465850" cy="3113318"/>
          </a:xfrm>
          <a:prstGeom prst="rect">
            <a:avLst/>
          </a:prstGeom>
        </p:spPr>
      </p:pic>
    </p:spTree>
    <p:extLst>
      <p:ext uri="{BB962C8B-B14F-4D97-AF65-F5344CB8AC3E}">
        <p14:creationId xmlns:p14="http://schemas.microsoft.com/office/powerpoint/2010/main" val="3463621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63A4-CD44-4D58-859F-91AFE066FF69}"/>
              </a:ext>
            </a:extLst>
          </p:cNvPr>
          <p:cNvSpPr>
            <a:spLocks noGrp="1"/>
          </p:cNvSpPr>
          <p:nvPr>
            <p:ph type="title"/>
          </p:nvPr>
        </p:nvSpPr>
        <p:spPr/>
        <p:txBody>
          <a:bodyPr>
            <a:normAutofit/>
          </a:bodyPr>
          <a:lstStyle/>
          <a:p>
            <a:r>
              <a:rPr lang="en-US"/>
              <a:t>HOW TO ACHIEVE ABSTRACTION?</a:t>
            </a:r>
          </a:p>
        </p:txBody>
      </p:sp>
      <p:sp>
        <p:nvSpPr>
          <p:cNvPr id="4" name="Text Placeholder 3">
            <a:extLst>
              <a:ext uri="{FF2B5EF4-FFF2-40B4-BE49-F238E27FC236}">
                <a16:creationId xmlns:a16="http://schemas.microsoft.com/office/drawing/2014/main" id="{F1752176-EEB6-4C5E-86C5-F1A8B9DF6F87}"/>
              </a:ext>
            </a:extLst>
          </p:cNvPr>
          <p:cNvSpPr>
            <a:spLocks noGrp="1"/>
          </p:cNvSpPr>
          <p:nvPr>
            <p:ph type="body" idx="1"/>
          </p:nvPr>
        </p:nvSpPr>
        <p:spPr>
          <a:xfrm>
            <a:off x="1303800" y="1701090"/>
            <a:ext cx="7030500" cy="2830560"/>
          </a:xfrm>
        </p:spPr>
        <p:txBody>
          <a:bodyPr>
            <a:normAutofit/>
          </a:bodyPr>
          <a:lstStyle/>
          <a:p>
            <a:pPr marL="146050" indent="0">
              <a:lnSpc>
                <a:spcPct val="114999"/>
              </a:lnSpc>
              <a:buNone/>
            </a:pPr>
            <a:endParaRPr lang="en-US" sz="1600"/>
          </a:p>
          <a:p>
            <a:pPr marL="146050" indent="0">
              <a:lnSpc>
                <a:spcPct val="114999"/>
              </a:lnSpc>
              <a:buNone/>
            </a:pPr>
            <a:endParaRPr lang="en-US" sz="1600"/>
          </a:p>
        </p:txBody>
      </p:sp>
      <p:sp>
        <p:nvSpPr>
          <p:cNvPr id="3" name="TextBox 2">
            <a:extLst>
              <a:ext uri="{FF2B5EF4-FFF2-40B4-BE49-F238E27FC236}">
                <a16:creationId xmlns:a16="http://schemas.microsoft.com/office/drawing/2014/main" id="{21EF727F-2600-4E37-9880-B78E69AF7F23}"/>
              </a:ext>
            </a:extLst>
          </p:cNvPr>
          <p:cNvSpPr txBox="1"/>
          <p:nvPr/>
        </p:nvSpPr>
        <p:spPr>
          <a:xfrm>
            <a:off x="1254733" y="1514796"/>
            <a:ext cx="5806182"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t>There are two ways to achieve abstraction in java:</a:t>
            </a:r>
          </a:p>
          <a:p>
            <a:pPr algn="just"/>
            <a:endParaRPr lang="en-US" sz="1600"/>
          </a:p>
          <a:p>
            <a:pPr algn="just"/>
            <a:endParaRPr lang="en-US" sz="1600"/>
          </a:p>
          <a:p>
            <a:pPr marL="285750" indent="-285750">
              <a:buFont typeface="Arial"/>
              <a:buChar char="•"/>
            </a:pPr>
            <a:r>
              <a:rPr lang="en-US" sz="1600"/>
              <a:t>Abstract class(0-100%)</a:t>
            </a:r>
          </a:p>
          <a:p>
            <a:pPr marL="285750" indent="-285750">
              <a:buChar char="•"/>
            </a:pPr>
            <a:endParaRPr lang="en-US" sz="1600"/>
          </a:p>
          <a:p>
            <a:pPr marL="285750" indent="-285750">
              <a:buChar char="•"/>
            </a:pPr>
            <a:r>
              <a:rPr lang="en-US" sz="1600"/>
              <a:t>Interface (100%)</a:t>
            </a:r>
          </a:p>
          <a:p>
            <a:pPr marL="285750" indent="-285750">
              <a:buChar char="•"/>
            </a:pPr>
            <a:endParaRPr lang="en-US" sz="1600"/>
          </a:p>
          <a:p>
            <a:pPr marL="285750" indent="-285750">
              <a:buChar char="•"/>
            </a:pPr>
            <a:endParaRPr lang="en-US"/>
          </a:p>
          <a:p>
            <a:pPr marL="285750" indent="-285750">
              <a:buChar char="•"/>
            </a:pPr>
            <a:endParaRPr lang="en-US"/>
          </a:p>
          <a:p>
            <a:pPr marL="285750" indent="-285750" algn="l">
              <a:buChar char="•"/>
            </a:pPr>
            <a:endParaRPr lang="en-US" sz="1600"/>
          </a:p>
          <a:p>
            <a:endParaRPr lang="en-US"/>
          </a:p>
        </p:txBody>
      </p:sp>
    </p:spTree>
    <p:extLst>
      <p:ext uri="{BB962C8B-B14F-4D97-AF65-F5344CB8AC3E}">
        <p14:creationId xmlns:p14="http://schemas.microsoft.com/office/powerpoint/2010/main" val="325643702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1F53-1B63-46FF-BB4A-79F46E780B6F}"/>
              </a:ext>
            </a:extLst>
          </p:cNvPr>
          <p:cNvSpPr>
            <a:spLocks noGrp="1"/>
          </p:cNvSpPr>
          <p:nvPr>
            <p:ph type="title"/>
          </p:nvPr>
        </p:nvSpPr>
        <p:spPr>
          <a:xfrm>
            <a:off x="1303800" y="490999"/>
            <a:ext cx="7030500" cy="999300"/>
          </a:xfrm>
        </p:spPr>
        <p:txBody>
          <a:bodyPr/>
          <a:lstStyle/>
          <a:p>
            <a:r>
              <a:rPr lang="en-US"/>
              <a:t>ENCAPSULATION</a:t>
            </a:r>
          </a:p>
        </p:txBody>
      </p:sp>
      <p:sp>
        <p:nvSpPr>
          <p:cNvPr id="3" name="Text Placeholder 2">
            <a:extLst>
              <a:ext uri="{FF2B5EF4-FFF2-40B4-BE49-F238E27FC236}">
                <a16:creationId xmlns:a16="http://schemas.microsoft.com/office/drawing/2014/main" id="{F9C92AA5-CAC0-4596-AEDD-985E698A21BE}"/>
              </a:ext>
            </a:extLst>
          </p:cNvPr>
          <p:cNvSpPr>
            <a:spLocks noGrp="1"/>
          </p:cNvSpPr>
          <p:nvPr>
            <p:ph type="body" idx="1"/>
          </p:nvPr>
        </p:nvSpPr>
        <p:spPr>
          <a:xfrm>
            <a:off x="1303800" y="1367644"/>
            <a:ext cx="7124931" cy="3506755"/>
          </a:xfrm>
        </p:spPr>
        <p:txBody>
          <a:bodyPr>
            <a:normAutofit/>
          </a:bodyPr>
          <a:lstStyle/>
          <a:p>
            <a:pPr algn="just"/>
            <a:endParaRPr lang="en-US" sz="1600">
              <a:latin typeface="Maven Pro"/>
            </a:endParaRPr>
          </a:p>
          <a:p>
            <a:pPr algn="just">
              <a:lnSpc>
                <a:spcPct val="114999"/>
              </a:lnSpc>
            </a:pPr>
            <a:r>
              <a:rPr lang="en-US" sz="1600">
                <a:latin typeface="Maven Pro"/>
              </a:rPr>
              <a:t>Encapsulation is a process of wrapping code and data together into a single unit.</a:t>
            </a:r>
            <a:endParaRPr lang="en-US" sz="1600">
              <a:solidFill>
                <a:srgbClr val="273239"/>
              </a:solidFill>
              <a:latin typeface="Maven Pro"/>
            </a:endParaRPr>
          </a:p>
          <a:p>
            <a:pPr algn="just">
              <a:lnSpc>
                <a:spcPct val="114999"/>
              </a:lnSpc>
            </a:pPr>
            <a:endParaRPr lang="en-US" sz="1600">
              <a:latin typeface="Maven Pro"/>
            </a:endParaRPr>
          </a:p>
          <a:p>
            <a:pPr algn="just">
              <a:lnSpc>
                <a:spcPct val="114999"/>
              </a:lnSpc>
            </a:pPr>
            <a:endParaRPr lang="en-US" sz="1600"/>
          </a:p>
          <a:p>
            <a:pPr algn="just">
              <a:lnSpc>
                <a:spcPct val="114999"/>
              </a:lnSpc>
            </a:pPr>
            <a:r>
              <a:rPr lang="en-US" sz="1600"/>
              <a:t>It </a:t>
            </a:r>
            <a:r>
              <a:rPr lang="en-US" sz="1600" b="0" i="0">
                <a:effectLst/>
              </a:rPr>
              <a:t>is a </a:t>
            </a:r>
            <a:r>
              <a:rPr lang="en-US" sz="1600"/>
              <a:t>way to achieve data hiding.</a:t>
            </a:r>
            <a:endParaRPr lang="en-US"/>
          </a:p>
          <a:p>
            <a:pPr algn="just">
              <a:lnSpc>
                <a:spcPct val="114999"/>
              </a:lnSpc>
            </a:pPr>
            <a:endParaRPr lang="en-US" sz="1600"/>
          </a:p>
          <a:p>
            <a:pPr algn="just">
              <a:lnSpc>
                <a:spcPct val="114999"/>
              </a:lnSpc>
            </a:pPr>
            <a:endParaRPr lang="en-US" sz="1600">
              <a:solidFill>
                <a:srgbClr val="424242"/>
              </a:solidFill>
            </a:endParaRPr>
          </a:p>
          <a:p>
            <a:pPr algn="just">
              <a:lnSpc>
                <a:spcPct val="114999"/>
              </a:lnSpc>
            </a:pPr>
            <a:r>
              <a:rPr lang="en-US" sz="1600">
                <a:solidFill>
                  <a:srgbClr val="273239"/>
                </a:solidFill>
              </a:rPr>
              <a:t>It increases flexibility</a:t>
            </a:r>
            <a:endParaRPr lang="en-US" sz="1600"/>
          </a:p>
        </p:txBody>
      </p:sp>
    </p:spTree>
    <p:extLst>
      <p:ext uri="{BB962C8B-B14F-4D97-AF65-F5344CB8AC3E}">
        <p14:creationId xmlns:p14="http://schemas.microsoft.com/office/powerpoint/2010/main" val="1249308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1F53-1B63-46FF-BB4A-79F46E780B6F}"/>
              </a:ext>
            </a:extLst>
          </p:cNvPr>
          <p:cNvSpPr>
            <a:spLocks noGrp="1"/>
          </p:cNvSpPr>
          <p:nvPr>
            <p:ph type="title"/>
          </p:nvPr>
        </p:nvSpPr>
        <p:spPr>
          <a:xfrm>
            <a:off x="1303800" y="490999"/>
            <a:ext cx="7030500" cy="999300"/>
          </a:xfrm>
        </p:spPr>
        <p:txBody>
          <a:bodyPr/>
          <a:lstStyle/>
          <a:p>
            <a:r>
              <a:rPr lang="en-US"/>
              <a:t>ENCAPSULATION REAL LIFE EXAMPLE</a:t>
            </a:r>
          </a:p>
        </p:txBody>
      </p:sp>
      <p:sp>
        <p:nvSpPr>
          <p:cNvPr id="3" name="Text Placeholder 2">
            <a:extLst>
              <a:ext uri="{FF2B5EF4-FFF2-40B4-BE49-F238E27FC236}">
                <a16:creationId xmlns:a16="http://schemas.microsoft.com/office/drawing/2014/main" id="{F9C92AA5-CAC0-4596-AEDD-985E698A21BE}"/>
              </a:ext>
            </a:extLst>
          </p:cNvPr>
          <p:cNvSpPr>
            <a:spLocks noGrp="1"/>
          </p:cNvSpPr>
          <p:nvPr>
            <p:ph type="body" idx="1"/>
          </p:nvPr>
        </p:nvSpPr>
        <p:spPr>
          <a:xfrm>
            <a:off x="1303800" y="1367644"/>
            <a:ext cx="7124931" cy="3506755"/>
          </a:xfrm>
        </p:spPr>
        <p:txBody>
          <a:bodyPr>
            <a:normAutofit/>
          </a:bodyPr>
          <a:lstStyle/>
          <a:p>
            <a:pPr algn="just"/>
            <a:endParaRPr lang="en-US" sz="1600">
              <a:latin typeface="Maven Pro"/>
            </a:endParaRPr>
          </a:p>
        </p:txBody>
      </p:sp>
      <p:pic>
        <p:nvPicPr>
          <p:cNvPr id="4" name="Picture 4" descr="Diagram&#10;&#10;Description automatically generated">
            <a:extLst>
              <a:ext uri="{FF2B5EF4-FFF2-40B4-BE49-F238E27FC236}">
                <a16:creationId xmlns:a16="http://schemas.microsoft.com/office/drawing/2014/main" id="{F2333F14-899D-409C-A8D3-CFFBA90B2A29}"/>
              </a:ext>
            </a:extLst>
          </p:cNvPr>
          <p:cNvPicPr>
            <a:picLocks noChangeAspect="1"/>
          </p:cNvPicPr>
          <p:nvPr/>
        </p:nvPicPr>
        <p:blipFill>
          <a:blip r:embed="rId2"/>
          <a:stretch>
            <a:fillRect/>
          </a:stretch>
        </p:blipFill>
        <p:spPr>
          <a:xfrm>
            <a:off x="1306103" y="1366269"/>
            <a:ext cx="7122558" cy="3509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6026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1F53-1B63-46FF-BB4A-79F46E780B6F}"/>
              </a:ext>
            </a:extLst>
          </p:cNvPr>
          <p:cNvSpPr>
            <a:spLocks noGrp="1"/>
          </p:cNvSpPr>
          <p:nvPr>
            <p:ph type="title"/>
          </p:nvPr>
        </p:nvSpPr>
        <p:spPr>
          <a:xfrm>
            <a:off x="1303800" y="490999"/>
            <a:ext cx="7030500" cy="999300"/>
          </a:xfrm>
        </p:spPr>
        <p:txBody>
          <a:bodyPr>
            <a:normAutofit/>
          </a:bodyPr>
          <a:lstStyle/>
          <a:p>
            <a:r>
              <a:rPr lang="en-US"/>
              <a:t>HOW TO ACHIEVE ENCAPSULATION ?</a:t>
            </a:r>
          </a:p>
        </p:txBody>
      </p:sp>
      <p:sp>
        <p:nvSpPr>
          <p:cNvPr id="3" name="Text Placeholder 2">
            <a:extLst>
              <a:ext uri="{FF2B5EF4-FFF2-40B4-BE49-F238E27FC236}">
                <a16:creationId xmlns:a16="http://schemas.microsoft.com/office/drawing/2014/main" id="{F9C92AA5-CAC0-4596-AEDD-985E698A21BE}"/>
              </a:ext>
            </a:extLst>
          </p:cNvPr>
          <p:cNvSpPr>
            <a:spLocks noGrp="1"/>
          </p:cNvSpPr>
          <p:nvPr>
            <p:ph type="body" idx="1"/>
          </p:nvPr>
        </p:nvSpPr>
        <p:spPr>
          <a:xfrm>
            <a:off x="1303800" y="1367644"/>
            <a:ext cx="7124931" cy="3506755"/>
          </a:xfrm>
        </p:spPr>
        <p:txBody>
          <a:bodyPr>
            <a:normAutofit/>
          </a:bodyPr>
          <a:lstStyle/>
          <a:p>
            <a:pPr marL="146050" indent="0" algn="just">
              <a:buNone/>
            </a:pPr>
            <a:endParaRPr lang="en-US" sz="1600"/>
          </a:p>
          <a:p>
            <a:pPr marL="146050" indent="0" algn="just">
              <a:lnSpc>
                <a:spcPct val="114999"/>
              </a:lnSpc>
              <a:buNone/>
            </a:pPr>
            <a:r>
              <a:rPr lang="en-US" sz="1600"/>
              <a:t>To achieve encapsulation in Java :</a:t>
            </a:r>
            <a:endParaRPr lang="en-US" sz="1600">
              <a:latin typeface="Maven Pro"/>
            </a:endParaRPr>
          </a:p>
          <a:p>
            <a:pPr marL="146050" indent="0" algn="just">
              <a:lnSpc>
                <a:spcPct val="114999"/>
              </a:lnSpc>
              <a:buNone/>
            </a:pPr>
            <a:endParaRPr lang="en-US" sz="1600"/>
          </a:p>
          <a:p>
            <a:pPr algn="just">
              <a:lnSpc>
                <a:spcPct val="114999"/>
              </a:lnSpc>
            </a:pPr>
            <a:r>
              <a:rPr lang="en-US" sz="1600"/>
              <a:t>Declare the variables of a class as private.</a:t>
            </a:r>
            <a:endParaRPr lang="en-US"/>
          </a:p>
          <a:p>
            <a:pPr algn="just">
              <a:lnSpc>
                <a:spcPct val="114999"/>
              </a:lnSpc>
            </a:pPr>
            <a:endParaRPr lang="en-US" sz="1600"/>
          </a:p>
          <a:p>
            <a:pPr algn="just">
              <a:lnSpc>
                <a:spcPct val="114999"/>
              </a:lnSpc>
            </a:pPr>
            <a:r>
              <a:rPr lang="en-US" sz="1600"/>
              <a:t>Provide public setter and getter methods to modify and view the variables values.</a:t>
            </a:r>
            <a:endParaRPr lang="en-US"/>
          </a:p>
          <a:p>
            <a:pPr marL="146050" indent="0" algn="just">
              <a:lnSpc>
                <a:spcPct val="114999"/>
              </a:lnSpc>
              <a:buNone/>
            </a:pPr>
            <a:br>
              <a:rPr lang="en-US"/>
            </a:br>
            <a:endParaRPr lang="en-US"/>
          </a:p>
        </p:txBody>
      </p:sp>
    </p:spTree>
    <p:extLst>
      <p:ext uri="{BB962C8B-B14F-4D97-AF65-F5344CB8AC3E}">
        <p14:creationId xmlns:p14="http://schemas.microsoft.com/office/powerpoint/2010/main" val="156383896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1F53-1B63-46FF-BB4A-79F46E780B6F}"/>
              </a:ext>
            </a:extLst>
          </p:cNvPr>
          <p:cNvSpPr>
            <a:spLocks noGrp="1"/>
          </p:cNvSpPr>
          <p:nvPr>
            <p:ph type="title"/>
          </p:nvPr>
        </p:nvSpPr>
        <p:spPr>
          <a:xfrm>
            <a:off x="1324366" y="583207"/>
            <a:ext cx="7030500" cy="999300"/>
          </a:xfrm>
        </p:spPr>
        <p:txBody>
          <a:bodyPr/>
          <a:lstStyle/>
          <a:p>
            <a:r>
              <a:rPr lang="en-US"/>
              <a:t>CLASSES AND INSTANCES</a:t>
            </a:r>
          </a:p>
        </p:txBody>
      </p:sp>
      <p:sp>
        <p:nvSpPr>
          <p:cNvPr id="3" name="Text Placeholder 2">
            <a:extLst>
              <a:ext uri="{FF2B5EF4-FFF2-40B4-BE49-F238E27FC236}">
                <a16:creationId xmlns:a16="http://schemas.microsoft.com/office/drawing/2014/main" id="{F9C92AA5-CAC0-4596-AEDD-985E698A21BE}"/>
              </a:ext>
            </a:extLst>
          </p:cNvPr>
          <p:cNvSpPr>
            <a:spLocks noGrp="1"/>
          </p:cNvSpPr>
          <p:nvPr>
            <p:ph type="body" idx="1"/>
          </p:nvPr>
        </p:nvSpPr>
        <p:spPr>
          <a:xfrm>
            <a:off x="1303800" y="1367644"/>
            <a:ext cx="7124931" cy="3506755"/>
          </a:xfrm>
        </p:spPr>
        <p:txBody>
          <a:bodyPr>
            <a:normAutofit/>
          </a:bodyPr>
          <a:lstStyle/>
          <a:p>
            <a:pPr algn="just"/>
            <a:r>
              <a:rPr lang="en-US" sz="1600"/>
              <a:t>Java is an object-oriented programming language.</a:t>
            </a:r>
            <a:endParaRPr lang="en-US" sz="1600">
              <a:solidFill>
                <a:srgbClr val="273239"/>
              </a:solidFill>
            </a:endParaRPr>
          </a:p>
          <a:p>
            <a:pPr algn="just">
              <a:lnSpc>
                <a:spcPct val="114999"/>
              </a:lnSpc>
            </a:pPr>
            <a:endParaRPr lang="en-US" sz="1600"/>
          </a:p>
          <a:p>
            <a:pPr algn="just">
              <a:lnSpc>
                <a:spcPct val="114999"/>
              </a:lnSpc>
            </a:pPr>
            <a:r>
              <a:rPr lang="en-US" sz="1600"/>
              <a:t>Everything in Java is associated with classes and objects.</a:t>
            </a:r>
          </a:p>
          <a:p>
            <a:pPr algn="just">
              <a:lnSpc>
                <a:spcPct val="114999"/>
              </a:lnSpc>
            </a:pPr>
            <a:endParaRPr lang="en-US" sz="1600">
              <a:solidFill>
                <a:srgbClr val="424242"/>
              </a:solidFill>
            </a:endParaRPr>
          </a:p>
          <a:p>
            <a:pPr algn="just">
              <a:lnSpc>
                <a:spcPct val="114999"/>
              </a:lnSpc>
            </a:pPr>
            <a:r>
              <a:rPr lang="en-US" sz="1600" b="0" i="0">
                <a:solidFill>
                  <a:srgbClr val="273239"/>
                </a:solidFill>
                <a:effectLst/>
              </a:rPr>
              <a:t>A class is a user defined blueprint or prototype from which objects are created.  </a:t>
            </a:r>
            <a:endParaRPr lang="en-US" sz="1600"/>
          </a:p>
          <a:p>
            <a:pPr algn="just">
              <a:lnSpc>
                <a:spcPct val="114999"/>
              </a:lnSpc>
            </a:pPr>
            <a:endParaRPr lang="en-US" sz="1600">
              <a:solidFill>
                <a:srgbClr val="273239"/>
              </a:solidFill>
            </a:endParaRPr>
          </a:p>
          <a:p>
            <a:pPr algn="just"/>
            <a:r>
              <a:rPr lang="en-US" sz="1600" b="0" i="0">
                <a:solidFill>
                  <a:srgbClr val="273239"/>
                </a:solidFill>
                <a:effectLst/>
              </a:rPr>
              <a:t>It represents the set of properties</a:t>
            </a:r>
            <a:r>
              <a:rPr lang="en-US" sz="1600">
                <a:solidFill>
                  <a:srgbClr val="273239"/>
                </a:solidFill>
              </a:rPr>
              <a:t> and</a:t>
            </a:r>
            <a:r>
              <a:rPr lang="en-US" sz="1600" b="0" i="0">
                <a:solidFill>
                  <a:srgbClr val="273239"/>
                </a:solidFill>
                <a:effectLst/>
              </a:rPr>
              <a:t> methods that are common to all objects of one type.</a:t>
            </a:r>
            <a:endParaRPr lang="en-US" sz="1600"/>
          </a:p>
        </p:txBody>
      </p:sp>
    </p:spTree>
    <p:extLst>
      <p:ext uri="{BB962C8B-B14F-4D97-AF65-F5344CB8AC3E}">
        <p14:creationId xmlns:p14="http://schemas.microsoft.com/office/powerpoint/2010/main" val="17094686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8B94-628F-4558-8A3F-64E1FE8CC117}"/>
              </a:ext>
            </a:extLst>
          </p:cNvPr>
          <p:cNvSpPr>
            <a:spLocks noGrp="1"/>
          </p:cNvSpPr>
          <p:nvPr>
            <p:ph type="title"/>
          </p:nvPr>
        </p:nvSpPr>
        <p:spPr>
          <a:xfrm>
            <a:off x="1129868" y="701241"/>
            <a:ext cx="7030500" cy="999300"/>
          </a:xfrm>
        </p:spPr>
        <p:txBody>
          <a:bodyPr/>
          <a:lstStyle/>
          <a:p>
            <a:r>
              <a:rPr lang="en-US"/>
              <a:t>CONTENT</a:t>
            </a:r>
          </a:p>
        </p:txBody>
      </p:sp>
      <p:sp>
        <p:nvSpPr>
          <p:cNvPr id="3" name="Text Placeholder 2">
            <a:extLst>
              <a:ext uri="{FF2B5EF4-FFF2-40B4-BE49-F238E27FC236}">
                <a16:creationId xmlns:a16="http://schemas.microsoft.com/office/drawing/2014/main" id="{208713DD-FFFD-4BE2-97B8-9A0DD96F8EF2}"/>
              </a:ext>
            </a:extLst>
          </p:cNvPr>
          <p:cNvSpPr>
            <a:spLocks noGrp="1"/>
          </p:cNvSpPr>
          <p:nvPr>
            <p:ph type="body" idx="1"/>
          </p:nvPr>
        </p:nvSpPr>
        <p:spPr>
          <a:xfrm>
            <a:off x="737666" y="1328934"/>
            <a:ext cx="4702629" cy="3446700"/>
          </a:xfrm>
        </p:spPr>
        <p:txBody>
          <a:bodyPr>
            <a:normAutofit fontScale="92500" lnSpcReduction="10000"/>
          </a:bodyPr>
          <a:lstStyle/>
          <a:p>
            <a:pPr algn="just"/>
            <a:endParaRPr lang="en-US" sz="1600">
              <a:solidFill>
                <a:srgbClr val="273239"/>
              </a:solidFill>
              <a:latin typeface="Nunito" pitchFamily="2" charset="0"/>
            </a:endParaRPr>
          </a:p>
          <a:p>
            <a:r>
              <a:rPr lang="en-US" sz="1700"/>
              <a:t>Introduction</a:t>
            </a:r>
          </a:p>
          <a:p>
            <a:r>
              <a:rPr lang="en-US" sz="1700"/>
              <a:t>Inheritance</a:t>
            </a:r>
          </a:p>
          <a:p>
            <a:r>
              <a:rPr lang="en-US" sz="1700"/>
              <a:t>Polymorphism</a:t>
            </a:r>
          </a:p>
          <a:p>
            <a:r>
              <a:rPr lang="en-US" sz="1700"/>
              <a:t>Abstraction</a:t>
            </a:r>
          </a:p>
          <a:p>
            <a:r>
              <a:rPr lang="en-US" sz="1700"/>
              <a:t>Encapsulation</a:t>
            </a:r>
          </a:p>
          <a:p>
            <a:r>
              <a:rPr lang="en-US" sz="1700"/>
              <a:t>Classes and Objects</a:t>
            </a:r>
          </a:p>
          <a:p>
            <a:r>
              <a:rPr lang="en-US" sz="1700"/>
              <a:t>Defining Methods</a:t>
            </a:r>
          </a:p>
          <a:p>
            <a:r>
              <a:rPr lang="en-US" sz="1700"/>
              <a:t>Constructors and Initialization</a:t>
            </a:r>
          </a:p>
          <a:p>
            <a:r>
              <a:rPr lang="en-US" sz="1700"/>
              <a:t>Static Data Members and Methods</a:t>
            </a:r>
          </a:p>
          <a:p>
            <a:r>
              <a:rPr lang="en-US" sz="1700"/>
              <a:t>Reference Variable Casting</a:t>
            </a:r>
          </a:p>
          <a:p>
            <a:r>
              <a:rPr lang="en-US" sz="1700"/>
              <a:t>Abstract Classes and Interfaces</a:t>
            </a:r>
          </a:p>
          <a:p>
            <a:endParaRPr lang="en-US" sz="1600"/>
          </a:p>
        </p:txBody>
      </p:sp>
    </p:spTree>
    <p:extLst>
      <p:ext uri="{BB962C8B-B14F-4D97-AF65-F5344CB8AC3E}">
        <p14:creationId xmlns:p14="http://schemas.microsoft.com/office/powerpoint/2010/main" val="228394464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6A1889D4-53A6-4332-ABC8-EE23B571FC97}"/>
              </a:ext>
            </a:extLst>
          </p:cNvPr>
          <p:cNvPicPr>
            <a:picLocks noChangeAspect="1"/>
          </p:cNvPicPr>
          <p:nvPr/>
        </p:nvPicPr>
        <p:blipFill rotWithShape="1">
          <a:blip r:embed="rId2"/>
          <a:srcRect l="8746" r="10392"/>
          <a:stretch/>
        </p:blipFill>
        <p:spPr>
          <a:xfrm>
            <a:off x="1303800" y="1731194"/>
            <a:ext cx="6749067" cy="3297045"/>
          </a:xfrm>
          <a:prstGeom prst="rect">
            <a:avLst/>
          </a:prstGeom>
          <a:ln w="28575">
            <a:solidFill>
              <a:srgbClr val="4472C4"/>
            </a:solidFill>
          </a:ln>
        </p:spPr>
      </p:pic>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a:xfrm>
            <a:off x="1303800" y="583207"/>
            <a:ext cx="7840200" cy="4257734"/>
          </a:xfrm>
        </p:spPr>
        <p:txBody>
          <a:bodyPr>
            <a:normAutofit fontScale="90000"/>
          </a:bodyPr>
          <a:lstStyle/>
          <a:p>
            <a:r>
              <a:rPr lang="en-US"/>
              <a:t>A REAL-LIFE EXAMPLE:</a:t>
            </a:r>
            <a:br>
              <a:rPr lang="en-US"/>
            </a:br>
            <a:br>
              <a:rPr lang="en-US"/>
            </a:br>
            <a:br>
              <a:rPr lang="en-US"/>
            </a:br>
            <a:r>
              <a:rPr lang="en-US"/>
              <a:t>                                                            </a:t>
            </a:r>
            <a:br>
              <a:rPr lang="en-US"/>
            </a:br>
            <a:r>
              <a:rPr lang="en-US"/>
              <a:t>                                                             </a:t>
            </a:r>
            <a:r>
              <a:rPr lang="en-US" sz="1300">
                <a:solidFill>
                  <a:schemeClr val="bg2"/>
                </a:solidFill>
                <a:latin typeface="Nunito"/>
              </a:rPr>
              <a:t>unique_id -001</a:t>
            </a:r>
            <a:br>
              <a:rPr lang="en-US"/>
            </a:br>
            <a:br>
              <a:rPr lang="en-US"/>
            </a:br>
            <a:r>
              <a:rPr lang="en-US"/>
              <a:t>                                                      </a:t>
            </a:r>
            <a:br>
              <a:rPr lang="en-US"/>
            </a:br>
            <a:r>
              <a:rPr lang="en-US"/>
              <a:t>                                                             </a:t>
            </a:r>
            <a:br>
              <a:rPr lang="en-US"/>
            </a:br>
            <a:r>
              <a:rPr lang="en-US"/>
              <a:t>                                                             </a:t>
            </a:r>
            <a:r>
              <a:rPr lang="en-US" sz="1300">
                <a:latin typeface="Nunito"/>
              </a:rPr>
              <a:t>unique_id -002</a:t>
            </a:r>
            <a:br>
              <a:rPr lang="en-US"/>
            </a:br>
            <a:br>
              <a:rPr lang="en-US"/>
            </a:br>
            <a:br>
              <a:rPr lang="en-US"/>
            </a:br>
            <a:br>
              <a:rPr lang="en-US"/>
            </a:br>
            <a:br>
              <a:rPr lang="en-US"/>
            </a:br>
            <a:r>
              <a:rPr lang="en-US"/>
              <a:t>                                                       </a:t>
            </a:r>
          </a:p>
        </p:txBody>
      </p:sp>
    </p:spTree>
    <p:extLst>
      <p:ext uri="{BB962C8B-B14F-4D97-AF65-F5344CB8AC3E}">
        <p14:creationId xmlns:p14="http://schemas.microsoft.com/office/powerpoint/2010/main" val="2752161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p:txBody>
          <a:bodyPr/>
          <a:lstStyle/>
          <a:p>
            <a:r>
              <a:rPr lang="en-US"/>
              <a:t>CLASS DECLARATION</a:t>
            </a:r>
          </a:p>
        </p:txBody>
      </p:sp>
      <p:sp>
        <p:nvSpPr>
          <p:cNvPr id="3" name="Text Placeholder 2">
            <a:extLst>
              <a:ext uri="{FF2B5EF4-FFF2-40B4-BE49-F238E27FC236}">
                <a16:creationId xmlns:a16="http://schemas.microsoft.com/office/drawing/2014/main" id="{BBB11CD7-2C4A-45D4-A3F8-EDE2488492DA}"/>
              </a:ext>
            </a:extLst>
          </p:cNvPr>
          <p:cNvSpPr>
            <a:spLocks noGrp="1"/>
          </p:cNvSpPr>
          <p:nvPr>
            <p:ph type="body" idx="1"/>
          </p:nvPr>
        </p:nvSpPr>
        <p:spPr>
          <a:xfrm>
            <a:off x="1303799" y="1597875"/>
            <a:ext cx="7517471" cy="3243066"/>
          </a:xfrm>
        </p:spPr>
        <p:txBody>
          <a:bodyPr>
            <a:normAutofit/>
          </a:bodyPr>
          <a:lstStyle/>
          <a:p>
            <a:pPr fontAlgn="base">
              <a:buFont typeface="Wingdings" panose="05000000000000000000" pitchFamily="2" charset="2"/>
              <a:buChar char="Ø"/>
            </a:pPr>
            <a:r>
              <a:rPr lang="en-US" sz="1600" b="1" i="0">
                <a:solidFill>
                  <a:srgbClr val="273239"/>
                </a:solidFill>
                <a:effectLst/>
                <a:latin typeface="Nunito" pitchFamily="2" charset="0"/>
              </a:rPr>
              <a:t>Modifiers</a:t>
            </a:r>
            <a:r>
              <a:rPr lang="en-US" sz="1600" b="0" i="0">
                <a:solidFill>
                  <a:srgbClr val="273239"/>
                </a:solidFill>
                <a:effectLst/>
                <a:latin typeface="Nunito" pitchFamily="2" charset="0"/>
              </a:rPr>
              <a:t>: A class can be public or has default access.</a:t>
            </a:r>
          </a:p>
          <a:p>
            <a:pPr fontAlgn="base">
              <a:buFont typeface="Wingdings" panose="05000000000000000000" pitchFamily="2" charset="2"/>
              <a:buChar char="Ø"/>
            </a:pPr>
            <a:r>
              <a:rPr lang="en-US" sz="1600" b="1" i="0">
                <a:solidFill>
                  <a:srgbClr val="273239"/>
                </a:solidFill>
                <a:effectLst/>
                <a:latin typeface="Nunito" pitchFamily="2" charset="0"/>
              </a:rPr>
              <a:t>class keyword: </a:t>
            </a:r>
            <a:r>
              <a:rPr lang="en-US" sz="1600" b="0" i="0">
                <a:solidFill>
                  <a:srgbClr val="273239"/>
                </a:solidFill>
                <a:effectLst/>
                <a:latin typeface="Nunito" pitchFamily="2" charset="0"/>
              </a:rPr>
              <a:t>class keyword is used to create a class.</a:t>
            </a:r>
          </a:p>
          <a:p>
            <a:pPr fontAlgn="base">
              <a:buFont typeface="Wingdings" panose="05000000000000000000" pitchFamily="2" charset="2"/>
              <a:buChar char="Ø"/>
            </a:pPr>
            <a:r>
              <a:rPr lang="en-US" sz="1600" b="1" i="0">
                <a:solidFill>
                  <a:srgbClr val="273239"/>
                </a:solidFill>
                <a:effectLst/>
                <a:latin typeface="Nunito" pitchFamily="2" charset="0"/>
              </a:rPr>
              <a:t>Class name:</a:t>
            </a:r>
            <a:r>
              <a:rPr lang="en-US" sz="1600" b="0" i="0">
                <a:solidFill>
                  <a:srgbClr val="273239"/>
                </a:solidFill>
                <a:effectLst/>
                <a:latin typeface="Nunito" pitchFamily="2" charset="0"/>
              </a:rPr>
              <a:t> The name should begin with an initial letter (capitalized by convention).</a:t>
            </a:r>
          </a:p>
          <a:p>
            <a:pPr fontAlgn="base">
              <a:buFont typeface="Wingdings" panose="05000000000000000000" pitchFamily="2" charset="2"/>
              <a:buChar char="Ø"/>
            </a:pPr>
            <a:r>
              <a:rPr lang="en-US" sz="1600" b="1" i="0">
                <a:solidFill>
                  <a:srgbClr val="273239"/>
                </a:solidFill>
                <a:effectLst/>
                <a:latin typeface="Nunito" pitchFamily="2" charset="0"/>
              </a:rPr>
              <a:t>Superclass(if any):</a:t>
            </a:r>
            <a:r>
              <a:rPr lang="en-US" sz="1600" b="0" i="0">
                <a:solidFill>
                  <a:srgbClr val="273239"/>
                </a:solidFill>
                <a:effectLst/>
                <a:latin typeface="Nunito" pitchFamily="2" charset="0"/>
              </a:rPr>
              <a:t> The name of the class’s parent (superclass), if any, preceded by the keyword extends. A class can only extend (subclass) one parent.</a:t>
            </a:r>
          </a:p>
          <a:p>
            <a:pPr fontAlgn="base">
              <a:buFont typeface="Wingdings" panose="05000000000000000000" pitchFamily="2" charset="2"/>
              <a:buChar char="Ø"/>
            </a:pPr>
            <a:r>
              <a:rPr lang="en-US" sz="1600" b="1" i="0">
                <a:solidFill>
                  <a:srgbClr val="273239"/>
                </a:solidFill>
                <a:effectLst/>
                <a:latin typeface="Nunito" pitchFamily="2" charset="0"/>
              </a:rPr>
              <a:t>Body:</a:t>
            </a:r>
            <a:r>
              <a:rPr lang="en-US" sz="1600" b="0" i="0">
                <a:solidFill>
                  <a:srgbClr val="273239"/>
                </a:solidFill>
                <a:effectLst/>
                <a:latin typeface="Nunito" pitchFamily="2" charset="0"/>
              </a:rPr>
              <a:t> The class body surrounded by braces, { }.</a:t>
            </a:r>
          </a:p>
          <a:p>
            <a:pPr fontAlgn="base">
              <a:buFont typeface="Wingdings" panose="05000000000000000000" pitchFamily="2" charset="2"/>
              <a:buChar char="Ø"/>
            </a:pPr>
            <a:endParaRPr lang="en-US" sz="1600" b="1" i="0">
              <a:solidFill>
                <a:srgbClr val="273239"/>
              </a:solidFill>
              <a:effectLst/>
              <a:latin typeface="Nunito" pitchFamily="2" charset="0"/>
            </a:endParaRPr>
          </a:p>
          <a:p>
            <a:pPr marL="146050" indent="0">
              <a:buNone/>
            </a:pPr>
            <a:endParaRPr lang="en-US"/>
          </a:p>
        </p:txBody>
      </p:sp>
    </p:spTree>
    <p:extLst>
      <p:ext uri="{BB962C8B-B14F-4D97-AF65-F5344CB8AC3E}">
        <p14:creationId xmlns:p14="http://schemas.microsoft.com/office/powerpoint/2010/main" val="17200498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p:txBody>
          <a:bodyPr/>
          <a:lstStyle/>
          <a:p>
            <a:r>
              <a:rPr lang="en-US"/>
              <a:t>CODE EXAMPLE</a:t>
            </a:r>
          </a:p>
        </p:txBody>
      </p:sp>
      <p:pic>
        <p:nvPicPr>
          <p:cNvPr id="5" name="Picture 4">
            <a:extLst>
              <a:ext uri="{FF2B5EF4-FFF2-40B4-BE49-F238E27FC236}">
                <a16:creationId xmlns:a16="http://schemas.microsoft.com/office/drawing/2014/main" id="{D5E23338-A110-4F2D-86BF-EA539749E16E}"/>
              </a:ext>
            </a:extLst>
          </p:cNvPr>
          <p:cNvPicPr>
            <a:picLocks noChangeAspect="1"/>
          </p:cNvPicPr>
          <p:nvPr/>
        </p:nvPicPr>
        <p:blipFill rotWithShape="1">
          <a:blip r:embed="rId2"/>
          <a:srcRect l="12017" t="19869" r="54790" b="27433"/>
          <a:stretch/>
        </p:blipFill>
        <p:spPr>
          <a:xfrm>
            <a:off x="1388324" y="1597875"/>
            <a:ext cx="6536400" cy="2881512"/>
          </a:xfrm>
          <a:prstGeom prst="rect">
            <a:avLst/>
          </a:prstGeom>
          <a:ln w="28575">
            <a:solidFill>
              <a:srgbClr val="92D050"/>
            </a:solidFill>
          </a:ln>
        </p:spPr>
      </p:pic>
    </p:spTree>
    <p:extLst>
      <p:ext uri="{BB962C8B-B14F-4D97-AF65-F5344CB8AC3E}">
        <p14:creationId xmlns:p14="http://schemas.microsoft.com/office/powerpoint/2010/main" val="218089523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A7C00E-265B-408F-BF5A-4B4C70BACA1F}"/>
              </a:ext>
            </a:extLst>
          </p:cNvPr>
          <p:cNvSpPr>
            <a:spLocks noGrp="1"/>
          </p:cNvSpPr>
          <p:nvPr>
            <p:ph type="title"/>
          </p:nvPr>
        </p:nvSpPr>
        <p:spPr>
          <a:xfrm>
            <a:off x="1367758" y="617999"/>
            <a:ext cx="7030500" cy="823398"/>
          </a:xfrm>
        </p:spPr>
        <p:txBody>
          <a:bodyPr>
            <a:normAutofit/>
          </a:bodyPr>
          <a:lstStyle/>
          <a:p>
            <a:r>
              <a:rPr lang="en-US"/>
              <a:t>METHODS OF THE CLASS</a:t>
            </a:r>
          </a:p>
        </p:txBody>
      </p:sp>
      <p:pic>
        <p:nvPicPr>
          <p:cNvPr id="3" name="Picture 2">
            <a:extLst>
              <a:ext uri="{FF2B5EF4-FFF2-40B4-BE49-F238E27FC236}">
                <a16:creationId xmlns:a16="http://schemas.microsoft.com/office/drawing/2014/main" id="{C0CEA16D-C3BE-44F6-88D7-041A66F1B573}"/>
              </a:ext>
            </a:extLst>
          </p:cNvPr>
          <p:cNvPicPr>
            <a:picLocks noChangeAspect="1"/>
          </p:cNvPicPr>
          <p:nvPr/>
        </p:nvPicPr>
        <p:blipFill rotWithShape="1">
          <a:blip r:embed="rId2"/>
          <a:srcRect l="13026" t="17030" r="59075" b="22167"/>
          <a:stretch/>
        </p:blipFill>
        <p:spPr>
          <a:xfrm>
            <a:off x="1367758" y="1559859"/>
            <a:ext cx="2551099" cy="312740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B334CA0-4C7B-47AC-B97B-5CF8D6A36E65}"/>
              </a:ext>
            </a:extLst>
          </p:cNvPr>
          <p:cNvPicPr>
            <a:picLocks noChangeAspect="1"/>
          </p:cNvPicPr>
          <p:nvPr/>
        </p:nvPicPr>
        <p:blipFill rotWithShape="1">
          <a:blip r:embed="rId3"/>
          <a:srcRect l="14370" t="28982" r="44957" b="51596"/>
          <a:stretch/>
        </p:blipFill>
        <p:spPr>
          <a:xfrm>
            <a:off x="4572000" y="1572825"/>
            <a:ext cx="3719072" cy="1961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866381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p:txBody>
          <a:bodyPr/>
          <a:lstStyle/>
          <a:p>
            <a:r>
              <a:rPr lang="en-US"/>
              <a:t>OBJECT</a:t>
            </a:r>
          </a:p>
        </p:txBody>
      </p:sp>
      <p:sp>
        <p:nvSpPr>
          <p:cNvPr id="3" name="Text Placeholder 2">
            <a:extLst>
              <a:ext uri="{FF2B5EF4-FFF2-40B4-BE49-F238E27FC236}">
                <a16:creationId xmlns:a16="http://schemas.microsoft.com/office/drawing/2014/main" id="{BBB11CD7-2C4A-45D4-A3F8-EDE2488492DA}"/>
              </a:ext>
            </a:extLst>
          </p:cNvPr>
          <p:cNvSpPr>
            <a:spLocks noGrp="1"/>
          </p:cNvSpPr>
          <p:nvPr>
            <p:ph type="body" idx="1"/>
          </p:nvPr>
        </p:nvSpPr>
        <p:spPr>
          <a:xfrm>
            <a:off x="1303800" y="1444597"/>
            <a:ext cx="7030500" cy="3350239"/>
          </a:xfrm>
        </p:spPr>
        <p:txBody>
          <a:bodyPr>
            <a:normAutofit/>
          </a:bodyPr>
          <a:lstStyle/>
          <a:p>
            <a:pPr marL="146050" indent="0" algn="l" fontAlgn="base">
              <a:buNone/>
            </a:pPr>
            <a:r>
              <a:rPr lang="en-US" sz="1600" b="0" i="0">
                <a:solidFill>
                  <a:srgbClr val="273239"/>
                </a:solidFill>
                <a:effectLst/>
              </a:rPr>
              <a:t>It is a basic unit of Object-Oriented Programming.  A typical Java program creates many objects, which as you know, interact by invoking methods. An object consists of : </a:t>
            </a:r>
          </a:p>
          <a:p>
            <a:pPr algn="l" fontAlgn="base">
              <a:buFont typeface="+mj-lt"/>
              <a:buAutoNum type="arabicPeriod"/>
            </a:pPr>
            <a:r>
              <a:rPr lang="en-US" sz="1600" b="1" i="0">
                <a:solidFill>
                  <a:srgbClr val="273239"/>
                </a:solidFill>
                <a:effectLst/>
              </a:rPr>
              <a:t>Attributes: </a:t>
            </a:r>
            <a:r>
              <a:rPr lang="en-US" sz="1600" b="0" i="0">
                <a:solidFill>
                  <a:srgbClr val="273239"/>
                </a:solidFill>
                <a:effectLst/>
              </a:rPr>
              <a:t>It is represented by attributes of an object. It also reflects the properties of an object.</a:t>
            </a:r>
          </a:p>
          <a:p>
            <a:pPr>
              <a:lnSpc>
                <a:spcPct val="114999"/>
              </a:lnSpc>
              <a:buAutoNum type="arabicPeriod"/>
            </a:pPr>
            <a:endParaRPr lang="en-US" sz="1600">
              <a:solidFill>
                <a:srgbClr val="273239"/>
              </a:solidFill>
            </a:endParaRPr>
          </a:p>
          <a:p>
            <a:pPr algn="l" fontAlgn="base">
              <a:buFont typeface="+mj-lt"/>
              <a:buAutoNum type="arabicPeriod"/>
            </a:pPr>
            <a:r>
              <a:rPr lang="en-US" sz="1600" b="1" i="0">
                <a:solidFill>
                  <a:srgbClr val="273239"/>
                </a:solidFill>
                <a:effectLst/>
              </a:rPr>
              <a:t>Behavior</a:t>
            </a:r>
            <a:r>
              <a:rPr lang="en-US" sz="1600" b="0" i="0">
                <a:solidFill>
                  <a:srgbClr val="273239"/>
                </a:solidFill>
                <a:effectLst/>
              </a:rPr>
              <a:t>: It is represented by methods of an object. It also reflects the response of an object with other objects.</a:t>
            </a:r>
          </a:p>
          <a:p>
            <a:pPr>
              <a:lnSpc>
                <a:spcPct val="114999"/>
              </a:lnSpc>
              <a:buAutoNum type="arabicPeriod"/>
            </a:pPr>
            <a:endParaRPr lang="en-US" sz="1600">
              <a:solidFill>
                <a:srgbClr val="273239"/>
              </a:solidFill>
            </a:endParaRPr>
          </a:p>
          <a:p>
            <a:pPr algn="l" fontAlgn="base">
              <a:buFont typeface="+mj-lt"/>
              <a:buAutoNum type="arabicPeriod"/>
            </a:pPr>
            <a:r>
              <a:rPr lang="en-US" sz="1600" b="1" i="0">
                <a:solidFill>
                  <a:srgbClr val="273239"/>
                </a:solidFill>
                <a:effectLst/>
              </a:rPr>
              <a:t>Identity</a:t>
            </a:r>
            <a:r>
              <a:rPr lang="en-US" sz="1600" b="0" i="0">
                <a:solidFill>
                  <a:srgbClr val="273239"/>
                </a:solidFill>
                <a:effectLst/>
              </a:rPr>
              <a:t>: It gives a unique name to an object and enables one object to interact with other objects.</a:t>
            </a:r>
          </a:p>
          <a:p>
            <a:endParaRPr lang="en-US"/>
          </a:p>
        </p:txBody>
      </p:sp>
    </p:spTree>
    <p:extLst>
      <p:ext uri="{BB962C8B-B14F-4D97-AF65-F5344CB8AC3E}">
        <p14:creationId xmlns:p14="http://schemas.microsoft.com/office/powerpoint/2010/main" val="147571751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a:xfrm>
            <a:off x="1224425" y="607070"/>
            <a:ext cx="7030500" cy="999300"/>
          </a:xfrm>
        </p:spPr>
        <p:txBody>
          <a:bodyPr>
            <a:noAutofit/>
          </a:bodyPr>
          <a:lstStyle/>
          <a:p>
            <a:r>
              <a:rPr lang="en-US" b="1" i="0">
                <a:solidFill>
                  <a:srgbClr val="273239"/>
                </a:solidFill>
                <a:effectLst/>
                <a:latin typeface="Maven Pro" panose="020B0604020202020204" charset="0"/>
              </a:rPr>
              <a:t>INSTANTIATION</a:t>
            </a:r>
            <a:endParaRPr lang="en-US">
              <a:latin typeface="Maven Pro" panose="020B0604020202020204" charset="0"/>
            </a:endParaRPr>
          </a:p>
        </p:txBody>
      </p:sp>
      <p:sp>
        <p:nvSpPr>
          <p:cNvPr id="3" name="Text Placeholder 2">
            <a:extLst>
              <a:ext uri="{FF2B5EF4-FFF2-40B4-BE49-F238E27FC236}">
                <a16:creationId xmlns:a16="http://schemas.microsoft.com/office/drawing/2014/main" id="{BBB11CD7-2C4A-45D4-A3F8-EDE2488492DA}"/>
              </a:ext>
            </a:extLst>
          </p:cNvPr>
          <p:cNvSpPr>
            <a:spLocks noGrp="1"/>
          </p:cNvSpPr>
          <p:nvPr>
            <p:ph type="body" idx="1"/>
          </p:nvPr>
        </p:nvSpPr>
        <p:spPr>
          <a:xfrm>
            <a:off x="1081550" y="1487307"/>
            <a:ext cx="6655462" cy="890622"/>
          </a:xfrm>
        </p:spPr>
        <p:txBody>
          <a:bodyPr>
            <a:normAutofit/>
          </a:bodyPr>
          <a:lstStyle/>
          <a:p>
            <a:pPr marL="146050" indent="0">
              <a:buNone/>
            </a:pPr>
            <a:r>
              <a:rPr lang="en-US" sz="1600" b="0" i="0">
                <a:solidFill>
                  <a:srgbClr val="273239"/>
                </a:solidFill>
                <a:effectLst/>
              </a:rPr>
              <a:t>When an object of a class is created, the class is said to be </a:t>
            </a:r>
            <a:r>
              <a:rPr lang="en-US" sz="1600" b="1" i="0">
                <a:solidFill>
                  <a:srgbClr val="273239"/>
                </a:solidFill>
                <a:effectLst/>
              </a:rPr>
              <a:t>instantiated</a:t>
            </a:r>
            <a:r>
              <a:rPr lang="en-US" sz="1600" b="0" i="0">
                <a:solidFill>
                  <a:srgbClr val="273239"/>
                </a:solidFill>
                <a:effectLst/>
              </a:rPr>
              <a:t>. </a:t>
            </a:r>
            <a:endParaRPr lang="en-US" sz="1600"/>
          </a:p>
        </p:txBody>
      </p:sp>
      <p:pic>
        <p:nvPicPr>
          <p:cNvPr id="5" name="Picture 4" descr="Diagram&#10;&#10;Description automatically generated">
            <a:extLst>
              <a:ext uri="{FF2B5EF4-FFF2-40B4-BE49-F238E27FC236}">
                <a16:creationId xmlns:a16="http://schemas.microsoft.com/office/drawing/2014/main" id="{659C5919-B7C5-449A-8109-72EA8E35F92E}"/>
              </a:ext>
            </a:extLst>
          </p:cNvPr>
          <p:cNvPicPr>
            <a:picLocks noChangeAspect="1"/>
          </p:cNvPicPr>
          <p:nvPr/>
        </p:nvPicPr>
        <p:blipFill rotWithShape="1">
          <a:blip r:embed="rId2"/>
          <a:srcRect r="6424" b="13677"/>
          <a:stretch/>
        </p:blipFill>
        <p:spPr>
          <a:xfrm>
            <a:off x="1303800" y="2179492"/>
            <a:ext cx="6536400" cy="2776767"/>
          </a:xfrm>
          <a:prstGeom prst="rect">
            <a:avLst/>
          </a:prstGeom>
          <a:ln w="28575">
            <a:solidFill>
              <a:srgbClr val="92D050"/>
            </a:solidFill>
          </a:ln>
        </p:spPr>
      </p:pic>
    </p:spTree>
    <p:extLst>
      <p:ext uri="{BB962C8B-B14F-4D97-AF65-F5344CB8AC3E}">
        <p14:creationId xmlns:p14="http://schemas.microsoft.com/office/powerpoint/2010/main" val="8102886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A7C00E-265B-408F-BF5A-4B4C70BACA1F}"/>
              </a:ext>
            </a:extLst>
          </p:cNvPr>
          <p:cNvSpPr>
            <a:spLocks noGrp="1"/>
          </p:cNvSpPr>
          <p:nvPr>
            <p:ph type="title"/>
          </p:nvPr>
        </p:nvSpPr>
        <p:spPr>
          <a:xfrm>
            <a:off x="1367758" y="625936"/>
            <a:ext cx="7141625" cy="942460"/>
          </a:xfrm>
        </p:spPr>
        <p:txBody>
          <a:bodyPr>
            <a:normAutofit/>
          </a:bodyPr>
          <a:lstStyle/>
          <a:p>
            <a:r>
              <a:rPr lang="en-US"/>
              <a:t>CREATING THE OBJECT </a:t>
            </a:r>
          </a:p>
        </p:txBody>
      </p:sp>
      <p:pic>
        <p:nvPicPr>
          <p:cNvPr id="3" name="Picture 2">
            <a:extLst>
              <a:ext uri="{FF2B5EF4-FFF2-40B4-BE49-F238E27FC236}">
                <a16:creationId xmlns:a16="http://schemas.microsoft.com/office/drawing/2014/main" id="{755E3ECB-906A-476D-B24E-DE1082FF7DD8}"/>
              </a:ext>
            </a:extLst>
          </p:cNvPr>
          <p:cNvPicPr>
            <a:picLocks noChangeAspect="1"/>
          </p:cNvPicPr>
          <p:nvPr/>
        </p:nvPicPr>
        <p:blipFill rotWithShape="1">
          <a:blip r:embed="rId2"/>
          <a:srcRect l="12437" t="52129" r="47479" b="26051"/>
          <a:stretch/>
        </p:blipFill>
        <p:spPr>
          <a:xfrm>
            <a:off x="1367758" y="1673774"/>
            <a:ext cx="5809131" cy="1475334"/>
          </a:xfrm>
          <a:prstGeom prst="rect">
            <a:avLst/>
          </a:prstGeom>
          <a:ln w="28575">
            <a:solidFill>
              <a:srgbClr val="92D050"/>
            </a:solidFill>
          </a:ln>
        </p:spPr>
      </p:pic>
      <p:pic>
        <p:nvPicPr>
          <p:cNvPr id="4" name="Picture 3">
            <a:extLst>
              <a:ext uri="{FF2B5EF4-FFF2-40B4-BE49-F238E27FC236}">
                <a16:creationId xmlns:a16="http://schemas.microsoft.com/office/drawing/2014/main" id="{5BEA973D-5EA4-42E1-8482-3E6EC348D080}"/>
              </a:ext>
            </a:extLst>
          </p:cNvPr>
          <p:cNvPicPr>
            <a:picLocks noChangeAspect="1"/>
          </p:cNvPicPr>
          <p:nvPr/>
        </p:nvPicPr>
        <p:blipFill rotWithShape="1">
          <a:blip r:embed="rId3"/>
          <a:srcRect l="8155" t="45116" r="58712" b="32027"/>
          <a:stretch/>
        </p:blipFill>
        <p:spPr>
          <a:xfrm>
            <a:off x="1367758" y="3388659"/>
            <a:ext cx="3029657" cy="1654338"/>
          </a:xfrm>
          <a:prstGeom prst="rect">
            <a:avLst/>
          </a:prstGeom>
          <a:ln w="28575">
            <a:solidFill>
              <a:srgbClr val="92D050"/>
            </a:solidFill>
          </a:ln>
        </p:spPr>
      </p:pic>
    </p:spTree>
    <p:extLst>
      <p:ext uri="{BB962C8B-B14F-4D97-AF65-F5344CB8AC3E}">
        <p14:creationId xmlns:p14="http://schemas.microsoft.com/office/powerpoint/2010/main" val="88115414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A7C00E-265B-408F-BF5A-4B4C70BACA1F}"/>
              </a:ext>
            </a:extLst>
          </p:cNvPr>
          <p:cNvSpPr>
            <a:spLocks noGrp="1"/>
          </p:cNvSpPr>
          <p:nvPr>
            <p:ph type="title"/>
          </p:nvPr>
        </p:nvSpPr>
        <p:spPr>
          <a:xfrm>
            <a:off x="1383633" y="653149"/>
            <a:ext cx="7030500" cy="839273"/>
          </a:xfrm>
        </p:spPr>
        <p:txBody>
          <a:bodyPr>
            <a:normAutofit/>
          </a:bodyPr>
          <a:lstStyle/>
          <a:p>
            <a:r>
              <a:rPr lang="en-US"/>
              <a:t>THE OBJECT </a:t>
            </a:r>
          </a:p>
        </p:txBody>
      </p:sp>
      <p:pic>
        <p:nvPicPr>
          <p:cNvPr id="4" name="Picture 3">
            <a:extLst>
              <a:ext uri="{FF2B5EF4-FFF2-40B4-BE49-F238E27FC236}">
                <a16:creationId xmlns:a16="http://schemas.microsoft.com/office/drawing/2014/main" id="{B994A3B3-4BF6-4F52-B36A-EE1E7FB0354F}"/>
              </a:ext>
            </a:extLst>
          </p:cNvPr>
          <p:cNvPicPr>
            <a:picLocks noChangeAspect="1"/>
          </p:cNvPicPr>
          <p:nvPr/>
        </p:nvPicPr>
        <p:blipFill rotWithShape="1">
          <a:blip r:embed="rId2"/>
          <a:srcRect l="10990" t="27485" r="52439" b="29639"/>
          <a:stretch/>
        </p:blipFill>
        <p:spPr>
          <a:xfrm>
            <a:off x="1502796" y="1613648"/>
            <a:ext cx="5781668" cy="3150453"/>
          </a:xfrm>
          <a:prstGeom prst="rect">
            <a:avLst/>
          </a:prstGeom>
          <a:ln w="28575">
            <a:solidFill>
              <a:srgbClr val="92D050"/>
            </a:solidFill>
          </a:ln>
        </p:spPr>
      </p:pic>
    </p:spTree>
    <p:extLst>
      <p:ext uri="{BB962C8B-B14F-4D97-AF65-F5344CB8AC3E}">
        <p14:creationId xmlns:p14="http://schemas.microsoft.com/office/powerpoint/2010/main" val="145246820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23E4-AD3F-4418-B55C-D5F5ABB27830}"/>
              </a:ext>
            </a:extLst>
          </p:cNvPr>
          <p:cNvSpPr>
            <a:spLocks noGrp="1"/>
          </p:cNvSpPr>
          <p:nvPr>
            <p:ph type="title"/>
          </p:nvPr>
        </p:nvSpPr>
        <p:spPr/>
        <p:txBody>
          <a:bodyPr/>
          <a:lstStyle/>
          <a:p>
            <a:r>
              <a:rPr lang="en-US"/>
              <a:t>DEFINING METHODS</a:t>
            </a:r>
          </a:p>
        </p:txBody>
      </p:sp>
      <p:sp>
        <p:nvSpPr>
          <p:cNvPr id="3" name="Text Placeholder 2">
            <a:extLst>
              <a:ext uri="{FF2B5EF4-FFF2-40B4-BE49-F238E27FC236}">
                <a16:creationId xmlns:a16="http://schemas.microsoft.com/office/drawing/2014/main" id="{8CDC4C86-39DF-4C01-AD3E-23CDCE4B4BF7}"/>
              </a:ext>
            </a:extLst>
          </p:cNvPr>
          <p:cNvSpPr>
            <a:spLocks noGrp="1"/>
          </p:cNvSpPr>
          <p:nvPr>
            <p:ph type="body" idx="1"/>
          </p:nvPr>
        </p:nvSpPr>
        <p:spPr>
          <a:xfrm>
            <a:off x="419336" y="1472979"/>
            <a:ext cx="8724588" cy="3412458"/>
          </a:xfrm>
        </p:spPr>
        <p:txBody>
          <a:bodyPr spcFirstLastPara="1" wrap="square" lIns="91425" tIns="91425" rIns="91425" bIns="91425" anchor="t" anchorCtr="0">
            <a:noAutofit/>
          </a:bodyPr>
          <a:lstStyle/>
          <a:p>
            <a:r>
              <a:rPr lang="en-US" sz="1600"/>
              <a:t>A method is a block of statements that has a name and can be executed by calling it from some other place in your program. Methods are considered members of a class.</a:t>
            </a:r>
          </a:p>
          <a:p>
            <a:pPr marL="146050" indent="0">
              <a:lnSpc>
                <a:spcPct val="114999"/>
              </a:lnSpc>
              <a:buNone/>
            </a:pPr>
            <a:endParaRPr lang="en-US" sz="1600"/>
          </a:p>
          <a:p>
            <a:pPr>
              <a:lnSpc>
                <a:spcPct val="114999"/>
              </a:lnSpc>
            </a:pPr>
            <a:r>
              <a:rPr lang="en-US" sz="1600"/>
              <a:t>Every program must have a method named </a:t>
            </a:r>
            <a:r>
              <a:rPr lang="en-US" sz="1600">
                <a:solidFill>
                  <a:schemeClr val="accent1"/>
                </a:solidFill>
              </a:rPr>
              <a:t>main</a:t>
            </a:r>
            <a:r>
              <a:rPr lang="en-US" sz="1600"/>
              <a:t>, which is the method first invoked when the program is run.</a:t>
            </a:r>
          </a:p>
          <a:p>
            <a:pPr marL="146050" indent="0">
              <a:lnSpc>
                <a:spcPct val="114999"/>
              </a:lnSpc>
              <a:buNone/>
            </a:pPr>
            <a:endParaRPr lang="en-US" sz="1600"/>
          </a:p>
          <a:p>
            <a:pPr>
              <a:lnSpc>
                <a:spcPct val="114999"/>
              </a:lnSpc>
            </a:pPr>
            <a:r>
              <a:rPr lang="en-US" sz="1600"/>
              <a:t>Dividing a complex problem: easy to understand and reusable.</a:t>
            </a:r>
          </a:p>
          <a:p>
            <a:pPr>
              <a:lnSpc>
                <a:spcPct val="114999"/>
              </a:lnSpc>
            </a:pPr>
            <a:endParaRPr lang="en-US" sz="1600"/>
          </a:p>
          <a:p>
            <a:pPr>
              <a:lnSpc>
                <a:spcPct val="100000"/>
              </a:lnSpc>
            </a:pPr>
            <a:r>
              <a:rPr lang="en-US" sz="1600"/>
              <a:t>There are two types of methods:</a:t>
            </a:r>
          </a:p>
          <a:p>
            <a:pPr>
              <a:lnSpc>
                <a:spcPct val="100000"/>
              </a:lnSpc>
            </a:pPr>
            <a:endParaRPr lang="en-US" sz="1600"/>
          </a:p>
          <a:p>
            <a:pPr marL="488950" indent="-342900">
              <a:lnSpc>
                <a:spcPct val="100000"/>
              </a:lnSpc>
              <a:buAutoNum type="arabicPeriod"/>
            </a:pPr>
            <a:r>
              <a:rPr lang="en-US" sz="1600" b="1"/>
              <a:t> User-defined Methods</a:t>
            </a:r>
            <a:r>
              <a:rPr lang="en-US" sz="1600"/>
              <a:t>: We can create our own method based on our requirements.</a:t>
            </a:r>
          </a:p>
          <a:p>
            <a:pPr marL="488950" indent="-342900">
              <a:lnSpc>
                <a:spcPct val="100000"/>
              </a:lnSpc>
              <a:buAutoNum type="arabicPeriod"/>
            </a:pPr>
            <a:r>
              <a:rPr lang="en-US" sz="1600" b="1"/>
              <a:t> Standard Library Methods</a:t>
            </a:r>
            <a:r>
              <a:rPr lang="en-US" sz="1600"/>
              <a:t>: These are built-in methods in Java that are available to use.</a:t>
            </a:r>
          </a:p>
          <a:p>
            <a:pPr>
              <a:lnSpc>
                <a:spcPct val="114999"/>
              </a:lnSpc>
            </a:pPr>
            <a:endParaRPr lang="en-US"/>
          </a:p>
          <a:p>
            <a:pPr>
              <a:lnSpc>
                <a:spcPct val="114999"/>
              </a:lnSpc>
            </a:pPr>
            <a:endParaRPr lang="en-US"/>
          </a:p>
        </p:txBody>
      </p:sp>
    </p:spTree>
    <p:extLst>
      <p:ext uri="{BB962C8B-B14F-4D97-AF65-F5344CB8AC3E}">
        <p14:creationId xmlns:p14="http://schemas.microsoft.com/office/powerpoint/2010/main" val="2624398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A2D2D4-830C-4A41-A049-288B6621ADCE}"/>
              </a:ext>
            </a:extLst>
          </p:cNvPr>
          <p:cNvSpPr txBox="1"/>
          <p:nvPr/>
        </p:nvSpPr>
        <p:spPr>
          <a:xfrm>
            <a:off x="268061" y="356507"/>
            <a:ext cx="860107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t>METHOD DECLARATION:</a:t>
            </a:r>
            <a:endParaRPr lang="en-US" sz="1600" u="sng">
              <a:latin typeface="Nunito"/>
            </a:endParaRPr>
          </a:p>
        </p:txBody>
      </p:sp>
      <p:pic>
        <p:nvPicPr>
          <p:cNvPr id="3" name="Picture 3" descr="Graphical user interface, application&#10;&#10;Description automatically generated">
            <a:extLst>
              <a:ext uri="{FF2B5EF4-FFF2-40B4-BE49-F238E27FC236}">
                <a16:creationId xmlns:a16="http://schemas.microsoft.com/office/drawing/2014/main" id="{42DE7AA6-7DFD-46A4-B0BD-FD9630DB8D5E}"/>
              </a:ext>
            </a:extLst>
          </p:cNvPr>
          <p:cNvPicPr>
            <a:picLocks noChangeAspect="1"/>
          </p:cNvPicPr>
          <p:nvPr/>
        </p:nvPicPr>
        <p:blipFill>
          <a:blip r:embed="rId2"/>
          <a:stretch>
            <a:fillRect/>
          </a:stretch>
        </p:blipFill>
        <p:spPr>
          <a:xfrm>
            <a:off x="657655" y="972759"/>
            <a:ext cx="6253843" cy="838573"/>
          </a:xfrm>
          <a:prstGeom prst="rect">
            <a:avLst/>
          </a:prstGeom>
        </p:spPr>
      </p:pic>
      <p:sp>
        <p:nvSpPr>
          <p:cNvPr id="4" name="TextBox 3">
            <a:extLst>
              <a:ext uri="{FF2B5EF4-FFF2-40B4-BE49-F238E27FC236}">
                <a16:creationId xmlns:a16="http://schemas.microsoft.com/office/drawing/2014/main" id="{A4FF1A83-FD22-4D77-BF0A-1E71AD0722C7}"/>
              </a:ext>
            </a:extLst>
          </p:cNvPr>
          <p:cNvSpPr txBox="1"/>
          <p:nvPr/>
        </p:nvSpPr>
        <p:spPr>
          <a:xfrm>
            <a:off x="268061" y="2125435"/>
            <a:ext cx="8920842"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b="1">
                <a:solidFill>
                  <a:srgbClr val="313131"/>
                </a:solidFill>
                <a:latin typeface="Nunito"/>
              </a:rPr>
              <a:t>modifier</a:t>
            </a:r>
            <a:r>
              <a:rPr lang="en-US">
                <a:solidFill>
                  <a:srgbClr val="313131"/>
                </a:solidFill>
                <a:latin typeface="Nunito"/>
              </a:rPr>
              <a:t>: It defines access types whether the method is public, private, and so on.</a:t>
            </a:r>
            <a:r>
              <a:rPr lang="en-US">
                <a:solidFill>
                  <a:srgbClr val="C0791B"/>
                </a:solidFill>
                <a:latin typeface="Nunito"/>
              </a:rPr>
              <a:t>​</a:t>
            </a:r>
            <a:endParaRPr lang="en-US"/>
          </a:p>
          <a:p>
            <a:pPr algn="just"/>
            <a:r>
              <a:rPr lang="en-US">
                <a:solidFill>
                  <a:srgbClr val="313131"/>
                </a:solidFill>
                <a:latin typeface="Nunito"/>
              </a:rPr>
              <a:t>       - public: Allows any other class to access the method</a:t>
            </a:r>
            <a:r>
              <a:rPr lang="en-US">
                <a:solidFill>
                  <a:srgbClr val="C0791B"/>
                </a:solidFill>
                <a:latin typeface="Nunito"/>
              </a:rPr>
              <a:t>​</a:t>
            </a:r>
          </a:p>
          <a:p>
            <a:pPr algn="just"/>
            <a:r>
              <a:rPr lang="en-US">
                <a:solidFill>
                  <a:srgbClr val="313131"/>
                </a:solidFill>
                <a:latin typeface="Nunito"/>
              </a:rPr>
              <a:t>       - private: Hides the method from other classes</a:t>
            </a:r>
            <a:r>
              <a:rPr lang="en-US">
                <a:solidFill>
                  <a:srgbClr val="C0791B"/>
                </a:solidFill>
                <a:latin typeface="Nunito"/>
              </a:rPr>
              <a:t>​</a:t>
            </a:r>
          </a:p>
          <a:p>
            <a:pPr algn="just"/>
            <a:r>
              <a:rPr lang="en-US">
                <a:solidFill>
                  <a:srgbClr val="313131"/>
                </a:solidFill>
                <a:latin typeface="Nunito"/>
              </a:rPr>
              <a:t>       - protected: Lets subclasses use the method but hides the method from other classes</a:t>
            </a:r>
            <a:r>
              <a:rPr lang="en-US">
                <a:solidFill>
                  <a:srgbClr val="C0791B"/>
                </a:solidFill>
                <a:latin typeface="Nunito"/>
              </a:rPr>
              <a:t>​</a:t>
            </a:r>
          </a:p>
          <a:p>
            <a:pPr algn="just"/>
            <a:r>
              <a:rPr lang="en-US">
                <a:solidFill>
                  <a:srgbClr val="C0791B"/>
                </a:solidFill>
                <a:latin typeface="Nunito"/>
              </a:rPr>
              <a:t>​</a:t>
            </a:r>
          </a:p>
          <a:p>
            <a:pPr marL="285750" lvl="1" indent="-285750" algn="just">
              <a:buChar char="•"/>
            </a:pPr>
            <a:r>
              <a:rPr lang="en-US" b="1">
                <a:solidFill>
                  <a:srgbClr val="313131"/>
                </a:solidFill>
                <a:latin typeface="Nunito"/>
              </a:rPr>
              <a:t>static</a:t>
            </a:r>
            <a:r>
              <a:rPr lang="en-US">
                <a:solidFill>
                  <a:srgbClr val="313131"/>
                </a:solidFill>
                <a:latin typeface="Nunito"/>
              </a:rPr>
              <a:t>: If we use the static keyword, it can be accessed without creating objects. The main method must always be static. </a:t>
            </a:r>
            <a:r>
              <a:rPr lang="en-US">
                <a:solidFill>
                  <a:srgbClr val="C0791B"/>
                </a:solidFill>
                <a:latin typeface="Nunito"/>
              </a:rPr>
              <a:t>​</a:t>
            </a:r>
          </a:p>
          <a:p>
            <a:pPr algn="just"/>
            <a:r>
              <a:rPr lang="en-US">
                <a:solidFill>
                  <a:srgbClr val="313131"/>
                </a:solidFill>
                <a:latin typeface="Nunito"/>
              </a:rPr>
              <a:t>      For e.g., the sqrt( ) method of standard Math class is static. Hence, we can directly call Math.sqrt( ) </a:t>
            </a:r>
          </a:p>
          <a:p>
            <a:pPr algn="just"/>
            <a:r>
              <a:rPr lang="en-US">
                <a:solidFill>
                  <a:srgbClr val="313131"/>
                </a:solidFill>
                <a:latin typeface="Nunito"/>
              </a:rPr>
              <a:t>      without creating an instance of Math class.</a:t>
            </a:r>
            <a:r>
              <a:rPr lang="en-US">
                <a:solidFill>
                  <a:srgbClr val="C0791B"/>
                </a:solidFill>
                <a:latin typeface="Nunito"/>
              </a:rPr>
              <a:t>​</a:t>
            </a:r>
          </a:p>
          <a:p>
            <a:pPr algn="just"/>
            <a:r>
              <a:rPr lang="en-US">
                <a:solidFill>
                  <a:srgbClr val="C0791B"/>
                </a:solidFill>
                <a:latin typeface="Nunito"/>
              </a:rPr>
              <a:t>​</a:t>
            </a:r>
          </a:p>
          <a:p>
            <a:pPr marL="285750" indent="-285750" algn="just">
              <a:buChar char="•"/>
            </a:pPr>
            <a:r>
              <a:rPr lang="en-US" b="1">
                <a:solidFill>
                  <a:srgbClr val="313131"/>
                </a:solidFill>
                <a:latin typeface="Nunito"/>
              </a:rPr>
              <a:t>returnType</a:t>
            </a:r>
            <a:r>
              <a:rPr lang="en-US">
                <a:solidFill>
                  <a:srgbClr val="313131"/>
                </a:solidFill>
                <a:latin typeface="Nunito"/>
              </a:rPr>
              <a:t> - It specifies what type of value a method returns. For e.g., if a method has an int return type then it returns an integer value. If the method does not return a value, its return type is void.</a:t>
            </a:r>
            <a:r>
              <a:rPr lang="en-US">
                <a:solidFill>
                  <a:srgbClr val="C0791B"/>
                </a:solidFill>
                <a:latin typeface="Nunito"/>
              </a:rPr>
              <a:t>​</a:t>
            </a:r>
          </a:p>
          <a:p>
            <a:pPr algn="just"/>
            <a:endParaRPr lang="en-US">
              <a:solidFill>
                <a:srgbClr val="C0791B"/>
              </a:solidFill>
              <a:latin typeface="Nunito"/>
            </a:endParaRPr>
          </a:p>
        </p:txBody>
      </p:sp>
    </p:spTree>
    <p:extLst>
      <p:ext uri="{BB962C8B-B14F-4D97-AF65-F5344CB8AC3E}">
        <p14:creationId xmlns:p14="http://schemas.microsoft.com/office/powerpoint/2010/main" val="17758901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8B94-628F-4558-8A3F-64E1FE8CC117}"/>
              </a:ext>
            </a:extLst>
          </p:cNvPr>
          <p:cNvSpPr>
            <a:spLocks noGrp="1"/>
          </p:cNvSpPr>
          <p:nvPr>
            <p:ph type="title"/>
          </p:nvPr>
        </p:nvSpPr>
        <p:spPr>
          <a:xfrm>
            <a:off x="1147838" y="647134"/>
            <a:ext cx="7030500" cy="999300"/>
          </a:xfrm>
        </p:spPr>
        <p:txBody>
          <a:bodyPr/>
          <a:lstStyle/>
          <a:p>
            <a:r>
              <a:rPr lang="en-US"/>
              <a:t>INTRODUCTION</a:t>
            </a:r>
          </a:p>
        </p:txBody>
      </p:sp>
      <p:sp>
        <p:nvSpPr>
          <p:cNvPr id="3" name="Text Placeholder 2">
            <a:extLst>
              <a:ext uri="{FF2B5EF4-FFF2-40B4-BE49-F238E27FC236}">
                <a16:creationId xmlns:a16="http://schemas.microsoft.com/office/drawing/2014/main" id="{208713DD-FFFD-4BE2-97B8-9A0DD96F8EF2}"/>
              </a:ext>
            </a:extLst>
          </p:cNvPr>
          <p:cNvSpPr>
            <a:spLocks noGrp="1"/>
          </p:cNvSpPr>
          <p:nvPr>
            <p:ph type="body" idx="1"/>
          </p:nvPr>
        </p:nvSpPr>
        <p:spPr>
          <a:xfrm>
            <a:off x="737667" y="1328934"/>
            <a:ext cx="3501043" cy="2947050"/>
          </a:xfrm>
        </p:spPr>
        <p:txBody>
          <a:bodyPr>
            <a:normAutofit/>
          </a:bodyPr>
          <a:lstStyle/>
          <a:p>
            <a:pPr marL="146050" indent="0" algn="just">
              <a:buNone/>
            </a:pPr>
            <a:r>
              <a:rPr lang="en-US" sz="1600" b="0" i="0">
                <a:solidFill>
                  <a:srgbClr val="273239"/>
                </a:solidFill>
                <a:effectLst/>
                <a:latin typeface="Nunito" pitchFamily="2" charset="0"/>
              </a:rPr>
              <a:t>Object-oriented programming aims to implement real-world entities like inheritance, hiding, polymorphism, objects etc. in programming. </a:t>
            </a:r>
          </a:p>
          <a:p>
            <a:pPr algn="just"/>
            <a:endParaRPr lang="en-US" sz="1600">
              <a:solidFill>
                <a:srgbClr val="273239"/>
              </a:solidFill>
              <a:latin typeface="Nunito" pitchFamily="2" charset="0"/>
            </a:endParaRPr>
          </a:p>
          <a:p>
            <a:endParaRPr lang="en-US" sz="1600"/>
          </a:p>
        </p:txBody>
      </p:sp>
      <p:pic>
        <p:nvPicPr>
          <p:cNvPr id="7" name="Picture 6" descr="Diagram&#10;&#10;Description automatically generated">
            <a:extLst>
              <a:ext uri="{FF2B5EF4-FFF2-40B4-BE49-F238E27FC236}">
                <a16:creationId xmlns:a16="http://schemas.microsoft.com/office/drawing/2014/main" id="{EC459360-5557-4BF1-B800-F56681272834}"/>
              </a:ext>
            </a:extLst>
          </p:cNvPr>
          <p:cNvPicPr>
            <a:picLocks noChangeAspect="1"/>
          </p:cNvPicPr>
          <p:nvPr/>
        </p:nvPicPr>
        <p:blipFill>
          <a:blip r:embed="rId2"/>
          <a:stretch>
            <a:fillRect/>
          </a:stretch>
        </p:blipFill>
        <p:spPr>
          <a:xfrm>
            <a:off x="4710233" y="1140532"/>
            <a:ext cx="4180114" cy="3557707"/>
          </a:xfrm>
          <a:prstGeom prst="rect">
            <a:avLst/>
          </a:prstGeom>
          <a:ln w="28575">
            <a:solidFill>
              <a:srgbClr val="92D050"/>
            </a:solidFill>
          </a:ln>
        </p:spPr>
      </p:pic>
    </p:spTree>
    <p:extLst>
      <p:ext uri="{BB962C8B-B14F-4D97-AF65-F5344CB8AC3E}">
        <p14:creationId xmlns:p14="http://schemas.microsoft.com/office/powerpoint/2010/main" val="38337574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F449F-8A0E-41E0-9F7C-3D507B33F96E}"/>
              </a:ext>
            </a:extLst>
          </p:cNvPr>
          <p:cNvSpPr txBox="1"/>
          <p:nvPr/>
        </p:nvSpPr>
        <p:spPr>
          <a:xfrm>
            <a:off x="356506" y="376917"/>
            <a:ext cx="8601073" cy="21082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300" b="1">
                <a:solidFill>
                  <a:schemeClr val="bg2">
                    <a:lumMod val="75000"/>
                  </a:schemeClr>
                </a:solidFill>
                <a:latin typeface="Nunito"/>
              </a:rPr>
              <a:t>methodName</a:t>
            </a:r>
            <a:r>
              <a:rPr lang="en-US" sz="1300">
                <a:solidFill>
                  <a:schemeClr val="bg2">
                    <a:lumMod val="75000"/>
                  </a:schemeClr>
                </a:solidFill>
                <a:latin typeface="Nunito"/>
              </a:rPr>
              <a:t> - It is an identifier that is used to refer to a particular method in a program.</a:t>
            </a:r>
            <a:r>
              <a:rPr lang="en-US" sz="1300">
                <a:solidFill>
                  <a:srgbClr val="C0791B"/>
                </a:solidFill>
                <a:latin typeface="Nunito"/>
              </a:rPr>
              <a:t> </a:t>
            </a:r>
            <a:endParaRPr lang="en-US" sz="1300"/>
          </a:p>
          <a:p>
            <a:r>
              <a:rPr lang="en-US" sz="1300">
                <a:solidFill>
                  <a:schemeClr val="bg2">
                    <a:lumMod val="75000"/>
                  </a:schemeClr>
                </a:solidFill>
                <a:latin typeface="Nunito"/>
              </a:rPr>
              <a:t>       Can be a combination of letters and numbers but should start with a letter.</a:t>
            </a:r>
            <a:endParaRPr lang="en-US">
              <a:solidFill>
                <a:schemeClr val="bg2">
                  <a:lumMod val="75000"/>
                </a:schemeClr>
              </a:solidFill>
            </a:endParaRPr>
          </a:p>
          <a:p>
            <a:endParaRPr lang="en-US" sz="1300">
              <a:solidFill>
                <a:schemeClr val="bg2">
                  <a:lumMod val="75000"/>
                </a:schemeClr>
              </a:solidFill>
              <a:latin typeface="Nunito"/>
            </a:endParaRPr>
          </a:p>
          <a:p>
            <a:pPr marL="285750" indent="-285750">
              <a:buChar char="•"/>
            </a:pPr>
            <a:r>
              <a:rPr lang="en-US" sz="1300" b="1">
                <a:solidFill>
                  <a:schemeClr val="bg2">
                    <a:lumMod val="75000"/>
                  </a:schemeClr>
                </a:solidFill>
                <a:latin typeface="Nunito"/>
              </a:rPr>
              <a:t>parameter1/parameter2</a:t>
            </a:r>
            <a:r>
              <a:rPr lang="en-US" sz="1300">
                <a:solidFill>
                  <a:schemeClr val="bg2">
                    <a:lumMod val="75000"/>
                  </a:schemeClr>
                </a:solidFill>
                <a:latin typeface="Nunito"/>
              </a:rPr>
              <a:t> - These are values passed to a method. We can pass any number of arguments to a method. </a:t>
            </a:r>
          </a:p>
          <a:p>
            <a:endParaRPr lang="en-US" sz="1300">
              <a:solidFill>
                <a:schemeClr val="bg2">
                  <a:lumMod val="75000"/>
                </a:schemeClr>
              </a:solidFill>
              <a:latin typeface="Nunito"/>
            </a:endParaRPr>
          </a:p>
          <a:p>
            <a:pPr marL="285750" indent="-285750">
              <a:buChar char="•"/>
            </a:pPr>
            <a:r>
              <a:rPr lang="en-US" sz="1300" b="1">
                <a:solidFill>
                  <a:schemeClr val="bg2">
                    <a:lumMod val="75000"/>
                  </a:schemeClr>
                </a:solidFill>
                <a:latin typeface="Nunito"/>
              </a:rPr>
              <a:t>method body</a:t>
            </a:r>
            <a:r>
              <a:rPr lang="en-US" sz="1300">
                <a:solidFill>
                  <a:schemeClr val="bg2">
                    <a:lumMod val="75000"/>
                  </a:schemeClr>
                </a:solidFill>
                <a:latin typeface="Nunito"/>
              </a:rPr>
              <a:t> - It includes the programming statements that are used to perform some tasks. The method body is enclosed inside the curly braces { }. The method body requires you to use the braces even if the body consists of only one statement.</a:t>
            </a:r>
            <a:endParaRPr lang="en-US">
              <a:solidFill>
                <a:schemeClr val="bg2">
                  <a:lumMod val="75000"/>
                </a:schemeClr>
              </a:solidFill>
            </a:endParaRPr>
          </a:p>
          <a:p>
            <a:pPr>
              <a:buChar char="•"/>
            </a:pPr>
            <a:endParaRPr lang="en-US">
              <a:solidFill>
                <a:schemeClr val="bg2"/>
              </a:solidFill>
              <a:latin typeface="Nunito"/>
            </a:endParaRPr>
          </a:p>
        </p:txBody>
      </p:sp>
      <p:pic>
        <p:nvPicPr>
          <p:cNvPr id="4" name="Picture 4">
            <a:extLst>
              <a:ext uri="{FF2B5EF4-FFF2-40B4-BE49-F238E27FC236}">
                <a16:creationId xmlns:a16="http://schemas.microsoft.com/office/drawing/2014/main" id="{D5760572-77E6-4F23-B696-00C5B3B9E6D6}"/>
              </a:ext>
            </a:extLst>
          </p:cNvPr>
          <p:cNvPicPr>
            <a:picLocks noChangeAspect="1"/>
          </p:cNvPicPr>
          <p:nvPr/>
        </p:nvPicPr>
        <p:blipFill>
          <a:blip r:embed="rId2"/>
          <a:stretch>
            <a:fillRect/>
          </a:stretch>
        </p:blipFill>
        <p:spPr>
          <a:xfrm>
            <a:off x="1880507" y="3131936"/>
            <a:ext cx="3246664" cy="1594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891DAB5C-3943-48E0-9966-247005E9105E}"/>
              </a:ext>
            </a:extLst>
          </p:cNvPr>
          <p:cNvSpPr txBox="1"/>
          <p:nvPr/>
        </p:nvSpPr>
        <p:spPr>
          <a:xfrm>
            <a:off x="662668" y="2649311"/>
            <a:ext cx="33895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solidFill>
                  <a:srgbClr val="313131"/>
                </a:solidFill>
                <a:latin typeface="Maven Pro"/>
              </a:rPr>
              <a:t>Working of a Java Method Call</a:t>
            </a:r>
          </a:p>
        </p:txBody>
      </p:sp>
    </p:spTree>
    <p:extLst>
      <p:ext uri="{BB962C8B-B14F-4D97-AF65-F5344CB8AC3E}">
        <p14:creationId xmlns:p14="http://schemas.microsoft.com/office/powerpoint/2010/main" val="613873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91D48EC4-0EDE-45BC-AB57-D209678235B7}"/>
              </a:ext>
            </a:extLst>
          </p:cNvPr>
          <p:cNvPicPr>
            <a:picLocks noChangeAspect="1"/>
          </p:cNvPicPr>
          <p:nvPr/>
        </p:nvPicPr>
        <p:blipFill>
          <a:blip r:embed="rId2"/>
          <a:stretch>
            <a:fillRect/>
          </a:stretch>
        </p:blipFill>
        <p:spPr>
          <a:xfrm>
            <a:off x="642257" y="839033"/>
            <a:ext cx="3790951" cy="364913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802DBFDF-7A93-4CE4-9115-D6F1086A35D8}"/>
              </a:ext>
            </a:extLst>
          </p:cNvPr>
          <p:cNvSpPr txBox="1"/>
          <p:nvPr/>
        </p:nvSpPr>
        <p:spPr>
          <a:xfrm>
            <a:off x="540204" y="315686"/>
            <a:ext cx="56551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solidFill>
                  <a:srgbClr val="424242"/>
                </a:solidFill>
                <a:latin typeface="Nunito"/>
              </a:rPr>
              <a:t>STRUCTURE OF A CLASS CONSISTING OF METHODS</a:t>
            </a:r>
            <a:endParaRPr lang="en-US" sz="1600" b="1" u="sng">
              <a:latin typeface="Nunito"/>
            </a:endParaRPr>
          </a:p>
        </p:txBody>
      </p:sp>
      <p:pic>
        <p:nvPicPr>
          <p:cNvPr id="6" name="Picture 6" descr="Text&#10;&#10;Description automatically generated">
            <a:extLst>
              <a:ext uri="{FF2B5EF4-FFF2-40B4-BE49-F238E27FC236}">
                <a16:creationId xmlns:a16="http://schemas.microsoft.com/office/drawing/2014/main" id="{6E9F0BEE-E033-49E6-9189-65F3E90037FD}"/>
              </a:ext>
            </a:extLst>
          </p:cNvPr>
          <p:cNvPicPr>
            <a:picLocks noChangeAspect="1"/>
          </p:cNvPicPr>
          <p:nvPr/>
        </p:nvPicPr>
        <p:blipFill>
          <a:blip r:embed="rId3"/>
          <a:stretch>
            <a:fillRect/>
          </a:stretch>
        </p:blipFill>
        <p:spPr>
          <a:xfrm>
            <a:off x="4867275" y="841276"/>
            <a:ext cx="3430360" cy="36582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36280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5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A8F6-13EF-4180-A94B-F0A1B3585814}"/>
              </a:ext>
            </a:extLst>
          </p:cNvPr>
          <p:cNvSpPr txBox="1"/>
          <p:nvPr/>
        </p:nvSpPr>
        <p:spPr>
          <a:xfrm>
            <a:off x="686480" y="311150"/>
            <a:ext cx="8267699"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latin typeface="Maven Pro"/>
              </a:rPr>
              <a:t>STANDARD LIBRARY METHODS</a:t>
            </a:r>
          </a:p>
          <a:p>
            <a:endParaRPr lang="en-US">
              <a:latin typeface="Nunito"/>
            </a:endParaRPr>
          </a:p>
          <a:p>
            <a:r>
              <a:rPr lang="en-US" sz="1600">
                <a:latin typeface="Nunito"/>
              </a:rPr>
              <a:t>The standard library methods are built-in methods in Java that are readily available for use. These standard libraries come along with the Java Class Library (JCL) in a Java archive (*.jar) file with JVM and JRE.</a:t>
            </a:r>
            <a:endParaRPr lang="en-US" sz="1600"/>
          </a:p>
          <a:p>
            <a:endParaRPr lang="en-US" sz="1600">
              <a:latin typeface="Nunito"/>
            </a:endParaRPr>
          </a:p>
          <a:p>
            <a:r>
              <a:rPr lang="en-US" sz="1600">
                <a:latin typeface="Nunito"/>
              </a:rPr>
              <a:t>For example,</a:t>
            </a:r>
          </a:p>
          <a:p>
            <a:pPr marL="285750" indent="-285750">
              <a:buChar char="•"/>
            </a:pPr>
            <a:r>
              <a:rPr lang="en-US" sz="1600">
                <a:latin typeface="Nunito"/>
              </a:rPr>
              <a:t>print() is a method of java.io.PrintSteam. The print("...") method prints the string inside quotation marks.</a:t>
            </a:r>
          </a:p>
          <a:p>
            <a:pPr marL="285750" indent="-285750">
              <a:buChar char="•"/>
            </a:pPr>
            <a:r>
              <a:rPr lang="en-US" sz="1600">
                <a:latin typeface="Nunito"/>
              </a:rPr>
              <a:t>sqrt() is a method of Math class. It returns the square root of a number.</a:t>
            </a:r>
          </a:p>
          <a:p>
            <a:endParaRPr lang="en-US">
              <a:solidFill>
                <a:srgbClr val="313131"/>
              </a:solidFill>
              <a:latin typeface="Nunito"/>
            </a:endParaRPr>
          </a:p>
        </p:txBody>
      </p:sp>
      <p:pic>
        <p:nvPicPr>
          <p:cNvPr id="4" name="Picture 4" descr="Text&#10;&#10;Description automatically generated">
            <a:extLst>
              <a:ext uri="{FF2B5EF4-FFF2-40B4-BE49-F238E27FC236}">
                <a16:creationId xmlns:a16="http://schemas.microsoft.com/office/drawing/2014/main" id="{FD919BAA-D0BD-45CC-81A6-D133FCC0B535}"/>
              </a:ext>
            </a:extLst>
          </p:cNvPr>
          <p:cNvPicPr>
            <a:picLocks noChangeAspect="1"/>
          </p:cNvPicPr>
          <p:nvPr/>
        </p:nvPicPr>
        <p:blipFill>
          <a:blip r:embed="rId2"/>
          <a:stretch>
            <a:fillRect/>
          </a:stretch>
        </p:blipFill>
        <p:spPr>
          <a:xfrm>
            <a:off x="1349828" y="3218398"/>
            <a:ext cx="5314950" cy="1605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35764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a:xfrm>
            <a:off x="1303800" y="598575"/>
            <a:ext cx="7030500" cy="686336"/>
          </a:xfrm>
        </p:spPr>
        <p:txBody>
          <a:bodyPr/>
          <a:lstStyle/>
          <a:p>
            <a:r>
              <a:rPr lang="en-US"/>
              <a:t>CONSTRUCTORS AND INITIALIZATION</a:t>
            </a:r>
          </a:p>
        </p:txBody>
      </p:sp>
      <p:sp>
        <p:nvSpPr>
          <p:cNvPr id="3" name="Text Placeholder 2">
            <a:extLst>
              <a:ext uri="{FF2B5EF4-FFF2-40B4-BE49-F238E27FC236}">
                <a16:creationId xmlns:a16="http://schemas.microsoft.com/office/drawing/2014/main" id="{BBB11CD7-2C4A-45D4-A3F8-EDE2488492DA}"/>
              </a:ext>
            </a:extLst>
          </p:cNvPr>
          <p:cNvSpPr>
            <a:spLocks noGrp="1"/>
          </p:cNvSpPr>
          <p:nvPr>
            <p:ph type="body" idx="1"/>
          </p:nvPr>
        </p:nvSpPr>
        <p:spPr>
          <a:xfrm>
            <a:off x="1303800" y="1336907"/>
            <a:ext cx="7418303" cy="3473689"/>
          </a:xfrm>
        </p:spPr>
        <p:txBody>
          <a:bodyPr spcFirstLastPara="1" wrap="square" lIns="91425" tIns="91425" rIns="91425" bIns="91425" anchor="t" anchorCtr="0">
            <a:noAutofit/>
          </a:bodyPr>
          <a:lstStyle/>
          <a:p>
            <a:pPr algn="just"/>
            <a:r>
              <a:rPr lang="en-US" sz="1600"/>
              <a:t>A constructor in Java is a </a:t>
            </a:r>
            <a:r>
              <a:rPr lang="en-US" sz="1600" b="1"/>
              <a:t>special method</a:t>
            </a:r>
            <a:r>
              <a:rPr lang="en-US" sz="1600"/>
              <a:t> that is used to initialize objects. It is called when an object of a class is created. It can be used to set initial values for object attributes.</a:t>
            </a:r>
            <a:endParaRPr lang="en-US"/>
          </a:p>
          <a:p>
            <a:pPr marL="146050" indent="0">
              <a:lnSpc>
                <a:spcPct val="114999"/>
              </a:lnSpc>
              <a:buNone/>
            </a:pPr>
            <a:endParaRPr lang="en-US" sz="1600"/>
          </a:p>
          <a:p>
            <a:pPr algn="just">
              <a:lnSpc>
                <a:spcPct val="114999"/>
              </a:lnSpc>
            </a:pPr>
            <a:r>
              <a:rPr lang="en-US" sz="1600"/>
              <a:t>If no user-defined constructor is provided for a class, compiler initializes member variables to its default values.</a:t>
            </a:r>
          </a:p>
          <a:p>
            <a:pPr>
              <a:lnSpc>
                <a:spcPct val="114999"/>
              </a:lnSpc>
              <a:buFont typeface="Wingdings"/>
              <a:buChar char="v"/>
            </a:pPr>
            <a:r>
              <a:rPr lang="en-US" sz="1600"/>
              <a:t>numeric data types are set to 0</a:t>
            </a:r>
          </a:p>
          <a:p>
            <a:pPr>
              <a:lnSpc>
                <a:spcPct val="114999"/>
              </a:lnSpc>
              <a:buFont typeface="Wingdings"/>
              <a:buChar char="v"/>
            </a:pPr>
            <a:r>
              <a:rPr lang="en-US" sz="1600"/>
              <a:t>char data types are set to null character(‘\0’)</a:t>
            </a:r>
          </a:p>
          <a:p>
            <a:pPr>
              <a:lnSpc>
                <a:spcPct val="114999"/>
              </a:lnSpc>
              <a:buFont typeface="Wingdings"/>
              <a:buChar char="v"/>
            </a:pPr>
            <a:r>
              <a:rPr lang="en-US" sz="1600"/>
              <a:t>reference variables are set to null</a:t>
            </a:r>
          </a:p>
          <a:p>
            <a:pPr>
              <a:lnSpc>
                <a:spcPct val="114999"/>
              </a:lnSpc>
              <a:buFont typeface="Wingdings"/>
              <a:buChar char="v"/>
            </a:pPr>
            <a:endParaRPr lang="en-US" sz="1600"/>
          </a:p>
          <a:p>
            <a:pPr algn="just">
              <a:lnSpc>
                <a:spcPct val="114999"/>
              </a:lnSpc>
            </a:pPr>
            <a:r>
              <a:rPr lang="en-US" sz="1600"/>
              <a:t>It has the </a:t>
            </a:r>
            <a:r>
              <a:rPr lang="en-US" sz="1600" b="1"/>
              <a:t>same name</a:t>
            </a:r>
            <a:r>
              <a:rPr lang="en-US" sz="1600"/>
              <a:t> as the class and it doesn't return a value, not even </a:t>
            </a:r>
            <a:r>
              <a:rPr lang="en-US" sz="1600" b="1"/>
              <a:t>void</a:t>
            </a:r>
            <a:r>
              <a:rPr lang="en-US" sz="1600" b="1" i="1"/>
              <a:t>.</a:t>
            </a:r>
            <a:endParaRPr lang="en-US" sz="1600"/>
          </a:p>
          <a:p>
            <a:pPr>
              <a:lnSpc>
                <a:spcPct val="114999"/>
              </a:lnSpc>
            </a:pPr>
            <a:endParaRPr lang="en-US" sz="1400" b="1" i="1"/>
          </a:p>
          <a:p>
            <a:pPr>
              <a:lnSpc>
                <a:spcPct val="114999"/>
              </a:lnSpc>
              <a:buFont typeface="Arial"/>
              <a:buChar char="•"/>
            </a:pPr>
            <a:endParaRPr lang="en-US"/>
          </a:p>
          <a:p>
            <a:pPr>
              <a:lnSpc>
                <a:spcPct val="114999"/>
              </a:lnSpc>
              <a:buFont typeface="Wingdings"/>
              <a:buChar char="v"/>
            </a:pPr>
            <a:endParaRPr lang="en-US"/>
          </a:p>
          <a:p>
            <a:pPr marL="146050" indent="0">
              <a:lnSpc>
                <a:spcPct val="114999"/>
              </a:lnSpc>
              <a:buNone/>
            </a:pPr>
            <a:endParaRPr lang="en-US"/>
          </a:p>
          <a:p>
            <a:pPr>
              <a:lnSpc>
                <a:spcPct val="114999"/>
              </a:lnSpc>
            </a:pPr>
            <a:endParaRPr lang="en-US"/>
          </a:p>
        </p:txBody>
      </p:sp>
    </p:spTree>
    <p:extLst>
      <p:ext uri="{BB962C8B-B14F-4D97-AF65-F5344CB8AC3E}">
        <p14:creationId xmlns:p14="http://schemas.microsoft.com/office/powerpoint/2010/main" val="3340752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3252284-5C53-4224-9C33-9390D7D56BB4}"/>
              </a:ext>
            </a:extLst>
          </p:cNvPr>
          <p:cNvPicPr>
            <a:picLocks noChangeAspect="1"/>
          </p:cNvPicPr>
          <p:nvPr/>
        </p:nvPicPr>
        <p:blipFill>
          <a:blip r:embed="rId2"/>
          <a:stretch>
            <a:fillRect/>
          </a:stretch>
        </p:blipFill>
        <p:spPr>
          <a:xfrm>
            <a:off x="2581275" y="1018153"/>
            <a:ext cx="3974646" cy="382837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AAA31EC-EBA4-43FF-9B07-6109DD5E3540}"/>
              </a:ext>
            </a:extLst>
          </p:cNvPr>
          <p:cNvSpPr txBox="1"/>
          <p:nvPr/>
        </p:nvSpPr>
        <p:spPr>
          <a:xfrm>
            <a:off x="560615" y="519793"/>
            <a:ext cx="44849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u="sng">
                <a:latin typeface="Maven Pro"/>
              </a:rPr>
              <a:t>PARAMETERLESS CONSTRUCTOR</a:t>
            </a:r>
          </a:p>
        </p:txBody>
      </p:sp>
    </p:spTree>
    <p:extLst>
      <p:ext uri="{BB962C8B-B14F-4D97-AF65-F5344CB8AC3E}">
        <p14:creationId xmlns:p14="http://schemas.microsoft.com/office/powerpoint/2010/main" val="1856280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329D4-316C-4A4B-B639-752632490D6E}"/>
              </a:ext>
            </a:extLst>
          </p:cNvPr>
          <p:cNvSpPr txBox="1"/>
          <p:nvPr/>
        </p:nvSpPr>
        <p:spPr>
          <a:xfrm>
            <a:off x="363310" y="417738"/>
            <a:ext cx="4763858"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222222"/>
                </a:solidFill>
                <a:latin typeface="Maven Pro"/>
                <a:ea typeface="Source Sans Pro"/>
              </a:rPr>
              <a:t>CONSTRUCTOR OVERLOADING</a:t>
            </a:r>
          </a:p>
          <a:p>
            <a:endParaRPr lang="en-US" sz="2000" b="1">
              <a:solidFill>
                <a:srgbClr val="222222"/>
              </a:solidFill>
              <a:latin typeface="Nunito"/>
              <a:ea typeface="Source Sans Pro"/>
            </a:endParaRPr>
          </a:p>
          <a:p>
            <a:pPr marL="285750" indent="-285750" algn="just">
              <a:buFont typeface="Wingdings"/>
              <a:buChar char="v"/>
            </a:pPr>
            <a:r>
              <a:rPr lang="en-US" sz="1300">
                <a:solidFill>
                  <a:srgbClr val="222222"/>
                </a:solidFill>
                <a:latin typeface="Nunito"/>
                <a:ea typeface="Source Sans Pro"/>
              </a:rPr>
              <a:t>Java Constructor overloading is a technique in which a class can have any number of constructors that differ in parameter list. </a:t>
            </a:r>
          </a:p>
          <a:p>
            <a:pPr marL="285750" indent="-285750" algn="just">
              <a:buFont typeface="Wingdings"/>
              <a:buChar char="v"/>
            </a:pPr>
            <a:endParaRPr lang="en-US" sz="1300">
              <a:solidFill>
                <a:srgbClr val="222222"/>
              </a:solidFill>
              <a:latin typeface="Nunito"/>
              <a:ea typeface="Source Sans Pro"/>
            </a:endParaRPr>
          </a:p>
          <a:p>
            <a:pPr marL="285750" indent="-285750" algn="just">
              <a:buFont typeface="Wingdings"/>
              <a:buChar char="v"/>
            </a:pPr>
            <a:r>
              <a:rPr lang="en-US" sz="1300">
                <a:solidFill>
                  <a:srgbClr val="222222"/>
                </a:solidFill>
                <a:latin typeface="Nunito"/>
                <a:ea typeface="Source Sans Pro"/>
              </a:rPr>
              <a:t>The compiler differentiates these constructors by considering the number of parameters in the list and their type.</a:t>
            </a:r>
          </a:p>
          <a:p>
            <a:pPr marL="285750" indent="-285750" algn="just">
              <a:buFont typeface="Wingdings"/>
              <a:buChar char="v"/>
            </a:pPr>
            <a:endParaRPr lang="en-US" sz="1300">
              <a:solidFill>
                <a:srgbClr val="222222"/>
              </a:solidFill>
              <a:latin typeface="Nunito"/>
              <a:ea typeface="Source Sans Pro"/>
            </a:endParaRPr>
          </a:p>
          <a:p>
            <a:pPr marL="285750" indent="-285750" algn="just">
              <a:buFont typeface="Wingdings"/>
              <a:buChar char="ü"/>
            </a:pPr>
            <a:r>
              <a:rPr lang="en-US" sz="1300">
                <a:latin typeface="Nunito"/>
                <a:ea typeface="Source Sans Pro"/>
              </a:rPr>
              <a:t>Every class has a default constructor in Java. Default overloaded constructor for </a:t>
            </a:r>
            <a:r>
              <a:rPr lang="en-US" sz="1300" b="1">
                <a:latin typeface="Nunito"/>
                <a:ea typeface="Source Sans Pro"/>
              </a:rPr>
              <a:t>class Demo </a:t>
            </a:r>
            <a:r>
              <a:rPr lang="en-US" sz="1300">
                <a:latin typeface="Nunito"/>
                <a:ea typeface="Source Sans Pro"/>
              </a:rPr>
              <a:t>is </a:t>
            </a:r>
            <a:r>
              <a:rPr lang="en-US" sz="1300" b="1">
                <a:latin typeface="Nunito"/>
                <a:ea typeface="Source Sans Pro"/>
              </a:rPr>
              <a:t>Demo( )</a:t>
            </a:r>
            <a:r>
              <a:rPr lang="en-US" sz="1300">
                <a:latin typeface="Nunito"/>
                <a:ea typeface="Source Sans Pro"/>
              </a:rPr>
              <a:t>. In case you do not provide this constructor, the compiler creates it for you and initializes the variables to default values. You may choose to override this default constructor and initialize variables to your desired values</a:t>
            </a:r>
          </a:p>
          <a:p>
            <a:pPr marL="285750" indent="-285750" algn="just">
              <a:buFont typeface="Wingdings"/>
              <a:buChar char="ü"/>
            </a:pPr>
            <a:endParaRPr lang="en-US" sz="1300">
              <a:latin typeface="Nunito"/>
              <a:ea typeface="Source Sans Pro"/>
            </a:endParaRPr>
          </a:p>
          <a:p>
            <a:pPr marL="285750" indent="-285750" algn="just">
              <a:buFont typeface="Wingdings"/>
              <a:buChar char="ü"/>
            </a:pPr>
            <a:r>
              <a:rPr lang="en-US" sz="1300">
                <a:latin typeface="Nunito"/>
                <a:ea typeface="Source Sans Pro"/>
              </a:rPr>
              <a:t>But if you specify a parameterized constructor like Demo(int a) and want to use the default constructor Java Demo( ), it is mandatory for you to specify it.</a:t>
            </a:r>
          </a:p>
        </p:txBody>
      </p:sp>
      <p:pic>
        <p:nvPicPr>
          <p:cNvPr id="3" name="Picture 3">
            <a:extLst>
              <a:ext uri="{FF2B5EF4-FFF2-40B4-BE49-F238E27FC236}">
                <a16:creationId xmlns:a16="http://schemas.microsoft.com/office/drawing/2014/main" id="{82DE6C46-CBA2-41C1-9919-00ED613CE80C}"/>
              </a:ext>
            </a:extLst>
          </p:cNvPr>
          <p:cNvPicPr>
            <a:picLocks noChangeAspect="1"/>
          </p:cNvPicPr>
          <p:nvPr/>
        </p:nvPicPr>
        <p:blipFill>
          <a:blip r:embed="rId2"/>
          <a:stretch>
            <a:fillRect/>
          </a:stretch>
        </p:blipFill>
        <p:spPr>
          <a:xfrm>
            <a:off x="5425169" y="330844"/>
            <a:ext cx="3301092" cy="4590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430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EB87-E3CB-406D-AAC9-F727831E45F1}"/>
              </a:ext>
            </a:extLst>
          </p:cNvPr>
          <p:cNvSpPr>
            <a:spLocks noGrp="1"/>
          </p:cNvSpPr>
          <p:nvPr>
            <p:ph type="title"/>
          </p:nvPr>
        </p:nvSpPr>
        <p:spPr>
          <a:xfrm>
            <a:off x="1303800" y="611849"/>
            <a:ext cx="7030500" cy="617595"/>
          </a:xfrm>
        </p:spPr>
        <p:txBody>
          <a:bodyPr>
            <a:normAutofit/>
          </a:bodyPr>
          <a:lstStyle/>
          <a:p>
            <a:pPr algn="just"/>
            <a:r>
              <a:rPr lang="en-US"/>
              <a:t>STATIC DATA MEMBERS &amp; METHODS</a:t>
            </a:r>
          </a:p>
        </p:txBody>
      </p:sp>
      <p:sp>
        <p:nvSpPr>
          <p:cNvPr id="4" name="Text Placeholder 3">
            <a:extLst>
              <a:ext uri="{FF2B5EF4-FFF2-40B4-BE49-F238E27FC236}">
                <a16:creationId xmlns:a16="http://schemas.microsoft.com/office/drawing/2014/main" id="{44969E3D-C48F-49BD-BC5F-928A387D053E}"/>
              </a:ext>
            </a:extLst>
          </p:cNvPr>
          <p:cNvSpPr>
            <a:spLocks noGrp="1"/>
          </p:cNvSpPr>
          <p:nvPr>
            <p:ph type="body" idx="1"/>
          </p:nvPr>
        </p:nvSpPr>
        <p:spPr>
          <a:xfrm>
            <a:off x="1303799" y="1229443"/>
            <a:ext cx="7648099" cy="3526973"/>
          </a:xfrm>
        </p:spPr>
        <p:txBody>
          <a:bodyPr>
            <a:normAutofit fontScale="92500" lnSpcReduction="20000"/>
          </a:bodyPr>
          <a:lstStyle/>
          <a:p>
            <a:pPr marL="146050" indent="0" algn="just">
              <a:lnSpc>
                <a:spcPct val="150000"/>
              </a:lnSpc>
              <a:buNone/>
            </a:pPr>
            <a:r>
              <a:rPr lang="en-US" sz="1600" b="1" i="0">
                <a:solidFill>
                  <a:srgbClr val="222222"/>
                </a:solidFill>
                <a:effectLst/>
                <a:latin typeface="Nunito" pitchFamily="2" charset="0"/>
              </a:rPr>
              <a:t>Static Data Member or Static Variable :-</a:t>
            </a:r>
          </a:p>
          <a:p>
            <a:pPr algn="just">
              <a:lnSpc>
                <a:spcPct val="170000"/>
              </a:lnSpc>
              <a:buFont typeface="Wingdings" panose="05000000000000000000" pitchFamily="2" charset="2"/>
              <a:buChar char="Ø"/>
            </a:pPr>
            <a:r>
              <a:rPr lang="en-US" sz="1500" i="0">
                <a:solidFill>
                  <a:srgbClr val="222222"/>
                </a:solidFill>
                <a:effectLst/>
                <a:latin typeface="Nunito" pitchFamily="2" charset="0"/>
              </a:rPr>
              <a:t>Static variable in Java</a:t>
            </a:r>
            <a:r>
              <a:rPr lang="en-US" sz="1500" b="0" i="0">
                <a:solidFill>
                  <a:srgbClr val="222222"/>
                </a:solidFill>
                <a:effectLst/>
                <a:latin typeface="Nunito" pitchFamily="2" charset="0"/>
              </a:rPr>
              <a:t> is variable which belongs to the class and initialized only once at the start of the execution. It is a variable which belongs to the class and not to object (instance ). Static variables are initialized only once, at the start of the execution. These variables will be initialized first, before the initialization of any instance variables.</a:t>
            </a:r>
          </a:p>
          <a:p>
            <a:pPr algn="just">
              <a:lnSpc>
                <a:spcPct val="170000"/>
              </a:lnSpc>
              <a:buFont typeface="Wingdings" panose="05000000000000000000" pitchFamily="2" charset="2"/>
              <a:buChar char="Ø"/>
            </a:pPr>
            <a:r>
              <a:rPr lang="en-US" sz="1500" b="0" i="0">
                <a:solidFill>
                  <a:srgbClr val="222222"/>
                </a:solidFill>
                <a:effectLst/>
                <a:latin typeface="Nunito" pitchFamily="2" charset="0"/>
              </a:rPr>
              <a:t>A single copy to be shared by all instances of the class.</a:t>
            </a:r>
          </a:p>
          <a:p>
            <a:pPr algn="just">
              <a:lnSpc>
                <a:spcPct val="170000"/>
              </a:lnSpc>
              <a:buFont typeface="Wingdings" panose="05000000000000000000" pitchFamily="2" charset="2"/>
              <a:buChar char="Ø"/>
            </a:pPr>
            <a:r>
              <a:rPr lang="en-US" sz="1500" b="0" i="0">
                <a:solidFill>
                  <a:srgbClr val="222222"/>
                </a:solidFill>
                <a:effectLst/>
                <a:latin typeface="Nunito" pitchFamily="2" charset="0"/>
              </a:rPr>
              <a:t>A static variable can be accessed directly by the class name and doesn’t need any object.</a:t>
            </a:r>
          </a:p>
          <a:p>
            <a:pPr algn="just">
              <a:lnSpc>
                <a:spcPct val="170000"/>
              </a:lnSpc>
              <a:buFont typeface="Wingdings" panose="05000000000000000000" pitchFamily="2" charset="2"/>
              <a:buChar char="Ø"/>
            </a:pPr>
            <a:r>
              <a:rPr lang="en-US" sz="1500" b="0" i="0">
                <a:solidFill>
                  <a:srgbClr val="000000"/>
                </a:solidFill>
                <a:effectLst/>
                <a:latin typeface="Nunito" pitchFamily="2" charset="0"/>
              </a:rPr>
              <a:t>Static methods can be public or private.</a:t>
            </a:r>
            <a:endParaRPr lang="en-US" sz="1500" b="0" i="0">
              <a:solidFill>
                <a:srgbClr val="222222"/>
              </a:solidFill>
              <a:effectLst/>
              <a:latin typeface="Nunito" pitchFamily="2" charset="0"/>
            </a:endParaRPr>
          </a:p>
          <a:p>
            <a:pPr algn="just">
              <a:lnSpc>
                <a:spcPct val="170000"/>
              </a:lnSpc>
              <a:buFont typeface="Wingdings" panose="05000000000000000000" pitchFamily="2" charset="2"/>
              <a:buChar char="Ø"/>
            </a:pPr>
            <a:r>
              <a:rPr lang="en-US" sz="1500" b="0" i="0">
                <a:solidFill>
                  <a:srgbClr val="222222"/>
                </a:solidFill>
                <a:effectLst/>
                <a:latin typeface="Nunito" pitchFamily="2" charset="0"/>
              </a:rPr>
              <a:t>Syntax :- &lt;class-name&gt;.&lt;variable-name&gt;</a:t>
            </a:r>
          </a:p>
          <a:p>
            <a:pPr marL="146050" indent="0" algn="just">
              <a:buNone/>
            </a:pPr>
            <a:endParaRPr lang="en-US" sz="1400" b="0" i="0">
              <a:solidFill>
                <a:srgbClr val="222222"/>
              </a:solidFill>
              <a:effectLst/>
              <a:latin typeface="Nunito" pitchFamily="2" charset="0"/>
            </a:endParaRPr>
          </a:p>
          <a:p>
            <a:pPr algn="just"/>
            <a:endParaRPr lang="en-US" sz="1400">
              <a:latin typeface="Nunito" pitchFamily="2" charset="0"/>
            </a:endParaRPr>
          </a:p>
        </p:txBody>
      </p:sp>
      <p:pic>
        <p:nvPicPr>
          <p:cNvPr id="7" name="Picture 6" descr="Diagram&#10;&#10;Description automatically generated">
            <a:extLst>
              <a:ext uri="{FF2B5EF4-FFF2-40B4-BE49-F238E27FC236}">
                <a16:creationId xmlns:a16="http://schemas.microsoft.com/office/drawing/2014/main" id="{263B2B37-428A-4C58-AE4E-2E47DF01483D}"/>
              </a:ext>
            </a:extLst>
          </p:cNvPr>
          <p:cNvPicPr>
            <a:picLocks noChangeAspect="1"/>
          </p:cNvPicPr>
          <p:nvPr/>
        </p:nvPicPr>
        <p:blipFill>
          <a:blip r:embed="rId2"/>
          <a:stretch>
            <a:fillRect/>
          </a:stretch>
        </p:blipFill>
        <p:spPr>
          <a:xfrm>
            <a:off x="5371139" y="3588444"/>
            <a:ext cx="3580759" cy="1444597"/>
          </a:xfrm>
          <a:prstGeom prst="rect">
            <a:avLst/>
          </a:prstGeom>
          <a:effectLst>
            <a:outerShdw blurRad="114300" sx="104000" sy="104000" algn="ctr" rotWithShape="0">
              <a:prstClr val="black">
                <a:alpha val="38000"/>
              </a:prstClr>
            </a:outerShdw>
            <a:softEdge rad="12700"/>
          </a:effectLst>
        </p:spPr>
      </p:pic>
    </p:spTree>
    <p:extLst>
      <p:ext uri="{BB962C8B-B14F-4D97-AF65-F5344CB8AC3E}">
        <p14:creationId xmlns:p14="http://schemas.microsoft.com/office/powerpoint/2010/main" val="1842892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E0E9C-276E-46DE-8D8C-E79B3106F556}"/>
              </a:ext>
            </a:extLst>
          </p:cNvPr>
          <p:cNvSpPr txBox="1"/>
          <p:nvPr/>
        </p:nvSpPr>
        <p:spPr>
          <a:xfrm>
            <a:off x="653142" y="285197"/>
            <a:ext cx="8145075" cy="3112390"/>
          </a:xfrm>
          <a:prstGeom prst="rect">
            <a:avLst/>
          </a:prstGeom>
          <a:noFill/>
        </p:spPr>
        <p:txBody>
          <a:bodyPr wrap="square" lIns="91440" tIns="45720" rIns="91440" bIns="45720" anchor="t">
            <a:spAutoFit/>
          </a:bodyPr>
          <a:lstStyle/>
          <a:p>
            <a:pPr algn="just">
              <a:lnSpc>
                <a:spcPct val="150000"/>
              </a:lnSpc>
            </a:pPr>
            <a:r>
              <a:rPr lang="en-US" sz="2000" b="1">
                <a:latin typeface="Maven Pro"/>
              </a:rPr>
              <a:t>STATIC METHODS</a:t>
            </a:r>
          </a:p>
          <a:p>
            <a:pPr marL="285750" indent="-285750" algn="just">
              <a:lnSpc>
                <a:spcPct val="150000"/>
              </a:lnSpc>
              <a:buFont typeface="Arial" panose="020B0604020202020204" pitchFamily="34" charset="0"/>
              <a:buChar char="•"/>
            </a:pPr>
            <a:r>
              <a:rPr lang="en-US">
                <a:latin typeface="Nunito"/>
              </a:rPr>
              <a:t>Static methods are used to perform single operation like opening the files, obtaining a DBMS connection etc.</a:t>
            </a:r>
          </a:p>
          <a:p>
            <a:pPr marL="285750" indent="-285750" algn="just">
              <a:lnSpc>
                <a:spcPct val="150000"/>
              </a:lnSpc>
              <a:buFont typeface="Arial" panose="020B0604020202020204" pitchFamily="34" charset="0"/>
              <a:buChar char="•"/>
            </a:pPr>
            <a:r>
              <a:rPr lang="en-US" b="0" i="0">
                <a:solidFill>
                  <a:srgbClr val="222222"/>
                </a:solidFill>
                <a:effectLst/>
                <a:latin typeface="Nunito"/>
              </a:rPr>
              <a:t>A static method can call only other static methods and can not call a non-static method from it.</a:t>
            </a:r>
            <a:endParaRPr lang="en-US">
              <a:latin typeface="Nunito"/>
            </a:endParaRPr>
          </a:p>
          <a:p>
            <a:pPr marL="285750" indent="-285750" algn="just">
              <a:lnSpc>
                <a:spcPct val="150000"/>
              </a:lnSpc>
              <a:buFont typeface="Arial" panose="020B0604020202020204" pitchFamily="34" charset="0"/>
              <a:buChar char="•"/>
            </a:pPr>
            <a:r>
              <a:rPr lang="en-US">
                <a:latin typeface="Nunito"/>
              </a:rPr>
              <a:t>Static methods can access static data member and can change the value of it.</a:t>
            </a:r>
          </a:p>
          <a:p>
            <a:pPr marL="285750" indent="-285750" algn="just">
              <a:lnSpc>
                <a:spcPct val="150000"/>
              </a:lnSpc>
              <a:buFont typeface="Arial" panose="020B0604020202020204" pitchFamily="34" charset="0"/>
              <a:buChar char="•"/>
            </a:pPr>
            <a:r>
              <a:rPr lang="en-US" b="0" i="0">
                <a:solidFill>
                  <a:srgbClr val="222222"/>
                </a:solidFill>
                <a:effectLst/>
                <a:latin typeface="Nunito"/>
              </a:rPr>
              <a:t>A static method can be accessed directly by the class name and doesn’t need any object</a:t>
            </a:r>
          </a:p>
          <a:p>
            <a:pPr marL="285750" indent="-285750" algn="just">
              <a:lnSpc>
                <a:spcPct val="150000"/>
              </a:lnSpc>
              <a:buFont typeface="Arial" panose="020B0604020202020204" pitchFamily="34" charset="0"/>
              <a:buChar char="•"/>
            </a:pPr>
            <a:r>
              <a:rPr lang="en-US" b="0" i="0">
                <a:solidFill>
                  <a:srgbClr val="222222"/>
                </a:solidFill>
                <a:effectLst/>
                <a:latin typeface="Nunito"/>
              </a:rPr>
              <a:t>A static method cannot refer to “this” or “super” keywords in anyway</a:t>
            </a:r>
          </a:p>
          <a:p>
            <a:pPr marL="285750" indent="-285750" algn="just">
              <a:lnSpc>
                <a:spcPct val="150000"/>
              </a:lnSpc>
              <a:buFont typeface="Arial" panose="020B0604020202020204" pitchFamily="34" charset="0"/>
              <a:buChar char="•"/>
            </a:pPr>
            <a:endParaRPr lang="en-US" b="0" i="0">
              <a:solidFill>
                <a:srgbClr val="222222"/>
              </a:solidFill>
              <a:effectLst/>
              <a:latin typeface="Nunito" pitchFamily="2" charset="0"/>
            </a:endParaRPr>
          </a:p>
          <a:p>
            <a:pPr marL="285750" indent="-285750" algn="just">
              <a:lnSpc>
                <a:spcPct val="150000"/>
              </a:lnSpc>
              <a:buFont typeface="Arial" panose="020B0604020202020204" pitchFamily="34" charset="0"/>
              <a:buChar char="•"/>
            </a:pPr>
            <a:endParaRPr lang="en-US">
              <a:latin typeface="Nunito" pitchFamily="2" charset="0"/>
            </a:endParaRPr>
          </a:p>
        </p:txBody>
      </p:sp>
      <p:pic>
        <p:nvPicPr>
          <p:cNvPr id="4" name="Picture 3">
            <a:extLst>
              <a:ext uri="{FF2B5EF4-FFF2-40B4-BE49-F238E27FC236}">
                <a16:creationId xmlns:a16="http://schemas.microsoft.com/office/drawing/2014/main" id="{61167B7D-4D05-4446-A099-8627068E1B94}"/>
              </a:ext>
            </a:extLst>
          </p:cNvPr>
          <p:cNvPicPr>
            <a:picLocks noChangeAspect="1"/>
          </p:cNvPicPr>
          <p:nvPr/>
        </p:nvPicPr>
        <p:blipFill rotWithShape="1">
          <a:blip r:embed="rId2"/>
          <a:srcRect l="27372" t="31037" r="34854" b="30084"/>
          <a:stretch/>
        </p:blipFill>
        <p:spPr>
          <a:xfrm>
            <a:off x="653142" y="2834864"/>
            <a:ext cx="3918858" cy="209500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8FA65FB-20F9-4287-AD10-7F5CEBD9D6E6}"/>
              </a:ext>
            </a:extLst>
          </p:cNvPr>
          <p:cNvPicPr>
            <a:picLocks noChangeAspect="1"/>
          </p:cNvPicPr>
          <p:nvPr/>
        </p:nvPicPr>
        <p:blipFill rotWithShape="1">
          <a:blip r:embed="rId3"/>
          <a:srcRect l="27143" t="41980" r="36219" b="17236"/>
          <a:stretch/>
        </p:blipFill>
        <p:spPr>
          <a:xfrm>
            <a:off x="4725679" y="2834864"/>
            <a:ext cx="4072538" cy="2097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37055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5A3B-0B9F-4096-A444-68B81D9E7EF6}"/>
              </a:ext>
            </a:extLst>
          </p:cNvPr>
          <p:cNvSpPr>
            <a:spLocks noGrp="1"/>
          </p:cNvSpPr>
          <p:nvPr>
            <p:ph type="title"/>
          </p:nvPr>
        </p:nvSpPr>
        <p:spPr>
          <a:xfrm>
            <a:off x="1303800" y="598575"/>
            <a:ext cx="7030500" cy="738447"/>
          </a:xfrm>
        </p:spPr>
        <p:txBody>
          <a:bodyPr/>
          <a:lstStyle/>
          <a:p>
            <a:r>
              <a:rPr lang="en-US"/>
              <a:t>REFERENCE VARIABLE CASTING</a:t>
            </a:r>
          </a:p>
        </p:txBody>
      </p:sp>
      <p:sp>
        <p:nvSpPr>
          <p:cNvPr id="3" name="Text Placeholder 2">
            <a:extLst>
              <a:ext uri="{FF2B5EF4-FFF2-40B4-BE49-F238E27FC236}">
                <a16:creationId xmlns:a16="http://schemas.microsoft.com/office/drawing/2014/main" id="{66FEAA1A-4849-4AE8-AEEA-9A82F5214226}"/>
              </a:ext>
            </a:extLst>
          </p:cNvPr>
          <p:cNvSpPr>
            <a:spLocks noGrp="1"/>
          </p:cNvSpPr>
          <p:nvPr>
            <p:ph type="body" idx="1"/>
          </p:nvPr>
        </p:nvSpPr>
        <p:spPr>
          <a:xfrm>
            <a:off x="1303800" y="1337022"/>
            <a:ext cx="7030500" cy="3194628"/>
          </a:xfrm>
        </p:spPr>
        <p:txBody>
          <a:bodyPr>
            <a:normAutofit lnSpcReduction="10000"/>
          </a:bodyPr>
          <a:lstStyle/>
          <a:p>
            <a:pPr algn="just">
              <a:lnSpc>
                <a:spcPct val="150000"/>
              </a:lnSpc>
            </a:pPr>
            <a:r>
              <a:rPr lang="en-US" sz="1400" b="0" i="0">
                <a:solidFill>
                  <a:srgbClr val="333333"/>
                </a:solidFill>
                <a:effectLst/>
                <a:latin typeface="Nunito" pitchFamily="2" charset="0"/>
              </a:rPr>
              <a:t>Casting is the conversion of data of one type to another type either implicitly or explicitly.  </a:t>
            </a:r>
          </a:p>
          <a:p>
            <a:pPr algn="just">
              <a:lnSpc>
                <a:spcPct val="150000"/>
              </a:lnSpc>
            </a:pPr>
            <a:r>
              <a:rPr lang="en-US" sz="1400" b="0" i="0">
                <a:solidFill>
                  <a:srgbClr val="333333"/>
                </a:solidFill>
                <a:effectLst/>
                <a:latin typeface="Nunito" pitchFamily="2" charset="0"/>
              </a:rPr>
              <a:t>Casting happens for both primitive types and reference types. </a:t>
            </a:r>
          </a:p>
          <a:p>
            <a:pPr algn="just">
              <a:lnSpc>
                <a:spcPct val="150000"/>
              </a:lnSpc>
            </a:pPr>
            <a:r>
              <a:rPr lang="en-US" sz="1400" b="0" i="0">
                <a:solidFill>
                  <a:srgbClr val="333333"/>
                </a:solidFill>
                <a:effectLst/>
                <a:latin typeface="Nunito" pitchFamily="2" charset="0"/>
              </a:rPr>
              <a:t>If the casting operation is safe, java will do automatic type casting. This is called implicit type casting. </a:t>
            </a:r>
          </a:p>
          <a:p>
            <a:pPr algn="just">
              <a:lnSpc>
                <a:spcPct val="150000"/>
              </a:lnSpc>
            </a:pPr>
            <a:r>
              <a:rPr lang="en-US" sz="1400" b="0" i="0">
                <a:solidFill>
                  <a:srgbClr val="333333"/>
                </a:solidFill>
                <a:effectLst/>
                <a:latin typeface="Nunito" pitchFamily="2" charset="0"/>
              </a:rPr>
              <a:t>If java can't be sure whether the casting will be safe, java will not do automatic casting, but programmer can do the casting if he is sure about the outcome. This is called explicit type casting.</a:t>
            </a:r>
          </a:p>
          <a:p>
            <a:pPr algn="just">
              <a:lnSpc>
                <a:spcPct val="150000"/>
              </a:lnSpc>
            </a:pPr>
            <a:r>
              <a:rPr lang="en-US" sz="1400" b="0" i="0">
                <a:solidFill>
                  <a:srgbClr val="333333"/>
                </a:solidFill>
                <a:effectLst/>
                <a:latin typeface="Nunito" pitchFamily="2" charset="0"/>
              </a:rPr>
              <a:t>Both types should be compatible in both implicit and explicit casting. We cannot cast two unrelated classes  implicitly or explicitly. </a:t>
            </a:r>
          </a:p>
          <a:p>
            <a:endParaRPr lang="en-US"/>
          </a:p>
        </p:txBody>
      </p:sp>
    </p:spTree>
    <p:extLst>
      <p:ext uri="{BB962C8B-B14F-4D97-AF65-F5344CB8AC3E}">
        <p14:creationId xmlns:p14="http://schemas.microsoft.com/office/powerpoint/2010/main" val="142973434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7F8DA7-A659-4478-8B5C-0874901DE591}"/>
              </a:ext>
            </a:extLst>
          </p:cNvPr>
          <p:cNvSpPr txBox="1"/>
          <p:nvPr/>
        </p:nvSpPr>
        <p:spPr>
          <a:xfrm>
            <a:off x="491777" y="330414"/>
            <a:ext cx="8321809" cy="1281120"/>
          </a:xfrm>
          <a:prstGeom prst="rect">
            <a:avLst/>
          </a:prstGeom>
          <a:noFill/>
        </p:spPr>
        <p:txBody>
          <a:bodyPr wrap="square">
            <a:spAutoFit/>
          </a:bodyPr>
          <a:lstStyle/>
          <a:p>
            <a:pPr algn="l"/>
            <a:r>
              <a:rPr lang="en-US" sz="1600" b="1" i="0">
                <a:solidFill>
                  <a:srgbClr val="000000"/>
                </a:solidFill>
                <a:effectLst/>
                <a:latin typeface="Nunito" pitchFamily="2" charset="0"/>
              </a:rPr>
              <a:t>Automatic type casting for reference types :- </a:t>
            </a:r>
          </a:p>
          <a:p>
            <a:pPr marL="285750" indent="-285750" algn="just">
              <a:lnSpc>
                <a:spcPct val="150000"/>
              </a:lnSpc>
              <a:buFont typeface="Wingdings" panose="05000000000000000000" pitchFamily="2" charset="2"/>
              <a:buChar char="ü"/>
            </a:pPr>
            <a:r>
              <a:rPr lang="en-US" b="0" i="0">
                <a:solidFill>
                  <a:srgbClr val="333333"/>
                </a:solidFill>
                <a:effectLst/>
                <a:latin typeface="Nunito" pitchFamily="2" charset="0"/>
              </a:rPr>
              <a:t>In case of reference types, a child object or child reference variable can be assigned to a parent reference variable. </a:t>
            </a:r>
          </a:p>
          <a:p>
            <a:pPr marL="285750" indent="-285750" algn="just">
              <a:lnSpc>
                <a:spcPct val="150000"/>
              </a:lnSpc>
              <a:buFont typeface="Wingdings" panose="05000000000000000000" pitchFamily="2" charset="2"/>
              <a:buChar char="ü"/>
            </a:pPr>
            <a:r>
              <a:rPr lang="en-US" b="0" i="0">
                <a:solidFill>
                  <a:srgbClr val="333333"/>
                </a:solidFill>
                <a:effectLst/>
                <a:latin typeface="Nunito" pitchFamily="2" charset="0"/>
              </a:rPr>
              <a:t>Parent can be a class, abstract class or interface. </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A87D59EA-2DD4-4756-91E2-EB38128502F8}"/>
              </a:ext>
            </a:extLst>
          </p:cNvPr>
          <p:cNvPicPr>
            <a:picLocks noChangeAspect="1"/>
          </p:cNvPicPr>
          <p:nvPr/>
        </p:nvPicPr>
        <p:blipFill rotWithShape="1">
          <a:blip r:embed="rId2"/>
          <a:srcRect l="5633" t="5934" r="16857" b="9496"/>
          <a:stretch/>
        </p:blipFill>
        <p:spPr>
          <a:xfrm>
            <a:off x="5707031" y="1009816"/>
            <a:ext cx="2643309" cy="1017767"/>
          </a:xfrm>
          <a:prstGeom prst="rect">
            <a:avLst/>
          </a:prstGeom>
          <a:ln>
            <a:noFill/>
          </a:ln>
          <a:effectLst>
            <a:outerShdw blurRad="190500" algn="tl" rotWithShape="0">
              <a:srgbClr val="000000">
                <a:alpha val="39000"/>
              </a:srgbClr>
            </a:outerShdw>
          </a:effectLst>
        </p:spPr>
      </p:pic>
      <p:sp>
        <p:nvSpPr>
          <p:cNvPr id="7" name="TextBox 6">
            <a:extLst>
              <a:ext uri="{FF2B5EF4-FFF2-40B4-BE49-F238E27FC236}">
                <a16:creationId xmlns:a16="http://schemas.microsoft.com/office/drawing/2014/main" id="{E5953897-1A8D-43C8-AF13-C899A7C2960F}"/>
              </a:ext>
            </a:extLst>
          </p:cNvPr>
          <p:cNvSpPr txBox="1"/>
          <p:nvPr/>
        </p:nvSpPr>
        <p:spPr>
          <a:xfrm>
            <a:off x="491777" y="1900751"/>
            <a:ext cx="8052868" cy="1631216"/>
          </a:xfrm>
          <a:prstGeom prst="rect">
            <a:avLst/>
          </a:prstGeom>
          <a:noFill/>
        </p:spPr>
        <p:txBody>
          <a:bodyPr wrap="square">
            <a:spAutoFit/>
          </a:bodyPr>
          <a:lstStyle/>
          <a:p>
            <a:pPr algn="just"/>
            <a:r>
              <a:rPr lang="en-US" sz="1600" b="1" i="0">
                <a:solidFill>
                  <a:srgbClr val="000000"/>
                </a:solidFill>
                <a:effectLst/>
                <a:latin typeface="Nunito" pitchFamily="2" charset="0"/>
              </a:rPr>
              <a:t>Explicit type casting for reference types</a:t>
            </a:r>
          </a:p>
          <a:p>
            <a:pPr marL="285750" indent="-285750" algn="just">
              <a:buFont typeface="Wingdings" panose="05000000000000000000" pitchFamily="2" charset="2"/>
              <a:buChar char="v"/>
            </a:pPr>
            <a:r>
              <a:rPr lang="en-US" b="0" i="0">
                <a:solidFill>
                  <a:srgbClr val="333333"/>
                </a:solidFill>
                <a:effectLst/>
                <a:latin typeface="Nunito" pitchFamily="2" charset="0"/>
              </a:rPr>
              <a:t>The types should be compatible for both implicit and explicit casting.</a:t>
            </a:r>
          </a:p>
          <a:p>
            <a:pPr marL="285750" indent="-285750" algn="just">
              <a:buFont typeface="Wingdings" panose="05000000000000000000" pitchFamily="2" charset="2"/>
              <a:buChar char="v"/>
            </a:pPr>
            <a:r>
              <a:rPr lang="en-US" b="0" i="0">
                <a:solidFill>
                  <a:srgbClr val="333333"/>
                </a:solidFill>
                <a:effectLst/>
                <a:latin typeface="Nunito" pitchFamily="2" charset="0"/>
              </a:rPr>
              <a:t>In case of </a:t>
            </a:r>
            <a:r>
              <a:rPr lang="en-US" i="0">
                <a:solidFill>
                  <a:srgbClr val="333333"/>
                </a:solidFill>
                <a:effectLst/>
                <a:latin typeface="Nunito" pitchFamily="2" charset="0"/>
              </a:rPr>
              <a:t>reference types</a:t>
            </a:r>
            <a:r>
              <a:rPr lang="en-US" b="0" i="0">
                <a:solidFill>
                  <a:srgbClr val="333333"/>
                </a:solidFill>
                <a:effectLst/>
                <a:latin typeface="Nunito" pitchFamily="2" charset="0"/>
              </a:rPr>
              <a:t>, when we assign a child type object to a parent type, no explicit cast is required.</a:t>
            </a:r>
          </a:p>
          <a:p>
            <a:pPr marL="285750" indent="-285750" algn="just">
              <a:buFont typeface="Wingdings" panose="05000000000000000000" pitchFamily="2" charset="2"/>
              <a:buChar char="v"/>
            </a:pPr>
            <a:r>
              <a:rPr lang="en-US" b="0" i="0">
                <a:solidFill>
                  <a:srgbClr val="333333"/>
                </a:solidFill>
                <a:effectLst/>
                <a:latin typeface="Nunito" pitchFamily="2" charset="0"/>
              </a:rPr>
              <a:t>When assigning a parent type variable to child type variable, an explicit cast is required. However, you need to make sure that the parent type reference variable is referring to a child object; else you will get a ClassCastException at runtime.</a:t>
            </a:r>
          </a:p>
        </p:txBody>
      </p:sp>
      <p:pic>
        <p:nvPicPr>
          <p:cNvPr id="9" name="Picture 8" descr="Graphical user interface, text&#10;&#10;Description automatically generated">
            <a:extLst>
              <a:ext uri="{FF2B5EF4-FFF2-40B4-BE49-F238E27FC236}">
                <a16:creationId xmlns:a16="http://schemas.microsoft.com/office/drawing/2014/main" id="{2451ABEB-57C5-4506-93BB-3B9EBFB4B4C2}"/>
              </a:ext>
            </a:extLst>
          </p:cNvPr>
          <p:cNvPicPr>
            <a:picLocks noChangeAspect="1"/>
          </p:cNvPicPr>
          <p:nvPr/>
        </p:nvPicPr>
        <p:blipFill>
          <a:blip r:embed="rId3"/>
          <a:stretch>
            <a:fillRect/>
          </a:stretch>
        </p:blipFill>
        <p:spPr>
          <a:xfrm>
            <a:off x="491778" y="3634548"/>
            <a:ext cx="8244968" cy="1419449"/>
          </a:xfrm>
          <a:prstGeom prst="rect">
            <a:avLst/>
          </a:prstGeom>
          <a:effectLst>
            <a:outerShdw blurRad="63500" sx="102000" sy="102000" algn="ctr" rotWithShape="0">
              <a:prstClr val="black">
                <a:alpha val="21000"/>
              </a:prstClr>
            </a:outerShdw>
          </a:effectLst>
        </p:spPr>
      </p:pic>
    </p:spTree>
    <p:extLst>
      <p:ext uri="{BB962C8B-B14F-4D97-AF65-F5344CB8AC3E}">
        <p14:creationId xmlns:p14="http://schemas.microsoft.com/office/powerpoint/2010/main" val="505164339"/>
      </p:ext>
    </p:extLst>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090-A8D8-40BB-B8A8-3226367CFF56}"/>
              </a:ext>
            </a:extLst>
          </p:cNvPr>
          <p:cNvSpPr>
            <a:spLocks noGrp="1"/>
          </p:cNvSpPr>
          <p:nvPr>
            <p:ph type="title"/>
          </p:nvPr>
        </p:nvSpPr>
        <p:spPr>
          <a:xfrm>
            <a:off x="1303800" y="598575"/>
            <a:ext cx="7197187" cy="1237425"/>
          </a:xfrm>
        </p:spPr>
        <p:txBody>
          <a:bodyPr>
            <a:normAutofit/>
          </a:bodyPr>
          <a:lstStyle/>
          <a:p>
            <a:r>
              <a:rPr lang="en-US"/>
              <a:t>WHY WE NEED OBJECT ORIENTED PROGRAMMING?</a:t>
            </a:r>
          </a:p>
        </p:txBody>
      </p:sp>
      <p:sp>
        <p:nvSpPr>
          <p:cNvPr id="3" name="Text Placeholder 2">
            <a:extLst>
              <a:ext uri="{FF2B5EF4-FFF2-40B4-BE49-F238E27FC236}">
                <a16:creationId xmlns:a16="http://schemas.microsoft.com/office/drawing/2014/main" id="{BBB11CD7-2C4A-45D4-A3F8-EDE2488492DA}"/>
              </a:ext>
            </a:extLst>
          </p:cNvPr>
          <p:cNvSpPr>
            <a:spLocks noGrp="1"/>
          </p:cNvSpPr>
          <p:nvPr>
            <p:ph type="body" idx="1"/>
          </p:nvPr>
        </p:nvSpPr>
        <p:spPr/>
        <p:txBody>
          <a:bodyPr/>
          <a:lstStyle/>
          <a:p>
            <a:pPr algn="l">
              <a:buFont typeface="Arial" panose="020B0604020202020204" pitchFamily="34" charset="0"/>
              <a:buChar char="•"/>
            </a:pPr>
            <a:r>
              <a:rPr lang="en-US" sz="1600">
                <a:solidFill>
                  <a:srgbClr val="000000"/>
                </a:solidFill>
                <a:latin typeface="Nunito" pitchFamily="2" charset="0"/>
              </a:rPr>
              <a:t>To get a </a:t>
            </a:r>
            <a:r>
              <a:rPr lang="en-US" sz="1600" b="0" i="0">
                <a:solidFill>
                  <a:srgbClr val="000000"/>
                </a:solidFill>
                <a:effectLst/>
                <a:latin typeface="Nunito" pitchFamily="2" charset="0"/>
              </a:rPr>
              <a:t>clear structure for the programs.</a:t>
            </a:r>
          </a:p>
          <a:p>
            <a:pPr algn="l">
              <a:buFont typeface="Arial" panose="020B0604020202020204" pitchFamily="34" charset="0"/>
              <a:buChar char="•"/>
            </a:pPr>
            <a:endParaRPr lang="en-US" sz="1600" b="0" i="0">
              <a:solidFill>
                <a:srgbClr val="000000"/>
              </a:solidFill>
              <a:effectLst/>
              <a:latin typeface="Nunito" pitchFamily="2" charset="0"/>
            </a:endParaRPr>
          </a:p>
          <a:p>
            <a:pPr algn="l">
              <a:buFont typeface="Arial" panose="020B0604020202020204" pitchFamily="34" charset="0"/>
              <a:buChar char="•"/>
            </a:pPr>
            <a:r>
              <a:rPr lang="en-US" sz="1600">
                <a:solidFill>
                  <a:srgbClr val="000000"/>
                </a:solidFill>
                <a:latin typeface="Nunito" pitchFamily="2" charset="0"/>
              </a:rPr>
              <a:t>T</a:t>
            </a:r>
            <a:r>
              <a:rPr lang="en-US" sz="1600" b="0" i="0">
                <a:solidFill>
                  <a:srgbClr val="000000"/>
                </a:solidFill>
                <a:effectLst/>
                <a:latin typeface="Nunito" pitchFamily="2" charset="0"/>
              </a:rPr>
              <a:t>o keep the Java code DRY.</a:t>
            </a:r>
          </a:p>
          <a:p>
            <a:pPr algn="l">
              <a:buFont typeface="Arial" panose="020B0604020202020204" pitchFamily="34" charset="0"/>
              <a:buChar char="•"/>
            </a:pPr>
            <a:endParaRPr lang="en-US" sz="1600" b="0" i="0">
              <a:solidFill>
                <a:srgbClr val="000000"/>
              </a:solidFill>
              <a:effectLst/>
              <a:latin typeface="Nunito" pitchFamily="2" charset="0"/>
            </a:endParaRPr>
          </a:p>
          <a:p>
            <a:pPr algn="l">
              <a:buFont typeface="Arial" panose="020B0604020202020204" pitchFamily="34" charset="0"/>
              <a:buChar char="•"/>
            </a:pPr>
            <a:r>
              <a:rPr lang="en-US" sz="1600">
                <a:solidFill>
                  <a:srgbClr val="000000"/>
                </a:solidFill>
                <a:latin typeface="Nunito" pitchFamily="2" charset="0"/>
              </a:rPr>
              <a:t>T</a:t>
            </a:r>
            <a:r>
              <a:rPr lang="en-US" sz="1600" b="0" i="0">
                <a:solidFill>
                  <a:srgbClr val="000000"/>
                </a:solidFill>
                <a:effectLst/>
                <a:latin typeface="Nunito" pitchFamily="2" charset="0"/>
              </a:rPr>
              <a:t>o create full reusable applications.</a:t>
            </a:r>
            <a:endParaRPr lang="en-US" sz="1600"/>
          </a:p>
          <a:p>
            <a:endParaRPr lang="en-US"/>
          </a:p>
        </p:txBody>
      </p:sp>
    </p:spTree>
    <p:extLst>
      <p:ext uri="{BB962C8B-B14F-4D97-AF65-F5344CB8AC3E}">
        <p14:creationId xmlns:p14="http://schemas.microsoft.com/office/powerpoint/2010/main" val="4158575837"/>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057A-97B4-445E-85E8-776E29DDBFC9}"/>
              </a:ext>
            </a:extLst>
          </p:cNvPr>
          <p:cNvSpPr>
            <a:spLocks noGrp="1"/>
          </p:cNvSpPr>
          <p:nvPr>
            <p:ph type="title"/>
          </p:nvPr>
        </p:nvSpPr>
        <p:spPr>
          <a:xfrm>
            <a:off x="1303800" y="646201"/>
            <a:ext cx="7030500" cy="1040122"/>
          </a:xfrm>
        </p:spPr>
        <p:txBody>
          <a:bodyPr>
            <a:normAutofit/>
          </a:bodyPr>
          <a:lstStyle/>
          <a:p>
            <a:pPr algn="just"/>
            <a:r>
              <a:rPr lang="en-US"/>
              <a:t>ABSTRACT CLASSES</a:t>
            </a:r>
            <a:endParaRPr lang="en-US" b="0"/>
          </a:p>
        </p:txBody>
      </p:sp>
      <p:sp>
        <p:nvSpPr>
          <p:cNvPr id="3" name="Text Placeholder 2">
            <a:extLst>
              <a:ext uri="{FF2B5EF4-FFF2-40B4-BE49-F238E27FC236}">
                <a16:creationId xmlns:a16="http://schemas.microsoft.com/office/drawing/2014/main" id="{C064A9A8-2E09-43B4-A79C-A16DF8F8932F}"/>
              </a:ext>
            </a:extLst>
          </p:cNvPr>
          <p:cNvSpPr>
            <a:spLocks noGrp="1"/>
          </p:cNvSpPr>
          <p:nvPr>
            <p:ph type="body" idx="1"/>
          </p:nvPr>
        </p:nvSpPr>
        <p:spPr>
          <a:xfrm>
            <a:off x="1303800" y="1248461"/>
            <a:ext cx="7642821" cy="3732224"/>
          </a:xfrm>
        </p:spPr>
        <p:txBody>
          <a:bodyPr/>
          <a:lstStyle/>
          <a:p>
            <a:pPr marL="285750" indent="-285750" algn="just">
              <a:lnSpc>
                <a:spcPct val="114999"/>
              </a:lnSpc>
            </a:pPr>
            <a:r>
              <a:rPr lang="en-US" sz="1600"/>
              <a:t>A class which is declared by keyword abstract is known as an </a:t>
            </a:r>
            <a:r>
              <a:rPr lang="en-US" sz="1600" b="1"/>
              <a:t>abstract class</a:t>
            </a:r>
            <a:r>
              <a:rPr lang="en-US" sz="1600"/>
              <a:t>. </a:t>
            </a:r>
          </a:p>
          <a:p>
            <a:pPr marL="285750" indent="-285750" algn="just">
              <a:lnSpc>
                <a:spcPct val="114999"/>
              </a:lnSpc>
            </a:pPr>
            <a:r>
              <a:rPr lang="en-US" sz="1600"/>
              <a:t>It can have abstract and non-abstract methods. </a:t>
            </a:r>
          </a:p>
          <a:p>
            <a:pPr marL="0" indent="0" algn="just">
              <a:lnSpc>
                <a:spcPct val="114999"/>
              </a:lnSpc>
              <a:buNone/>
            </a:pPr>
            <a:r>
              <a:rPr lang="en-US"/>
              <a:t>      </a:t>
            </a:r>
          </a:p>
          <a:p>
            <a:pPr marL="0" indent="0" algn="just">
              <a:lnSpc>
                <a:spcPct val="114999"/>
              </a:lnSpc>
              <a:buNone/>
            </a:pPr>
            <a:r>
              <a:rPr lang="en-US"/>
              <a:t>          </a:t>
            </a:r>
          </a:p>
          <a:p>
            <a:pPr marL="285750" indent="-285750" algn="just">
              <a:lnSpc>
                <a:spcPct val="114999"/>
              </a:lnSpc>
            </a:pPr>
            <a:endParaRPr lang="en-US"/>
          </a:p>
          <a:p>
            <a:pPr marL="0" indent="0" algn="just">
              <a:lnSpc>
                <a:spcPct val="114999"/>
              </a:lnSpc>
              <a:buNone/>
            </a:pPr>
            <a:endParaRPr lang="en-US"/>
          </a:p>
          <a:p>
            <a:pPr marL="0" indent="0" algn="just">
              <a:lnSpc>
                <a:spcPct val="114999"/>
              </a:lnSpc>
              <a:buNone/>
            </a:pPr>
            <a:r>
              <a:rPr lang="en-US"/>
              <a:t>                  </a:t>
            </a:r>
          </a:p>
          <a:p>
            <a:pPr marL="285750" indent="-285750" algn="just">
              <a:lnSpc>
                <a:spcPct val="114999"/>
              </a:lnSpc>
            </a:pPr>
            <a:endParaRPr lang="en-US"/>
          </a:p>
          <a:p>
            <a:pPr marL="285750" indent="-285750" algn="just">
              <a:lnSpc>
                <a:spcPct val="114999"/>
              </a:lnSpc>
            </a:pPr>
            <a:endParaRPr lang="en-US"/>
          </a:p>
          <a:p>
            <a:pPr marL="146050" indent="0">
              <a:lnSpc>
                <a:spcPct val="114999"/>
              </a:lnSpc>
              <a:buNone/>
            </a:pPr>
            <a:br>
              <a:rPr lang="en-US"/>
            </a:br>
            <a:endParaRPr lang="en-US"/>
          </a:p>
        </p:txBody>
      </p:sp>
      <p:pic>
        <p:nvPicPr>
          <p:cNvPr id="4" name="Picture 4" descr="Diagram&#10;&#10;Description automatically generated">
            <a:extLst>
              <a:ext uri="{FF2B5EF4-FFF2-40B4-BE49-F238E27FC236}">
                <a16:creationId xmlns:a16="http://schemas.microsoft.com/office/drawing/2014/main" id="{D1B786B4-8B50-49AD-8B11-5CB1ABD78BB3}"/>
              </a:ext>
            </a:extLst>
          </p:cNvPr>
          <p:cNvPicPr>
            <a:picLocks noChangeAspect="1"/>
          </p:cNvPicPr>
          <p:nvPr/>
        </p:nvPicPr>
        <p:blipFill>
          <a:blip r:embed="rId2"/>
          <a:stretch>
            <a:fillRect/>
          </a:stretch>
        </p:blipFill>
        <p:spPr>
          <a:xfrm>
            <a:off x="1662795" y="1912690"/>
            <a:ext cx="4648197" cy="30666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0439994"/>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03A4-B986-4E44-A787-FF17582DF81F}"/>
              </a:ext>
            </a:extLst>
          </p:cNvPr>
          <p:cNvSpPr>
            <a:spLocks noGrp="1"/>
          </p:cNvSpPr>
          <p:nvPr>
            <p:ph type="title"/>
          </p:nvPr>
        </p:nvSpPr>
        <p:spPr>
          <a:xfrm>
            <a:off x="1303800" y="598575"/>
            <a:ext cx="7030500" cy="550265"/>
          </a:xfrm>
        </p:spPr>
        <p:txBody>
          <a:bodyPr/>
          <a:lstStyle/>
          <a:p>
            <a:pPr algn="just"/>
            <a:r>
              <a:rPr lang="en-US" sz="1600"/>
              <a:t>Abstract Method in Java</a:t>
            </a:r>
          </a:p>
          <a:p>
            <a:endParaRPr lang="en-US"/>
          </a:p>
        </p:txBody>
      </p:sp>
      <p:sp>
        <p:nvSpPr>
          <p:cNvPr id="3" name="Subtitle 2">
            <a:extLst>
              <a:ext uri="{FF2B5EF4-FFF2-40B4-BE49-F238E27FC236}">
                <a16:creationId xmlns:a16="http://schemas.microsoft.com/office/drawing/2014/main" id="{970DA059-A454-4FC1-8B56-442996482640}"/>
              </a:ext>
            </a:extLst>
          </p:cNvPr>
          <p:cNvSpPr>
            <a:spLocks noGrp="1"/>
          </p:cNvSpPr>
          <p:nvPr>
            <p:ph type="body" idx="1"/>
          </p:nvPr>
        </p:nvSpPr>
        <p:spPr>
          <a:xfrm>
            <a:off x="1303800" y="989926"/>
            <a:ext cx="7418303" cy="4024777"/>
          </a:xfrm>
        </p:spPr>
        <p:txBody>
          <a:bodyPr>
            <a:normAutofit/>
          </a:bodyPr>
          <a:lstStyle/>
          <a:p>
            <a:r>
              <a:rPr lang="en-US" sz="1600"/>
              <a:t>A method which is declared by keyword abstract and does not have implementation is known as an abstract method.</a:t>
            </a:r>
          </a:p>
          <a:p>
            <a:pPr marL="146050" indent="0">
              <a:lnSpc>
                <a:spcPct val="114999"/>
              </a:lnSpc>
              <a:buNone/>
            </a:pPr>
            <a:r>
              <a:rPr lang="en-US" sz="1600"/>
              <a:t>  </a:t>
            </a:r>
          </a:p>
          <a:p>
            <a:pPr marL="146050" indent="0">
              <a:lnSpc>
                <a:spcPct val="114999"/>
              </a:lnSpc>
              <a:buNone/>
            </a:pPr>
            <a:r>
              <a:rPr lang="en-US" sz="1600"/>
              <a:t>      </a:t>
            </a:r>
            <a:r>
              <a:rPr lang="en-US" sz="1600" u="sng"/>
              <a:t>Example of Abstract class</a:t>
            </a:r>
          </a:p>
          <a:p>
            <a:pPr marL="146050" indent="0">
              <a:lnSpc>
                <a:spcPct val="114999"/>
              </a:lnSpc>
              <a:buNone/>
            </a:pPr>
            <a:endParaRPr lang="en-US" sz="1600" u="sng"/>
          </a:p>
          <a:p>
            <a:pPr marL="146050" indent="0">
              <a:lnSpc>
                <a:spcPct val="114999"/>
              </a:lnSpc>
              <a:buNone/>
            </a:pPr>
            <a:r>
              <a:rPr lang="en-US" sz="1600"/>
              <a:t>      </a:t>
            </a:r>
            <a:endParaRPr lang="en-US" sz="1600" u="sng"/>
          </a:p>
          <a:p>
            <a:pPr marL="146050" indent="0">
              <a:lnSpc>
                <a:spcPct val="114999"/>
              </a:lnSpc>
              <a:buNone/>
            </a:pPr>
            <a:endParaRPr lang="en-US" sz="1600" u="sng"/>
          </a:p>
          <a:p>
            <a:pPr marL="146050" indent="0">
              <a:lnSpc>
                <a:spcPct val="114999"/>
              </a:lnSpc>
              <a:buNone/>
            </a:pPr>
            <a:endParaRPr lang="en-US" sz="1600" u="sng"/>
          </a:p>
          <a:p>
            <a:pPr marL="146050" indent="0">
              <a:lnSpc>
                <a:spcPct val="114999"/>
              </a:lnSpc>
              <a:buNone/>
            </a:pPr>
            <a:endParaRPr lang="en-US" sz="1600" u="sng"/>
          </a:p>
          <a:p>
            <a:pPr marL="146050" indent="0">
              <a:lnSpc>
                <a:spcPct val="114999"/>
              </a:lnSpc>
              <a:buNone/>
            </a:pPr>
            <a:r>
              <a:rPr lang="en-US" sz="1600"/>
              <a:t>    </a:t>
            </a:r>
            <a:endParaRPr lang="en-US" sz="1600" u="sng"/>
          </a:p>
          <a:p>
            <a:pPr marL="146050" indent="0">
              <a:lnSpc>
                <a:spcPct val="114999"/>
              </a:lnSpc>
              <a:buNone/>
            </a:pPr>
            <a:endParaRPr lang="en-US" sz="1600" u="sng"/>
          </a:p>
          <a:p>
            <a:pPr marL="146050" indent="0">
              <a:lnSpc>
                <a:spcPct val="114999"/>
              </a:lnSpc>
              <a:buNone/>
            </a:pPr>
            <a:endParaRPr lang="en-US" sz="1600"/>
          </a:p>
        </p:txBody>
      </p:sp>
      <p:pic>
        <p:nvPicPr>
          <p:cNvPr id="6" name="Picture 6" descr="Graphical user interface, text, application, email&#10;&#10;Description automatically generated">
            <a:extLst>
              <a:ext uri="{FF2B5EF4-FFF2-40B4-BE49-F238E27FC236}">
                <a16:creationId xmlns:a16="http://schemas.microsoft.com/office/drawing/2014/main" id="{3D8D36D7-74FD-4014-BCDF-57A1362654F3}"/>
              </a:ext>
            </a:extLst>
          </p:cNvPr>
          <p:cNvPicPr>
            <a:picLocks noChangeAspect="1"/>
          </p:cNvPicPr>
          <p:nvPr/>
        </p:nvPicPr>
        <p:blipFill>
          <a:blip r:embed="rId2"/>
          <a:stretch>
            <a:fillRect/>
          </a:stretch>
        </p:blipFill>
        <p:spPr>
          <a:xfrm>
            <a:off x="1676401" y="2386682"/>
            <a:ext cx="6097359" cy="27581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35660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324-A5AB-444D-81AD-1F0DB5A30E7A}"/>
              </a:ext>
            </a:extLst>
          </p:cNvPr>
          <p:cNvSpPr>
            <a:spLocks noGrp="1"/>
          </p:cNvSpPr>
          <p:nvPr>
            <p:ph type="title"/>
          </p:nvPr>
        </p:nvSpPr>
        <p:spPr>
          <a:xfrm>
            <a:off x="1303800" y="598575"/>
            <a:ext cx="7030500" cy="890443"/>
          </a:xfrm>
        </p:spPr>
        <p:txBody>
          <a:bodyPr/>
          <a:lstStyle/>
          <a:p>
            <a:r>
              <a:rPr lang="en-US"/>
              <a:t>INTERFACE</a:t>
            </a:r>
          </a:p>
        </p:txBody>
      </p:sp>
      <p:sp>
        <p:nvSpPr>
          <p:cNvPr id="3" name="Text Placeholder 2">
            <a:extLst>
              <a:ext uri="{FF2B5EF4-FFF2-40B4-BE49-F238E27FC236}">
                <a16:creationId xmlns:a16="http://schemas.microsoft.com/office/drawing/2014/main" id="{7AC23F18-1255-4A43-B747-1E9EE3E7335D}"/>
              </a:ext>
            </a:extLst>
          </p:cNvPr>
          <p:cNvSpPr>
            <a:spLocks noGrp="1"/>
          </p:cNvSpPr>
          <p:nvPr>
            <p:ph type="body" idx="1"/>
          </p:nvPr>
        </p:nvSpPr>
        <p:spPr>
          <a:xfrm>
            <a:off x="1303800" y="1343713"/>
            <a:ext cx="7520357" cy="3487294"/>
          </a:xfrm>
        </p:spPr>
        <p:txBody>
          <a:bodyPr>
            <a:normAutofit fontScale="77500" lnSpcReduction="20000"/>
          </a:bodyPr>
          <a:lstStyle/>
          <a:p>
            <a:r>
              <a:rPr lang="en-US" sz="2000">
                <a:solidFill>
                  <a:schemeClr val="bg2"/>
                </a:solidFill>
              </a:rPr>
              <a:t>Interfaces specify what a class must do and not how. </a:t>
            </a:r>
          </a:p>
          <a:p>
            <a:pPr>
              <a:lnSpc>
                <a:spcPct val="114999"/>
              </a:lnSpc>
            </a:pPr>
            <a:r>
              <a:rPr lang="en-US" sz="2000">
                <a:solidFill>
                  <a:schemeClr val="bg2"/>
                </a:solidFill>
              </a:rPr>
              <a:t>It is the blueprint of the class.</a:t>
            </a:r>
          </a:p>
          <a:p>
            <a:pPr>
              <a:lnSpc>
                <a:spcPct val="114999"/>
              </a:lnSpc>
            </a:pPr>
            <a:r>
              <a:rPr lang="en-US" sz="2000">
                <a:solidFill>
                  <a:schemeClr val="bg2"/>
                </a:solidFill>
              </a:rPr>
              <a:t>There can be only abstract methods in the Java interface, not method body</a:t>
            </a:r>
          </a:p>
          <a:p>
            <a:pPr>
              <a:lnSpc>
                <a:spcPct val="114999"/>
              </a:lnSpc>
            </a:pPr>
            <a:r>
              <a:rPr lang="en-US" sz="2000">
                <a:solidFill>
                  <a:schemeClr val="bg2"/>
                </a:solidFill>
              </a:rPr>
              <a:t>It is used to achieve abstraction and multiple inheritance in java.</a:t>
            </a:r>
          </a:p>
          <a:p>
            <a:pPr>
              <a:lnSpc>
                <a:spcPct val="114999"/>
              </a:lnSpc>
            </a:pPr>
            <a:endParaRPr lang="en-US" sz="2000">
              <a:solidFill>
                <a:schemeClr val="bg2"/>
              </a:solidFill>
            </a:endParaRPr>
          </a:p>
          <a:p>
            <a:pPr marL="146050" indent="0">
              <a:lnSpc>
                <a:spcPct val="114999"/>
              </a:lnSpc>
              <a:buNone/>
            </a:pPr>
            <a:r>
              <a:rPr lang="en-US" sz="2000">
                <a:solidFill>
                  <a:schemeClr val="bg2"/>
                </a:solidFill>
              </a:rPr>
              <a:t>          Syntax:-  </a:t>
            </a:r>
          </a:p>
          <a:p>
            <a:pPr marL="146050" indent="0">
              <a:lnSpc>
                <a:spcPct val="114999"/>
              </a:lnSpc>
              <a:buNone/>
            </a:pPr>
            <a:r>
              <a:rPr lang="en-US" sz="2000">
                <a:solidFill>
                  <a:schemeClr val="bg2"/>
                </a:solidFill>
              </a:rPr>
              <a:t>                     interface &lt;</a:t>
            </a:r>
            <a:r>
              <a:rPr lang="en-US" sz="2000" err="1">
                <a:solidFill>
                  <a:schemeClr val="bg2"/>
                </a:solidFill>
              </a:rPr>
              <a:t>interface_name</a:t>
            </a:r>
            <a:r>
              <a:rPr lang="en-US" sz="2000">
                <a:solidFill>
                  <a:schemeClr val="bg2"/>
                </a:solidFill>
              </a:rPr>
              <a:t>&gt;</a:t>
            </a:r>
          </a:p>
          <a:p>
            <a:pPr marL="146050" indent="0">
              <a:lnSpc>
                <a:spcPct val="114999"/>
              </a:lnSpc>
              <a:buNone/>
            </a:pPr>
            <a:r>
              <a:rPr lang="en-US" sz="2000">
                <a:solidFill>
                  <a:schemeClr val="bg2"/>
                </a:solidFill>
              </a:rPr>
              <a:t>                        {</a:t>
            </a:r>
          </a:p>
          <a:p>
            <a:pPr marL="0" indent="0" algn="just">
              <a:lnSpc>
                <a:spcPct val="114999"/>
              </a:lnSpc>
              <a:buNone/>
            </a:pPr>
            <a:r>
              <a:rPr lang="en-US" sz="2000">
                <a:solidFill>
                  <a:schemeClr val="bg2"/>
                </a:solidFill>
              </a:rPr>
              <a:t>                                 </a:t>
            </a:r>
            <a:r>
              <a:rPr lang="en-US" sz="2000"/>
              <a:t>// declare constant fields  </a:t>
            </a:r>
            <a:endParaRPr lang="en-US" sz="2000">
              <a:solidFill>
                <a:schemeClr val="bg2"/>
              </a:solidFill>
            </a:endParaRPr>
          </a:p>
          <a:p>
            <a:pPr marL="0" indent="0" algn="just">
              <a:lnSpc>
                <a:spcPct val="114999"/>
              </a:lnSpc>
              <a:buNone/>
            </a:pPr>
            <a:r>
              <a:rPr lang="en-US" sz="2000"/>
              <a:t>                                // declare methods that abstract   </a:t>
            </a:r>
          </a:p>
          <a:p>
            <a:pPr marL="0" indent="0" algn="just">
              <a:lnSpc>
                <a:spcPct val="114999"/>
              </a:lnSpc>
              <a:buNone/>
            </a:pPr>
            <a:r>
              <a:rPr lang="en-US" sz="2000"/>
              <a:t>                               // by default. </a:t>
            </a:r>
          </a:p>
          <a:p>
            <a:pPr marL="0" indent="0" algn="just">
              <a:lnSpc>
                <a:spcPct val="114999"/>
              </a:lnSpc>
              <a:buNone/>
            </a:pPr>
            <a:r>
              <a:rPr lang="en-US" sz="2000">
                <a:solidFill>
                  <a:schemeClr val="bg2"/>
                </a:solidFill>
              </a:rPr>
              <a:t>                           }</a:t>
            </a:r>
          </a:p>
          <a:p>
            <a:pPr marL="146050" indent="0">
              <a:lnSpc>
                <a:spcPct val="114999"/>
              </a:lnSpc>
              <a:buNone/>
            </a:pPr>
            <a:endParaRPr lang="en-US" sz="2000">
              <a:solidFill>
                <a:schemeClr val="bg2"/>
              </a:solidFill>
            </a:endParaRPr>
          </a:p>
          <a:p>
            <a:pPr marL="146050" indent="0">
              <a:lnSpc>
                <a:spcPct val="114999"/>
              </a:lnSpc>
              <a:buNone/>
            </a:pPr>
            <a:r>
              <a:rPr lang="en-US" sz="1600">
                <a:solidFill>
                  <a:schemeClr val="bg2"/>
                </a:solidFill>
              </a:rPr>
              <a:t>        </a:t>
            </a:r>
          </a:p>
          <a:p>
            <a:pPr>
              <a:lnSpc>
                <a:spcPct val="114999"/>
              </a:lnSpc>
            </a:pPr>
            <a:endParaRPr lang="en-US" sz="1600">
              <a:solidFill>
                <a:schemeClr val="bg2"/>
              </a:solidFill>
            </a:endParaRPr>
          </a:p>
        </p:txBody>
      </p:sp>
    </p:spTree>
    <p:extLst>
      <p:ext uri="{BB962C8B-B14F-4D97-AF65-F5344CB8AC3E}">
        <p14:creationId xmlns:p14="http://schemas.microsoft.com/office/powerpoint/2010/main" val="219742830"/>
      </p:ext>
    </p:extLst>
  </p:cSld>
  <p:clrMapOvr>
    <a:masterClrMapping/>
  </p:clrMapOvr>
  <p:transition spd="slow" advClick="0">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3B51-D0C1-48FD-99BB-77A2965E9682}"/>
              </a:ext>
            </a:extLst>
          </p:cNvPr>
          <p:cNvSpPr>
            <a:spLocks noGrp="1"/>
          </p:cNvSpPr>
          <p:nvPr>
            <p:ph type="title"/>
          </p:nvPr>
        </p:nvSpPr>
        <p:spPr>
          <a:xfrm>
            <a:off x="1303800" y="598575"/>
            <a:ext cx="7030500" cy="795193"/>
          </a:xfrm>
        </p:spPr>
        <p:txBody>
          <a:bodyPr/>
          <a:lstStyle/>
          <a:p>
            <a:r>
              <a:rPr lang="en-US" sz="1800">
                <a:latin typeface="Nunito"/>
              </a:rPr>
              <a:t>Example of Interface</a:t>
            </a:r>
            <a:endParaRPr lang="en-US"/>
          </a:p>
        </p:txBody>
      </p:sp>
      <p:sp>
        <p:nvSpPr>
          <p:cNvPr id="3" name="Text Placeholder 2">
            <a:extLst>
              <a:ext uri="{FF2B5EF4-FFF2-40B4-BE49-F238E27FC236}">
                <a16:creationId xmlns:a16="http://schemas.microsoft.com/office/drawing/2014/main" id="{E2968B55-34F0-4524-9F73-809D8B4C1C15}"/>
              </a:ext>
            </a:extLst>
          </p:cNvPr>
          <p:cNvSpPr>
            <a:spLocks noGrp="1"/>
          </p:cNvSpPr>
          <p:nvPr>
            <p:ph type="body" idx="1"/>
          </p:nvPr>
        </p:nvSpPr>
        <p:spPr>
          <a:xfrm>
            <a:off x="1113300" y="1119194"/>
            <a:ext cx="7969392" cy="3827474"/>
          </a:xfrm>
        </p:spPr>
        <p:txBody>
          <a:bodyPr/>
          <a:lstStyle/>
          <a:p>
            <a:pPr marL="146050" indent="0">
              <a:buNone/>
            </a:pPr>
            <a:endParaRPr lang="en-US"/>
          </a:p>
        </p:txBody>
      </p:sp>
      <p:pic>
        <p:nvPicPr>
          <p:cNvPr id="5" name="Picture 5" descr="Graphical user interface, application&#10;&#10;Description automatically generated">
            <a:extLst>
              <a:ext uri="{FF2B5EF4-FFF2-40B4-BE49-F238E27FC236}">
                <a16:creationId xmlns:a16="http://schemas.microsoft.com/office/drawing/2014/main" id="{927A02F1-530B-4C02-8B4E-E91CCB91F22C}"/>
              </a:ext>
            </a:extLst>
          </p:cNvPr>
          <p:cNvPicPr>
            <a:picLocks noChangeAspect="1"/>
          </p:cNvPicPr>
          <p:nvPr/>
        </p:nvPicPr>
        <p:blipFill>
          <a:blip r:embed="rId2"/>
          <a:stretch>
            <a:fillRect/>
          </a:stretch>
        </p:blipFill>
        <p:spPr>
          <a:xfrm>
            <a:off x="1220561" y="1119868"/>
            <a:ext cx="7818664" cy="3788227"/>
          </a:xfrm>
          <a:prstGeom prst="rect">
            <a:avLst/>
          </a:prstGeom>
        </p:spPr>
      </p:pic>
    </p:spTree>
    <p:extLst>
      <p:ext uri="{BB962C8B-B14F-4D97-AF65-F5344CB8AC3E}">
        <p14:creationId xmlns:p14="http://schemas.microsoft.com/office/powerpoint/2010/main" val="1073238415"/>
      </p:ext>
    </p:extLst>
  </p:cSld>
  <p:clrMapOvr>
    <a:masterClrMapping/>
  </p:clrMapOvr>
  <p:transition spd="slow" advClick="0">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1EE7-0197-41EB-9FFF-3ABADD6A1493}"/>
              </a:ext>
            </a:extLst>
          </p:cNvPr>
          <p:cNvSpPr>
            <a:spLocks noGrp="1"/>
          </p:cNvSpPr>
          <p:nvPr>
            <p:ph type="title"/>
          </p:nvPr>
        </p:nvSpPr>
        <p:spPr>
          <a:xfrm>
            <a:off x="1303800" y="190361"/>
            <a:ext cx="7030500" cy="1489157"/>
          </a:xfrm>
        </p:spPr>
        <p:txBody>
          <a:bodyPr>
            <a:normAutofit/>
          </a:bodyPr>
          <a:lstStyle/>
          <a:p>
            <a:r>
              <a:rPr lang="en-US"/>
              <a:t>Difference between Abstract class and Interface</a:t>
            </a:r>
          </a:p>
        </p:txBody>
      </p:sp>
      <p:pic>
        <p:nvPicPr>
          <p:cNvPr id="3" name="Picture 3" descr="Table&#10;&#10;Description automatically generated">
            <a:extLst>
              <a:ext uri="{FF2B5EF4-FFF2-40B4-BE49-F238E27FC236}">
                <a16:creationId xmlns:a16="http://schemas.microsoft.com/office/drawing/2014/main" id="{23576A73-10DA-426C-B4EA-EAB1A6885008}"/>
              </a:ext>
            </a:extLst>
          </p:cNvPr>
          <p:cNvPicPr>
            <a:picLocks noChangeAspect="1"/>
          </p:cNvPicPr>
          <p:nvPr/>
        </p:nvPicPr>
        <p:blipFill>
          <a:blip r:embed="rId2"/>
          <a:stretch>
            <a:fillRect/>
          </a:stretch>
        </p:blipFill>
        <p:spPr>
          <a:xfrm>
            <a:off x="1417865" y="1386903"/>
            <a:ext cx="7077073" cy="3689587"/>
          </a:xfrm>
          <a:prstGeom prst="rect">
            <a:avLst/>
          </a:prstGeom>
        </p:spPr>
      </p:pic>
    </p:spTree>
    <p:extLst>
      <p:ext uri="{BB962C8B-B14F-4D97-AF65-F5344CB8AC3E}">
        <p14:creationId xmlns:p14="http://schemas.microsoft.com/office/powerpoint/2010/main" val="150695530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D073-5B73-40E7-8F99-4EDFCA9289EE}"/>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0FA8E7EF-39E5-4DB2-9E27-56F0462B6381}"/>
              </a:ext>
            </a:extLst>
          </p:cNvPr>
          <p:cNvSpPr>
            <a:spLocks noGrp="1"/>
          </p:cNvSpPr>
          <p:nvPr>
            <p:ph type="body" idx="1"/>
          </p:nvPr>
        </p:nvSpPr>
        <p:spPr>
          <a:xfrm>
            <a:off x="1303800" y="1459371"/>
            <a:ext cx="7030500" cy="2541600"/>
          </a:xfrm>
        </p:spPr>
        <p:txBody>
          <a:bodyPr/>
          <a:lstStyle/>
          <a:p>
            <a:r>
              <a:rPr lang="en-US" sz="1600">
                <a:hlinkClick r:id="rId2"/>
              </a:rPr>
              <a:t>geeksforgeeks.org</a:t>
            </a:r>
            <a:endParaRPr lang="en-US" sz="1600"/>
          </a:p>
          <a:p>
            <a:pPr>
              <a:lnSpc>
                <a:spcPct val="114999"/>
              </a:lnSpc>
            </a:pPr>
            <a:r>
              <a:rPr lang="en-US" sz="1600">
                <a:hlinkClick r:id="rId3"/>
              </a:rPr>
              <a:t>w3schools</a:t>
            </a:r>
            <a:endParaRPr lang="en-US" sz="1600"/>
          </a:p>
          <a:p>
            <a:pPr>
              <a:lnSpc>
                <a:spcPct val="114999"/>
              </a:lnSpc>
            </a:pPr>
            <a:r>
              <a:rPr lang="en-US" sz="1600">
                <a:hlinkClick r:id="rId4"/>
              </a:rPr>
              <a:t>Defining Methods</a:t>
            </a:r>
            <a:endParaRPr lang="en-US" sz="1600"/>
          </a:p>
          <a:p>
            <a:pPr>
              <a:lnSpc>
                <a:spcPct val="114999"/>
              </a:lnSpc>
            </a:pPr>
            <a:r>
              <a:rPr lang="en-US" sz="1600">
                <a:hlinkClick r:id="rId5"/>
              </a:rPr>
              <a:t>Types of Methods</a:t>
            </a:r>
            <a:endParaRPr lang="en-US" sz="1600"/>
          </a:p>
          <a:p>
            <a:pPr>
              <a:lnSpc>
                <a:spcPct val="114999"/>
              </a:lnSpc>
            </a:pPr>
            <a:r>
              <a:rPr lang="en-US" sz="1600">
                <a:hlinkClick r:id="rId6"/>
              </a:rPr>
              <a:t>What are constructors?</a:t>
            </a:r>
            <a:endParaRPr lang="en-US" sz="1600"/>
          </a:p>
          <a:p>
            <a:pPr>
              <a:lnSpc>
                <a:spcPct val="114999"/>
              </a:lnSpc>
            </a:pPr>
            <a:r>
              <a:rPr lang="en-US" sz="1600">
                <a:hlinkClick r:id="rId7"/>
              </a:rPr>
              <a:t>Constructor Overloading</a:t>
            </a:r>
            <a:endParaRPr lang="en-US" sz="1600"/>
          </a:p>
          <a:p>
            <a:pPr>
              <a:lnSpc>
                <a:spcPct val="114999"/>
              </a:lnSpc>
            </a:pPr>
            <a:endParaRPr lang="en-US" sz="1600"/>
          </a:p>
          <a:p>
            <a:pPr marL="146050" indent="0">
              <a:lnSpc>
                <a:spcPct val="114999"/>
              </a:lnSpc>
              <a:buNone/>
            </a:pPr>
            <a:endParaRPr lang="en-US" sz="1600"/>
          </a:p>
        </p:txBody>
      </p:sp>
    </p:spTree>
    <p:extLst>
      <p:ext uri="{BB962C8B-B14F-4D97-AF65-F5344CB8AC3E}">
        <p14:creationId xmlns:p14="http://schemas.microsoft.com/office/powerpoint/2010/main" val="449280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eelOff"/>
      </p:transition>
    </mc:Choice>
    <mc:Fallback>
      <p:transition spd="slow" advClick="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213E22-63A5-4606-B948-1B7218F1AA64}"/>
              </a:ext>
            </a:extLst>
          </p:cNvPr>
          <p:cNvSpPr txBox="1"/>
          <p:nvPr/>
        </p:nvSpPr>
        <p:spPr>
          <a:xfrm>
            <a:off x="1110342" y="1802309"/>
            <a:ext cx="4572000" cy="769441"/>
          </a:xfrm>
          <a:prstGeom prst="rect">
            <a:avLst/>
          </a:prstGeom>
          <a:noFill/>
        </p:spPr>
        <p:txBody>
          <a:bodyPr wrap="square">
            <a:spAutoFit/>
          </a:bodyPr>
          <a:lstStyle/>
          <a:p>
            <a:r>
              <a:rPr lang="en-US" sz="4400">
                <a:latin typeface="Nunito" pitchFamily="2" charset="0"/>
              </a:rPr>
              <a:t>THANK YOU.</a:t>
            </a:r>
          </a:p>
        </p:txBody>
      </p:sp>
    </p:spTree>
    <p:extLst>
      <p:ext uri="{BB962C8B-B14F-4D97-AF65-F5344CB8AC3E}">
        <p14:creationId xmlns:p14="http://schemas.microsoft.com/office/powerpoint/2010/main" val="2503663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advClick="0">
        <p15:prstTrans prst="curtains"/>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2975-4413-42CD-A9D7-C3A078B8ACAE}"/>
              </a:ext>
            </a:extLst>
          </p:cNvPr>
          <p:cNvSpPr>
            <a:spLocks noGrp="1"/>
          </p:cNvSpPr>
          <p:nvPr>
            <p:ph type="title"/>
          </p:nvPr>
        </p:nvSpPr>
        <p:spPr>
          <a:xfrm>
            <a:off x="1303800" y="598575"/>
            <a:ext cx="7030500" cy="815604"/>
          </a:xfrm>
        </p:spPr>
        <p:txBody>
          <a:bodyPr/>
          <a:lstStyle/>
          <a:p>
            <a:pPr algn="just"/>
            <a:r>
              <a:rPr lang="en-US"/>
              <a:t>INHERITANCE </a:t>
            </a:r>
          </a:p>
          <a:p>
            <a:endParaRPr lang="en-US"/>
          </a:p>
        </p:txBody>
      </p:sp>
      <p:sp>
        <p:nvSpPr>
          <p:cNvPr id="3" name="Text Placeholder 2">
            <a:extLst>
              <a:ext uri="{FF2B5EF4-FFF2-40B4-BE49-F238E27FC236}">
                <a16:creationId xmlns:a16="http://schemas.microsoft.com/office/drawing/2014/main" id="{754763E6-98B6-4DC9-9231-3743C1FCA9E2}"/>
              </a:ext>
            </a:extLst>
          </p:cNvPr>
          <p:cNvSpPr>
            <a:spLocks noGrp="1"/>
          </p:cNvSpPr>
          <p:nvPr>
            <p:ph type="body" idx="1"/>
          </p:nvPr>
        </p:nvSpPr>
        <p:spPr>
          <a:xfrm>
            <a:off x="1235764" y="1207640"/>
            <a:ext cx="7819714" cy="2874975"/>
          </a:xfrm>
        </p:spPr>
        <p:txBody>
          <a:bodyPr/>
          <a:lstStyle/>
          <a:p>
            <a:endParaRPr lang="en-US" sz="1600" i="1"/>
          </a:p>
          <a:p>
            <a:pPr algn="just">
              <a:lnSpc>
                <a:spcPct val="114999"/>
              </a:lnSpc>
            </a:pPr>
            <a:r>
              <a:rPr lang="en-US" sz="1600" i="1"/>
              <a:t>When one object acquires all the properties and behaviors of a parent object</a:t>
            </a:r>
            <a:r>
              <a:rPr lang="en-US" sz="1600"/>
              <a:t>, it is known as inheritance. It provides code reusability.</a:t>
            </a:r>
            <a:endParaRPr lang="en-US"/>
          </a:p>
          <a:p>
            <a:pPr algn="just">
              <a:lnSpc>
                <a:spcPct val="114999"/>
              </a:lnSpc>
            </a:pPr>
            <a:endParaRPr lang="en-US"/>
          </a:p>
          <a:p>
            <a:pPr algn="just">
              <a:lnSpc>
                <a:spcPct val="114999"/>
              </a:lnSpc>
            </a:pPr>
            <a:r>
              <a:rPr lang="en-US" sz="1600"/>
              <a:t>Inheritance represents the </a:t>
            </a:r>
            <a:r>
              <a:rPr lang="en-US" sz="1600" b="1"/>
              <a:t>IS-A relationship</a:t>
            </a:r>
            <a:r>
              <a:rPr lang="en-US" sz="1600"/>
              <a:t> which is also known as a </a:t>
            </a:r>
            <a:r>
              <a:rPr lang="en-US" sz="1600" i="1"/>
              <a:t>parent-child</a:t>
            </a:r>
            <a:r>
              <a:rPr lang="en-US" sz="1600"/>
              <a:t> relationship. Which means, when you inherit from an existing class, you can reuse methods and fields of the parent class. Moreover, you can add new methods and fields in your current class also.</a:t>
            </a:r>
          </a:p>
        </p:txBody>
      </p:sp>
      <p:pic>
        <p:nvPicPr>
          <p:cNvPr id="4" name="Picture 4" descr="Graphical user interface, text, application, email&#10;&#10;Description automatically generated">
            <a:extLst>
              <a:ext uri="{FF2B5EF4-FFF2-40B4-BE49-F238E27FC236}">
                <a16:creationId xmlns:a16="http://schemas.microsoft.com/office/drawing/2014/main" id="{C7E87A5E-FF2C-4AE2-970F-37F65E5E9C4B}"/>
              </a:ext>
            </a:extLst>
          </p:cNvPr>
          <p:cNvPicPr>
            <a:picLocks noChangeAspect="1"/>
          </p:cNvPicPr>
          <p:nvPr/>
        </p:nvPicPr>
        <p:blipFill>
          <a:blip r:embed="rId2"/>
          <a:stretch>
            <a:fillRect/>
          </a:stretch>
        </p:blipFill>
        <p:spPr>
          <a:xfrm>
            <a:off x="2090282" y="3614542"/>
            <a:ext cx="4335235" cy="1125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5132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2121-0CA0-4C5E-AFA8-EBD1156E4B74}"/>
              </a:ext>
            </a:extLst>
          </p:cNvPr>
          <p:cNvSpPr>
            <a:spLocks noGrp="1"/>
          </p:cNvSpPr>
          <p:nvPr>
            <p:ph type="title"/>
          </p:nvPr>
        </p:nvSpPr>
        <p:spPr>
          <a:xfrm>
            <a:off x="1303800" y="618986"/>
            <a:ext cx="7030500" cy="999300"/>
          </a:xfrm>
        </p:spPr>
        <p:txBody>
          <a:bodyPr/>
          <a:lstStyle/>
          <a:p>
            <a:pPr algn="just"/>
            <a:r>
              <a:rPr lang="en-US"/>
              <a:t>Terms used in Inheritance</a:t>
            </a:r>
          </a:p>
          <a:p>
            <a:endParaRPr lang="en-US"/>
          </a:p>
        </p:txBody>
      </p:sp>
      <p:sp>
        <p:nvSpPr>
          <p:cNvPr id="3" name="Text Placeholder 2">
            <a:extLst>
              <a:ext uri="{FF2B5EF4-FFF2-40B4-BE49-F238E27FC236}">
                <a16:creationId xmlns:a16="http://schemas.microsoft.com/office/drawing/2014/main" id="{A5E41C0E-0D32-4B55-8ED1-16FAB53E4553}"/>
              </a:ext>
            </a:extLst>
          </p:cNvPr>
          <p:cNvSpPr>
            <a:spLocks noGrp="1"/>
          </p:cNvSpPr>
          <p:nvPr>
            <p:ph type="body" idx="1"/>
          </p:nvPr>
        </p:nvSpPr>
        <p:spPr>
          <a:xfrm>
            <a:off x="1337818" y="1445765"/>
            <a:ext cx="7581589" cy="2895385"/>
          </a:xfrm>
        </p:spPr>
        <p:txBody>
          <a:bodyPr spcFirstLastPara="1" wrap="square" lIns="91425" tIns="91425" rIns="91425" bIns="91425" anchor="t" anchorCtr="0">
            <a:noAutofit/>
          </a:bodyPr>
          <a:lstStyle/>
          <a:p>
            <a:pPr algn="just"/>
            <a:r>
              <a:rPr lang="en-US" sz="1400" b="1"/>
              <a:t>Class:</a:t>
            </a:r>
            <a:r>
              <a:rPr lang="en-US" sz="1400"/>
              <a:t> A class is a group of objects which have common properties. It is a template or blueprint from which objects are created.</a:t>
            </a:r>
          </a:p>
          <a:p>
            <a:pPr algn="just">
              <a:lnSpc>
                <a:spcPct val="114999"/>
              </a:lnSpc>
            </a:pPr>
            <a:endParaRPr lang="en-US" sz="1400"/>
          </a:p>
          <a:p>
            <a:pPr algn="just">
              <a:lnSpc>
                <a:spcPct val="114999"/>
              </a:lnSpc>
            </a:pPr>
            <a:r>
              <a:rPr lang="en-US" sz="1400" b="1"/>
              <a:t>Sub Class/Child Class:</a:t>
            </a:r>
            <a:r>
              <a:rPr lang="en-US" sz="1400"/>
              <a:t> Subclass is a class which inherits the other class. It is also called a derived class, extended class, or child class.</a:t>
            </a:r>
          </a:p>
          <a:p>
            <a:pPr algn="just">
              <a:lnSpc>
                <a:spcPct val="114999"/>
              </a:lnSpc>
            </a:pPr>
            <a:endParaRPr lang="en-US" sz="1400"/>
          </a:p>
          <a:p>
            <a:pPr algn="just">
              <a:lnSpc>
                <a:spcPct val="114999"/>
              </a:lnSpc>
            </a:pPr>
            <a:r>
              <a:rPr lang="en-US" sz="1400" b="1"/>
              <a:t>Super Class/Parent Class:</a:t>
            </a:r>
            <a:r>
              <a:rPr lang="en-US" sz="1400"/>
              <a:t> Superclass is the class from where a subclass inherits the features. It is also called a base class or a parent class.</a:t>
            </a:r>
          </a:p>
          <a:p>
            <a:pPr algn="just">
              <a:lnSpc>
                <a:spcPct val="114999"/>
              </a:lnSpc>
            </a:pPr>
            <a:endParaRPr lang="en-US" sz="1400"/>
          </a:p>
          <a:p>
            <a:pPr algn="just">
              <a:lnSpc>
                <a:spcPct val="114999"/>
              </a:lnSpc>
            </a:pPr>
            <a:r>
              <a:rPr lang="en-US" sz="1400" b="1"/>
              <a:t>Reusability:</a:t>
            </a:r>
            <a:r>
              <a:rPr lang="en-US" sz="1400"/>
              <a:t> As the name specifies, reusability is a mechanism which facilitates you to reuse the fields and methods of the existing class when you create a new class. You can use the same fields and methods already defined in the previous class.</a:t>
            </a:r>
          </a:p>
          <a:p>
            <a:pPr algn="just">
              <a:lnSpc>
                <a:spcPct val="114999"/>
              </a:lnSpc>
            </a:pPr>
            <a:endParaRPr lang="en-US" sz="1600"/>
          </a:p>
        </p:txBody>
      </p:sp>
    </p:spTree>
    <p:extLst>
      <p:ext uri="{BB962C8B-B14F-4D97-AF65-F5344CB8AC3E}">
        <p14:creationId xmlns:p14="http://schemas.microsoft.com/office/powerpoint/2010/main" val="3016147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784E-D9A0-4356-9184-DE589BCD8BD4}"/>
              </a:ext>
            </a:extLst>
          </p:cNvPr>
          <p:cNvSpPr>
            <a:spLocks noGrp="1"/>
          </p:cNvSpPr>
          <p:nvPr>
            <p:ph type="title"/>
          </p:nvPr>
        </p:nvSpPr>
        <p:spPr/>
        <p:txBody>
          <a:bodyPr/>
          <a:lstStyle/>
          <a:p>
            <a:pPr algn="just"/>
            <a:r>
              <a:rPr lang="en-US">
                <a:latin typeface="Arial"/>
              </a:rPr>
              <a:t>Java Inheritance Example</a:t>
            </a:r>
          </a:p>
          <a:p>
            <a:endParaRPr lang="en-US"/>
          </a:p>
        </p:txBody>
      </p:sp>
      <p:sp>
        <p:nvSpPr>
          <p:cNvPr id="3" name="Text Placeholder 2">
            <a:extLst>
              <a:ext uri="{FF2B5EF4-FFF2-40B4-BE49-F238E27FC236}">
                <a16:creationId xmlns:a16="http://schemas.microsoft.com/office/drawing/2014/main" id="{DF35BCC7-58E2-466F-BB5D-A2AC52909D81}"/>
              </a:ext>
            </a:extLst>
          </p:cNvPr>
          <p:cNvSpPr>
            <a:spLocks noGrp="1"/>
          </p:cNvSpPr>
          <p:nvPr>
            <p:ph type="body" idx="1"/>
          </p:nvPr>
        </p:nvSpPr>
        <p:spPr>
          <a:xfrm>
            <a:off x="970425" y="1506997"/>
            <a:ext cx="3329356" cy="3126707"/>
          </a:xfrm>
        </p:spPr>
        <p:txBody>
          <a:bodyPr spcFirstLastPara="1" wrap="square" lIns="91425" tIns="91425" rIns="91425" bIns="91425" anchor="t" anchorCtr="0">
            <a:noAutofit/>
          </a:bodyPr>
          <a:lstStyle/>
          <a:p>
            <a:r>
              <a:rPr lang="en-US" sz="1600"/>
              <a:t>As displayed in the above figure, Programmer is the subclass and Employee is the superclass. The relationship between the two classes is </a:t>
            </a:r>
            <a:r>
              <a:rPr lang="en-US" sz="1600" b="1"/>
              <a:t>Programmer IS-A Employee</a:t>
            </a:r>
            <a:r>
              <a:rPr lang="en-US" sz="1600"/>
              <a:t>. It means that Programmer is a type of Employee.</a:t>
            </a:r>
            <a:endParaRPr lang="en-US"/>
          </a:p>
        </p:txBody>
      </p:sp>
      <p:pic>
        <p:nvPicPr>
          <p:cNvPr id="5" name="Picture 5" descr="Diagram&#10;&#10;Description automatically generated">
            <a:extLst>
              <a:ext uri="{FF2B5EF4-FFF2-40B4-BE49-F238E27FC236}">
                <a16:creationId xmlns:a16="http://schemas.microsoft.com/office/drawing/2014/main" id="{CA08C79B-F440-47DC-A071-ECBE6184EB32}"/>
              </a:ext>
            </a:extLst>
          </p:cNvPr>
          <p:cNvPicPr>
            <a:picLocks noChangeAspect="1"/>
          </p:cNvPicPr>
          <p:nvPr/>
        </p:nvPicPr>
        <p:blipFill>
          <a:blip r:embed="rId2"/>
          <a:stretch>
            <a:fillRect/>
          </a:stretch>
        </p:blipFill>
        <p:spPr>
          <a:xfrm>
            <a:off x="4295775" y="1505825"/>
            <a:ext cx="2103665" cy="2723760"/>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E9A95FA9-3A82-430C-988E-43BAD1894ACB}"/>
              </a:ext>
            </a:extLst>
          </p:cNvPr>
          <p:cNvPicPr>
            <a:picLocks noChangeAspect="1"/>
          </p:cNvPicPr>
          <p:nvPr/>
        </p:nvPicPr>
        <p:blipFill>
          <a:blip r:embed="rId3"/>
          <a:stretch>
            <a:fillRect/>
          </a:stretch>
        </p:blipFill>
        <p:spPr>
          <a:xfrm>
            <a:off x="6404882" y="1507286"/>
            <a:ext cx="2634343" cy="2775266"/>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534EA3DC-AB6C-4D1B-A092-E9D3FE0B4977}"/>
              </a:ext>
            </a:extLst>
          </p:cNvPr>
          <p:cNvPicPr>
            <a:picLocks noChangeAspect="1"/>
          </p:cNvPicPr>
          <p:nvPr/>
        </p:nvPicPr>
        <p:blipFill>
          <a:blip r:embed="rId4"/>
          <a:stretch>
            <a:fillRect/>
          </a:stretch>
        </p:blipFill>
        <p:spPr>
          <a:xfrm>
            <a:off x="6404882" y="4312777"/>
            <a:ext cx="2634343" cy="559268"/>
          </a:xfrm>
          <a:prstGeom prst="rect">
            <a:avLst/>
          </a:prstGeom>
        </p:spPr>
      </p:pic>
    </p:spTree>
    <p:extLst>
      <p:ext uri="{BB962C8B-B14F-4D97-AF65-F5344CB8AC3E}">
        <p14:creationId xmlns:p14="http://schemas.microsoft.com/office/powerpoint/2010/main" val="26177971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4FAB-30AD-4B9B-BB35-40312E1A034E}"/>
              </a:ext>
            </a:extLst>
          </p:cNvPr>
          <p:cNvSpPr>
            <a:spLocks noGrp="1"/>
          </p:cNvSpPr>
          <p:nvPr>
            <p:ph type="title"/>
          </p:nvPr>
        </p:nvSpPr>
        <p:spPr/>
        <p:txBody>
          <a:bodyPr/>
          <a:lstStyle/>
          <a:p>
            <a:r>
              <a:rPr lang="en-US"/>
              <a:t>Types of Inheritance </a:t>
            </a:r>
          </a:p>
        </p:txBody>
      </p:sp>
      <p:sp>
        <p:nvSpPr>
          <p:cNvPr id="3" name="TextBox 2">
            <a:extLst>
              <a:ext uri="{FF2B5EF4-FFF2-40B4-BE49-F238E27FC236}">
                <a16:creationId xmlns:a16="http://schemas.microsoft.com/office/drawing/2014/main" id="{4085185D-2013-4177-8091-30439717A579}"/>
              </a:ext>
            </a:extLst>
          </p:cNvPr>
          <p:cNvSpPr txBox="1"/>
          <p:nvPr/>
        </p:nvSpPr>
        <p:spPr>
          <a:xfrm>
            <a:off x="1365704" y="1284062"/>
            <a:ext cx="702264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latin typeface="Nunito"/>
              </a:rPr>
              <a:t>On the basis of class, there can be three types of inheritance in java: single, multilevel and hierarchical.</a:t>
            </a:r>
          </a:p>
          <a:p>
            <a:pPr algn="l"/>
            <a:endParaRPr lang="en-US"/>
          </a:p>
        </p:txBody>
      </p:sp>
      <p:sp>
        <p:nvSpPr>
          <p:cNvPr id="4" name="TextBox 3">
            <a:extLst>
              <a:ext uri="{FF2B5EF4-FFF2-40B4-BE49-F238E27FC236}">
                <a16:creationId xmlns:a16="http://schemas.microsoft.com/office/drawing/2014/main" id="{7C517AF6-C7B2-4531-B01D-E00D5B39D3AD}"/>
              </a:ext>
            </a:extLst>
          </p:cNvPr>
          <p:cNvSpPr txBox="1"/>
          <p:nvPr/>
        </p:nvSpPr>
        <p:spPr>
          <a:xfrm>
            <a:off x="1336221" y="1880507"/>
            <a:ext cx="731519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sz="1600" b="1">
                <a:latin typeface="Nunito"/>
              </a:rPr>
              <a:t>Single Inheritance:</a:t>
            </a:r>
            <a:endParaRPr lang="en-US" sz="1600">
              <a:latin typeface="Nunito"/>
            </a:endParaRPr>
          </a:p>
          <a:p>
            <a:pPr algn="just"/>
            <a:r>
              <a:rPr lang="en-US" sz="1600">
                <a:latin typeface="Nunito"/>
              </a:rPr>
              <a:t>When a class inherits another class, it is known as a </a:t>
            </a:r>
            <a:r>
              <a:rPr lang="en-US" sz="1600" i="1">
                <a:latin typeface="Nunito"/>
              </a:rPr>
              <a:t>single inheritance</a:t>
            </a:r>
            <a:r>
              <a:rPr lang="en-US" sz="1600">
                <a:latin typeface="Nunito"/>
              </a:rPr>
              <a:t>.</a:t>
            </a:r>
          </a:p>
          <a:p>
            <a:pPr algn="l"/>
            <a:endParaRPr lang="en-US"/>
          </a:p>
        </p:txBody>
      </p:sp>
      <p:sp>
        <p:nvSpPr>
          <p:cNvPr id="6" name="TextBox 5">
            <a:extLst>
              <a:ext uri="{FF2B5EF4-FFF2-40B4-BE49-F238E27FC236}">
                <a16:creationId xmlns:a16="http://schemas.microsoft.com/office/drawing/2014/main" id="{CE3E5233-E18F-4A23-83E6-C2EEA11C1CBC}"/>
              </a:ext>
            </a:extLst>
          </p:cNvPr>
          <p:cNvSpPr txBox="1"/>
          <p:nvPr/>
        </p:nvSpPr>
        <p:spPr>
          <a:xfrm>
            <a:off x="1417865" y="3377293"/>
            <a:ext cx="6838949"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sz="1600" b="1">
                <a:latin typeface="Nunito"/>
              </a:rPr>
              <a:t>Hierarchical Inheritance</a:t>
            </a:r>
            <a:endParaRPr lang="en-US" sz="1600">
              <a:latin typeface="Nunito"/>
            </a:endParaRPr>
          </a:p>
          <a:p>
            <a:pPr algn="just"/>
            <a:r>
              <a:rPr lang="en-US" sz="1600">
                <a:latin typeface="Nunito"/>
              </a:rPr>
              <a:t>When two or more classes inherits a single class, it is known as </a:t>
            </a:r>
            <a:r>
              <a:rPr lang="en-US" sz="1600" i="1">
                <a:latin typeface="Nunito"/>
              </a:rPr>
              <a:t>hierarchical inheritance</a:t>
            </a:r>
            <a:r>
              <a:rPr lang="en-US" sz="1600">
                <a:latin typeface="Nunito"/>
              </a:rPr>
              <a:t>.</a:t>
            </a:r>
          </a:p>
          <a:p>
            <a:pPr algn="l"/>
            <a:endParaRPr lang="en-US"/>
          </a:p>
        </p:txBody>
      </p:sp>
      <p:sp>
        <p:nvSpPr>
          <p:cNvPr id="9" name="TextBox 8">
            <a:extLst>
              <a:ext uri="{FF2B5EF4-FFF2-40B4-BE49-F238E27FC236}">
                <a16:creationId xmlns:a16="http://schemas.microsoft.com/office/drawing/2014/main" id="{D8AF1D44-8CD8-44DF-91A6-0C8C6A08B64D}"/>
              </a:ext>
            </a:extLst>
          </p:cNvPr>
          <p:cNvSpPr txBox="1"/>
          <p:nvPr/>
        </p:nvSpPr>
        <p:spPr>
          <a:xfrm>
            <a:off x="1363436" y="2574471"/>
            <a:ext cx="688657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sz="1600" b="1">
                <a:latin typeface="Nunito"/>
              </a:rPr>
              <a:t>Multilevel Inheritance:</a:t>
            </a:r>
            <a:endParaRPr lang="en-US" sz="1600">
              <a:latin typeface="Nunito"/>
            </a:endParaRPr>
          </a:p>
          <a:p>
            <a:pPr algn="just"/>
            <a:r>
              <a:rPr lang="en-US" sz="1600">
                <a:latin typeface="Nunito"/>
              </a:rPr>
              <a:t>When there is a chain of inheritance, it is known as </a:t>
            </a:r>
            <a:r>
              <a:rPr lang="en-US" sz="1600" i="1">
                <a:latin typeface="Nunito"/>
              </a:rPr>
              <a:t>multilevel inheritance</a:t>
            </a:r>
            <a:r>
              <a:rPr lang="en-US" sz="1600">
                <a:latin typeface="Nunito"/>
              </a:rPr>
              <a:t>.</a:t>
            </a:r>
          </a:p>
          <a:p>
            <a:pPr algn="l"/>
            <a:endParaRPr lang="en-US"/>
          </a:p>
        </p:txBody>
      </p:sp>
    </p:spTree>
    <p:extLst>
      <p:ext uri="{BB962C8B-B14F-4D97-AF65-F5344CB8AC3E}">
        <p14:creationId xmlns:p14="http://schemas.microsoft.com/office/powerpoint/2010/main" val="10606878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B489-C10E-4095-BCC9-68BC1806BA9A}"/>
              </a:ext>
            </a:extLst>
          </p:cNvPr>
          <p:cNvSpPr>
            <a:spLocks noGrp="1"/>
          </p:cNvSpPr>
          <p:nvPr>
            <p:ph type="title"/>
          </p:nvPr>
        </p:nvSpPr>
        <p:spPr/>
        <p:txBody>
          <a:bodyPr>
            <a:normAutofit fontScale="90000"/>
          </a:bodyPr>
          <a:lstStyle/>
          <a:p>
            <a:pPr algn="just"/>
            <a:r>
              <a:rPr lang="en-US"/>
              <a:t>Why multiple inheritance is not supported in java?</a:t>
            </a:r>
          </a:p>
          <a:p>
            <a:endParaRPr lang="en-US"/>
          </a:p>
        </p:txBody>
      </p:sp>
      <p:sp>
        <p:nvSpPr>
          <p:cNvPr id="3" name="Text Placeholder 2">
            <a:extLst>
              <a:ext uri="{FF2B5EF4-FFF2-40B4-BE49-F238E27FC236}">
                <a16:creationId xmlns:a16="http://schemas.microsoft.com/office/drawing/2014/main" id="{3F6C6907-E22D-4AAC-85F4-E42227F67D11}"/>
              </a:ext>
            </a:extLst>
          </p:cNvPr>
          <p:cNvSpPr>
            <a:spLocks noGrp="1"/>
          </p:cNvSpPr>
          <p:nvPr>
            <p:ph type="body" idx="1"/>
          </p:nvPr>
        </p:nvSpPr>
        <p:spPr>
          <a:xfrm>
            <a:off x="201621" y="1520604"/>
            <a:ext cx="5295589" cy="3398850"/>
          </a:xfrm>
        </p:spPr>
        <p:txBody>
          <a:bodyPr spcFirstLastPara="1" wrap="square" lIns="91425" tIns="91425" rIns="91425" bIns="91425" anchor="t" anchorCtr="0">
            <a:noAutofit/>
          </a:bodyPr>
          <a:lstStyle/>
          <a:p>
            <a:pPr algn="just"/>
            <a:r>
              <a:rPr lang="en-US" sz="1400"/>
              <a:t>To reduce the complexity and simplify the language, multiple inheritance is not supported in java.</a:t>
            </a:r>
          </a:p>
          <a:p>
            <a:pPr algn="just">
              <a:lnSpc>
                <a:spcPct val="114999"/>
              </a:lnSpc>
            </a:pPr>
            <a:endParaRPr lang="en-US" sz="1400"/>
          </a:p>
          <a:p>
            <a:pPr algn="just">
              <a:lnSpc>
                <a:spcPct val="114999"/>
              </a:lnSpc>
            </a:pPr>
            <a:r>
              <a:rPr lang="en-US" sz="1400"/>
              <a:t>Consider a scenario where A, B, and C are three classes. The C class inherits A and B classes. If A and B classes have the same method and you call it from child class object, there will be ambiguity to call the method of A or B class.</a:t>
            </a:r>
          </a:p>
          <a:p>
            <a:pPr algn="just">
              <a:lnSpc>
                <a:spcPct val="114999"/>
              </a:lnSpc>
            </a:pPr>
            <a:endParaRPr lang="en-US" sz="1400"/>
          </a:p>
          <a:p>
            <a:pPr algn="just">
              <a:lnSpc>
                <a:spcPct val="114999"/>
              </a:lnSpc>
            </a:pPr>
            <a:r>
              <a:rPr lang="en-US" sz="1400"/>
              <a:t>Since compile-time errors are better than runtime errors, Java renders compile-time error if you inherit 2 classes. So, whether you have same method or different, there will be compile time error.</a:t>
            </a:r>
          </a:p>
          <a:p>
            <a:pPr>
              <a:lnSpc>
                <a:spcPct val="114999"/>
              </a:lnSpc>
            </a:pPr>
            <a:endParaRPr lang="en-US" sz="1400"/>
          </a:p>
        </p:txBody>
      </p:sp>
      <p:pic>
        <p:nvPicPr>
          <p:cNvPr id="4" name="Picture 4" descr="Graphical user interface, text, application&#10;&#10;Description automatically generated">
            <a:extLst>
              <a:ext uri="{FF2B5EF4-FFF2-40B4-BE49-F238E27FC236}">
                <a16:creationId xmlns:a16="http://schemas.microsoft.com/office/drawing/2014/main" id="{0B6373E0-4986-4FF1-B3EA-CCEB179EEF23}"/>
              </a:ext>
            </a:extLst>
          </p:cNvPr>
          <p:cNvPicPr>
            <a:picLocks noChangeAspect="1"/>
          </p:cNvPicPr>
          <p:nvPr/>
        </p:nvPicPr>
        <p:blipFill>
          <a:blip r:embed="rId2"/>
          <a:stretch>
            <a:fillRect/>
          </a:stretch>
        </p:blipFill>
        <p:spPr>
          <a:xfrm>
            <a:off x="5670096" y="1364773"/>
            <a:ext cx="3205842" cy="2760936"/>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FC4805CD-EE87-4547-8C0D-A9B20AD1C791}"/>
              </a:ext>
            </a:extLst>
          </p:cNvPr>
          <p:cNvPicPr>
            <a:picLocks noChangeAspect="1"/>
          </p:cNvPicPr>
          <p:nvPr/>
        </p:nvPicPr>
        <p:blipFill>
          <a:blip r:embed="rId3"/>
          <a:stretch>
            <a:fillRect/>
          </a:stretch>
        </p:blipFill>
        <p:spPr>
          <a:xfrm>
            <a:off x="5670096" y="4229648"/>
            <a:ext cx="3267075" cy="603063"/>
          </a:xfrm>
          <a:prstGeom prst="rect">
            <a:avLst/>
          </a:prstGeom>
        </p:spPr>
      </p:pic>
    </p:spTree>
    <p:extLst>
      <p:ext uri="{BB962C8B-B14F-4D97-AF65-F5344CB8AC3E}">
        <p14:creationId xmlns:p14="http://schemas.microsoft.com/office/powerpoint/2010/main" val="24997019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1AF173142ED479DDCDE33FBDC472F" ma:contentTypeVersion="4" ma:contentTypeDescription="Create a new document." ma:contentTypeScope="" ma:versionID="1ada8b96f9785a8438daffb71b479104">
  <xsd:schema xmlns:xsd="http://www.w3.org/2001/XMLSchema" xmlns:xs="http://www.w3.org/2001/XMLSchema" xmlns:p="http://schemas.microsoft.com/office/2006/metadata/properties" xmlns:ns2="ee8edb94-d01c-4a80-94b8-3bab0e1306d2" targetNamespace="http://schemas.microsoft.com/office/2006/metadata/properties" ma:root="true" ma:fieldsID="d2f7d6b5a3409db8f170d09ff54cab3a" ns2:_="">
    <xsd:import namespace="ee8edb94-d01c-4a80-94b8-3bab0e1306d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8edb94-d01c-4a80-94b8-3bab0e1306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A2BA57-72A1-444A-89E6-65C02C915089}">
  <ds:schemaRefs>
    <ds:schemaRef ds:uri="http://schemas.microsoft.com/sharepoint/v3/contenttype/forms"/>
  </ds:schemaRefs>
</ds:datastoreItem>
</file>

<file path=customXml/itemProps2.xml><?xml version="1.0" encoding="utf-8"?>
<ds:datastoreItem xmlns:ds="http://schemas.openxmlformats.org/officeDocument/2006/customXml" ds:itemID="{A6F1AC69-5615-4792-8DCC-EA7D6552474F}">
  <ds:schemaRefs>
    <ds:schemaRef ds:uri="ee8edb94-d01c-4a80-94b8-3bab0e1306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1633CB0-5D27-4E29-9ACA-B2931E0EDDF9}">
  <ds:schemaRefs>
    <ds:schemaRef ds:uri="ee8edb94-d01c-4a80-94b8-3bab0e1306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46</Slides>
  <Notes>1</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Momentum</vt:lpstr>
      <vt:lpstr>OOP CONCEPTS</vt:lpstr>
      <vt:lpstr>CONTENT</vt:lpstr>
      <vt:lpstr>INTRODUCTION</vt:lpstr>
      <vt:lpstr>WHY WE NEED OBJECT ORIENTED PROGRAMMING?</vt:lpstr>
      <vt:lpstr>INHERITANCE  </vt:lpstr>
      <vt:lpstr>Terms used in Inheritance </vt:lpstr>
      <vt:lpstr>Java Inheritance Example </vt:lpstr>
      <vt:lpstr>Types of Inheritance </vt:lpstr>
      <vt:lpstr>Why multiple inheritance is not supported in java? </vt:lpstr>
      <vt:lpstr>POLYMORPHISM</vt:lpstr>
      <vt:lpstr>Compile time polymorphism Vs. Runtime polymorphism or Dynamic Method Dispatch </vt:lpstr>
      <vt:lpstr>PowerPoint Presentation</vt:lpstr>
      <vt:lpstr>ABSTRACTION</vt:lpstr>
      <vt:lpstr>REAL LIFE EXAMPLE OF ABSTRACTION</vt:lpstr>
      <vt:lpstr>HOW TO ACHIEVE ABSTRACTION?</vt:lpstr>
      <vt:lpstr>ENCAPSULATION</vt:lpstr>
      <vt:lpstr>ENCAPSULATION REAL LIFE EXAMPLE</vt:lpstr>
      <vt:lpstr>HOW TO ACHIEVE ENCAPSULATION ?</vt:lpstr>
      <vt:lpstr>CLASSES AND INSTANCES</vt:lpstr>
      <vt:lpstr>A REAL-LIFE EXAMPLE:                                                                                                                             unique_id -001                                                                                                                                                                                    unique_id -002                                                            </vt:lpstr>
      <vt:lpstr>CLASS DECLARATION</vt:lpstr>
      <vt:lpstr>CODE EXAMPLE</vt:lpstr>
      <vt:lpstr>METHODS OF THE CLASS</vt:lpstr>
      <vt:lpstr>OBJECT</vt:lpstr>
      <vt:lpstr>INSTANTIATION</vt:lpstr>
      <vt:lpstr>CREATING THE OBJECT </vt:lpstr>
      <vt:lpstr>THE OBJECT </vt:lpstr>
      <vt:lpstr>DEFINING METHODS</vt:lpstr>
      <vt:lpstr>PowerPoint Presentation</vt:lpstr>
      <vt:lpstr>PowerPoint Presentation</vt:lpstr>
      <vt:lpstr>PowerPoint Presentation</vt:lpstr>
      <vt:lpstr>PowerPoint Presentation</vt:lpstr>
      <vt:lpstr>CONSTRUCTORS AND INITIALIZATION</vt:lpstr>
      <vt:lpstr>PowerPoint Presentation</vt:lpstr>
      <vt:lpstr>PowerPoint Presentation</vt:lpstr>
      <vt:lpstr>STATIC DATA MEMBERS &amp; METHODS</vt:lpstr>
      <vt:lpstr>PowerPoint Presentation</vt:lpstr>
      <vt:lpstr>REFERENCE VARIABLE CASTING</vt:lpstr>
      <vt:lpstr>PowerPoint Presentation</vt:lpstr>
      <vt:lpstr>ABSTRACT CLASSES</vt:lpstr>
      <vt:lpstr>Abstract Method in Java </vt:lpstr>
      <vt:lpstr>INTERFACE</vt:lpstr>
      <vt:lpstr>Example of Interface</vt:lpstr>
      <vt:lpstr>Difference between Abstract class and Interface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CONCEPTS</dc:title>
  <cp:revision>1</cp:revision>
  <dcterms:modified xsi:type="dcterms:W3CDTF">2021-10-12T08:40:06Z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0x010100A2B1AF173142ED479DDCDE33FBDC472F</vt:lpwstr>
  </property>
</Properties>
</file>