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59" r:id="rId6"/>
    <p:sldId id="260" r:id="rId7"/>
    <p:sldId id="266" r:id="rId8"/>
    <p:sldId id="261" r:id="rId9"/>
    <p:sldId id="262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08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611AB-50BB-453C-89EE-B3108B9AF96F}" type="datetimeFigureOut">
              <a:rPr lang="en-US" smtClean="0"/>
              <a:t>9/20/13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ECFEB-5170-4B45-AF3D-4FEEEB72C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ECFEB-5170-4B45-AF3D-4FEEEB72CA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ECFEB-5170-4B45-AF3D-4FEEEB72CA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5A7-E114-4687-95D6-307DFBAB200A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1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2E2-BA8A-486D-AE2D-03CC50E39EEB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7F92-1B4F-4A8D-88F2-60BBBCE28DC8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D6AF-18FD-4692-9C7B-99F5856CBADE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B58-A0E8-4C46-9DC6-285115566EDF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699C-7E87-4C0E-AFAE-F6776F20799D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6CC5-BF1E-43C4-AE90-7A07EAFCAE3C}" type="datetime1">
              <a:rPr lang="en-US" smtClean="0"/>
              <a:t>9/20/13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3F6-720F-4411-A8AB-707F551FAACA}" type="datetime1">
              <a:rPr lang="en-US" smtClean="0"/>
              <a:t>9/20/13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8CF8-E8D8-460D-9A5D-8596E1EDC9BD}" type="datetime1">
              <a:rPr lang="en-US" smtClean="0"/>
              <a:t>9/20/13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ECC-B7EB-4941-8360-2190757E55E7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C472-366F-4B1B-BE9D-28CD984F613B}" type="datetime1">
              <a:rPr lang="en-US" smtClean="0"/>
              <a:t>9/20/13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6347-6071-4F23-AE72-E4AFE0991B9A}" type="datetime1">
              <a:rPr lang="en-US" smtClean="0"/>
              <a:t>9/20/13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EA27-56F6-4636-ACB5-257BB63C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2i.indiana.edu/news/d2i-creates-vortex2-data-set-visualized-world-wide-telescope-wwt" TargetMode="Externa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works.iu.edu/dspace/handle/2022/14983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8182" y="162098"/>
            <a:ext cx="10902561" cy="2387600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Arial" panose="020B0604020202020204" pitchFamily="34" charset="0"/>
                <a:cs typeface="Arial" panose="020B0604020202020204" pitchFamily="34" charset="0"/>
              </a:rPr>
              <a:t>Daily Regional Weather Forecasts in Support of Vortex2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311" y="1986611"/>
            <a:ext cx="930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Zhou, Beth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Plale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Keith Danielson, Robert J. Ping, Janae Cummings, Alan Mauro</a:t>
            </a:r>
          </a:p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 University Bloomington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87" y="2833986"/>
            <a:ext cx="4819650" cy="270954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EA1D-E34B-4F12-9894-51D40C3562E1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9/20/13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9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video can be viewed at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://d2i.indiana.edu/news/d2i-creates-vortex2-data-set-visualized-world-wide-telescope-wwt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440F-FE08-4A2B-B3EC-725313100163}" type="datetime1">
              <a:rPr lang="en-US" smtClean="0"/>
              <a:t>9/20/13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Dataset Citation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Beth, Keith Brewster, Craig Mattocks, Ashish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Bhangale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Withana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Chathura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Herath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Felix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Terkhorn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Kavitha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Chandrasekar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Weather Forecast Data from the D2I-Vortex2 project.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1 to June 15, 2010.  Bloomington, Indiana: Data to Insight Center.  Jun 2012. 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https://scholarworks.iu.edu/dspace/handle/2022/14983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D77-C55D-48CF-BD1C-8000CBEB848E}" type="datetime1">
              <a:rPr lang="en-US" smtClean="0"/>
              <a:t>9/20/13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6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964" y="177840"/>
            <a:ext cx="10515600" cy="103401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Short term Weather Forecast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974" y="1211855"/>
            <a:ext cx="5868289" cy="4733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376" y="1178075"/>
            <a:ext cx="51008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support of Vortex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- 6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-week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field effort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2010 to position instruments near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mesoscale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severe storms as they were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forming 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Task:  execut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5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-term regional weather forecasts each day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-week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campaign 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egion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forecast: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 of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Overall:  214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weather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forecasts; 110,000 CPU compute hours; 215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GB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ataset; 9100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65A9-F4E6-4B1F-9FA1-B4E94045ADBD}" type="datetime1">
              <a:rPr lang="en-US" smtClean="0"/>
              <a:t>9/20/13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718"/>
            <a:ext cx="10515600" cy="128557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963" y="1480292"/>
            <a:ext cx="10515600" cy="4351338"/>
          </a:xfrm>
        </p:spPr>
        <p:txBody>
          <a:bodyPr/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5-6 short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term (10-15hr) weather forecasts each day from May 01 - Jun 15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2010. </a:t>
            </a: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completion we curated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collection: documenting discovery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use metadata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weather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forecast bundled as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-D visualizations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dozen or so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FGDC metadata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each 2D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ay is bundled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28GB zipped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tarball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BF8-2C17-4B30-B5CB-34F44E2C3011}" type="datetime1">
              <a:rPr lang="en-US" smtClean="0"/>
              <a:t>9/20/13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2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Metadata Management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Metadata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for output products using prior metadata that was captured automatically.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FGDC used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PDF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archived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metadata is stored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purposes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long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preservation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5BCD-6BB4-4482-9808-1D64DCBA1752}" type="datetime1">
              <a:rPr lang="en-US" smtClean="0"/>
              <a:t>9/20/13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7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61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Massive Dataset Mining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23" y="4655709"/>
            <a:ext cx="10707477" cy="12146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1690688"/>
            <a:ext cx="11269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 of massive dataset– Extract data for visualization from 28GB data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tarball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spatial data( geospatial bounding box) for each forecast day</a:t>
            </a:r>
          </a:p>
          <a:p>
            <a:pPr marL="342900" indent="-3429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temporal data to make spatial data  time-tagged</a:t>
            </a:r>
          </a:p>
          <a:p>
            <a:pPr marL="342900" indent="-3429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data annotations such as organization, location name, etc..</a:t>
            </a:r>
          </a:p>
          <a:p>
            <a:pPr marL="342900" indent="-3429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 visualization features such as altitude, color for each geospatial point.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C2A1-9F18-4634-9613-8E050992BFFA}" type="datetime1">
              <a:rPr lang="en-US" smtClean="0"/>
              <a:t>9/20/13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29" y="154729"/>
            <a:ext cx="10974247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– World Wide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Telescope (WWT)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33" y="1258073"/>
            <a:ext cx="5165993" cy="435133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environment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arbitrary or abstract data sets and time series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WWT runs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Windows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Silverlight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29" y="1742652"/>
            <a:ext cx="5716447" cy="3382179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7418-ADF0-42BC-A2D6-88215D5DDB44}" type="datetime1">
              <a:rPr lang="en-US" smtClean="0"/>
              <a:t>9/20/13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9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World Wide Telescope Add-in for Excel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7267"/>
            <a:ext cx="10515600" cy="279828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Add-in for Microsoft Office Excel that helps users more easily visualize location and time-based data and geometry data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Telescope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Dynamic binding of data in Excel to the visualization in World Wide Telescope – changes to the data reflect immediately in WWT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 earth-based visualizations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9" y="1416869"/>
            <a:ext cx="8620125" cy="107632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517-B345-4C9D-BF33-0562C4C6586D}" type="datetime1">
              <a:rPr lang="en-US" smtClean="0"/>
              <a:t>9/20/13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2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72" y="16439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089"/>
            <a:ext cx="10515600" cy="45102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unfolds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forecast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Bright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reflect short term regional forecast that had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National Weather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 (NWS)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issued tornado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warning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forecast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Vortex2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thought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weather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would be severe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 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day, and where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confirmed by NWS,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bright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Bright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bars indicate confirmed severe weather and/or tornados.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173 Vortex2 records are visualized with exact coordinate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8369-8EA4-41E2-A09A-DD1030AE21C4}" type="datetime1">
              <a:rPr lang="en-US" smtClean="0"/>
              <a:t>9/20/13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8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Techniques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visually conveys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points in space and time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weather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forecast captured a confirmed tornado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siting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isualization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times series and three-dimensional geospatial visualization techniques to display spatial distribution and temporal relation for Vortex2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video employs voice-over and text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forecast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relation to actual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405-E51A-4EA3-88BC-7DD78B23DCF8}" type="datetime1">
              <a:rPr lang="en-US" smtClean="0"/>
              <a:t>9/20/13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EA27-56F6-4636-ACB5-257BB63CBD56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52" y="5988792"/>
            <a:ext cx="3654223" cy="8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633</Words>
  <Application>Microsoft Macintosh PowerPoint</Application>
  <PresentationFormat>Custom</PresentationFormat>
  <Paragraphs>78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Daily Regional Weather Forecasts in Support of Vortex2 </vt:lpstr>
      <vt:lpstr>Short term Weather Forecast Generation</vt:lpstr>
      <vt:lpstr>Data Curation </vt:lpstr>
      <vt:lpstr>Data Curation – Metadata Management</vt:lpstr>
      <vt:lpstr>Massive Dataset Mining</vt:lpstr>
      <vt:lpstr>Visualization – World Wide Telescope (WWT)</vt:lpstr>
      <vt:lpstr>World Wide Telescope Add-in for Excel</vt:lpstr>
      <vt:lpstr>Visualization Creation</vt:lpstr>
      <vt:lpstr>Visualization Techniques</vt:lpstr>
      <vt:lpstr>Visualization Demo</vt:lpstr>
      <vt:lpstr>Dataset Citation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</dc:creator>
  <cp:lastModifiedBy>Beth Plale</cp:lastModifiedBy>
  <cp:revision>226</cp:revision>
  <dcterms:created xsi:type="dcterms:W3CDTF">2013-09-19T19:12:08Z</dcterms:created>
  <dcterms:modified xsi:type="dcterms:W3CDTF">2013-09-20T22:37:37Z</dcterms:modified>
</cp:coreProperties>
</file>