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1F7D8-F50D-7E42-A019-BACEE6976043}" v="11" dt="2023-02-17T19:59:39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9"/>
    <p:restoredTop sz="94720"/>
  </p:normalViewPr>
  <p:slideViewPr>
    <p:cSldViewPr snapToGrid="0">
      <p:cViewPr varScale="1">
        <p:scale>
          <a:sx n="211" d="100"/>
          <a:sy n="211" d="100"/>
        </p:scale>
        <p:origin x="15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A72D-9CF6-9754-91BD-8BD022375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A37E7-C072-4838-F1CF-2DA402E4F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F45A-AF78-F833-2B50-CDBD4B90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8979-4436-5640-8948-30F28728C1AE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34601-F04A-9E19-8EF4-CDF91E95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478F-6112-ED08-5974-7543A772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FECF-B0BB-7844-90E1-309EDFF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2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8B50-35EB-7298-18B8-2B41D637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14132-B923-87F2-53CD-9B34F15DC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ABC4D-97B0-729F-827A-72DB7F97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8979-4436-5640-8948-30F28728C1AE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9591-7EC5-4C38-8D7D-1B246DFB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BCC1-30BB-E279-1EAA-8BA73F07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FECF-B0BB-7844-90E1-309EDFF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8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C0F1F-A44B-BBA3-507D-635C0FC15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5CF25-BFFD-6AA4-FE83-5013C80A0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21C9-A380-8A03-1433-79461B44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8979-4436-5640-8948-30F28728C1AE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3154-AE4A-709D-4CEF-E942289B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FD568-7AC8-FE68-31F5-06D4557B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FECF-B0BB-7844-90E1-309EDFF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7847-FEC8-78C9-BEC6-0507B78A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0B0A-CD3A-666E-D5A6-E5B6FD95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A615C-AD4F-86B6-15FD-C2B16CA5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8979-4436-5640-8948-30F28728C1AE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C52F8-E2B3-1F30-D504-03C87418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7AB4E-5984-051C-B8C8-FB455023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FECF-B0BB-7844-90E1-309EDFF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5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A94E-B61C-CC2B-2F22-68C1C34A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D8C2B-587F-8123-DCB9-0A572179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6EB8-FE25-A548-ED02-89217E7D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8979-4436-5640-8948-30F28728C1AE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425D-F0D3-51C6-4E0B-77B99108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C646-55BE-0A29-ACBB-35FADD5E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FECF-B0BB-7844-90E1-309EDFF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3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0BD3-700A-01D6-4AF0-E31B0D9A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9732-948A-644D-CE7F-AFB392159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28B06-D3ED-A06E-86F4-9DD6ACD83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A9FEC-E506-59B0-0258-55E20F3F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8979-4436-5640-8948-30F28728C1AE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A4879-0283-0581-A5C1-82BEE05E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1203C-6932-03D4-B9EF-14A92A1E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FECF-B0BB-7844-90E1-309EDFF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4C32-1B04-B5AB-A95F-2FA88BB2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FD02-38E9-2E17-AA2E-7ACA3650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B0E2-C7F8-E81F-891C-F5F6F89D1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22AC1-D836-984E-E500-F96FCF4E6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D24C2-97DE-9E74-B261-D005EF14A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2B666-30CA-7D7B-97E1-75EF8906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8979-4436-5640-8948-30F28728C1AE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19B6F-9418-2347-E74E-DCD33B46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5077A-6A0D-4897-C766-FAF38ABC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FECF-B0BB-7844-90E1-309EDFF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1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F44D-C017-8384-F978-680280F6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07558-D1AA-B52D-BBD1-02E3E357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8979-4436-5640-8948-30F28728C1AE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0A8A8-3ACC-EF6C-9EE8-CA5974E2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6E176-D829-6904-B8A1-70D37A3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FECF-B0BB-7844-90E1-309EDFF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8AB8C-FFFD-E286-B841-992FB328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8979-4436-5640-8948-30F28728C1AE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70F7B-BB16-216F-A851-16CD612E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EC6D3-B906-BCEC-1FEF-A878B41F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FECF-B0BB-7844-90E1-309EDFF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ABCD-146F-6FCD-844D-3BEFAFCA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A1C7-CFF4-44E0-4BEC-BB3EC4EA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CAD95-A90D-6E66-0166-7F940B62C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A3B5A-5143-3517-D415-45F499D4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8979-4436-5640-8948-30F28728C1AE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71F44-4423-B687-6375-A7683BC5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268C-4E9D-3248-AEB1-46CB9160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FECF-B0BB-7844-90E1-309EDFF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7AAF-064D-CE25-B9A4-3ADBBA0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9ED1B-BE36-048D-96BC-C56B0E78E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4BAF5-BDDD-EE3A-E785-C1F850C9C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6CD03-85D3-6C0A-5D7C-7ABFE76F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8979-4436-5640-8948-30F28728C1AE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8295F-A6F9-F26A-4C28-DFB6EA5C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7B038-8F5E-99DC-795D-B32C65AA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FECF-B0BB-7844-90E1-309EDFF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FDC53-9FD5-08AC-527E-5BBB4AE5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76527-973E-B81C-EEC5-545B275D6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C0B58-80F1-A9C0-C284-9A26638E1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8979-4436-5640-8948-30F28728C1AE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52B1-58C8-3ABE-61CC-66CC4968B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49F48-280E-1F7B-08CE-9E67C15A5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FECF-B0BB-7844-90E1-309EDFF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B3FF6D-5378-764D-099E-07E64E19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0313" y="1726406"/>
            <a:ext cx="2736938" cy="1689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0F0520-943D-4F44-81CC-37EFEB7B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0315" y="3415979"/>
            <a:ext cx="2736935" cy="16895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B7ED23-6011-4B22-4B28-97C9E99A36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311" y="5105552"/>
            <a:ext cx="2736935" cy="16895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EB86E0-CF8C-BD3D-3BC1-6EDD8CAA0F1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989865" y="36831"/>
            <a:ext cx="2736938" cy="1689574"/>
          </a:xfrm>
          <a:prstGeom prst="rect">
            <a:avLst/>
          </a:prstGeom>
        </p:spPr>
      </p:pic>
      <p:pic>
        <p:nvPicPr>
          <p:cNvPr id="21" name="Picture 20" descr="Chart&#10;&#10;Description automatically generated with medium confidence">
            <a:extLst>
              <a:ext uri="{FF2B5EF4-FFF2-40B4-BE49-F238E27FC236}">
                <a16:creationId xmlns:a16="http://schemas.microsoft.com/office/drawing/2014/main" id="{3C84C344-172A-292F-5B03-EBB551E3D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865" y="1726406"/>
            <a:ext cx="2736937" cy="16895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1B4D9E-68D6-529B-00E8-C86EFFF6507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989866" y="3420838"/>
            <a:ext cx="2736934" cy="16895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F6097D-9286-C43A-B026-42CD5926BB6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989860" y="5104147"/>
            <a:ext cx="2736934" cy="16895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C88F18-BAA8-558B-D5B6-B7A643380D6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839538" y="36833"/>
            <a:ext cx="2736935" cy="168957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6EFDB0-2E24-77FB-81AD-F6D37D4961F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845549" y="1726406"/>
            <a:ext cx="2736934" cy="168957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1197747-ED7A-3221-93EE-241390696CD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5839530" y="3415978"/>
            <a:ext cx="2736934" cy="168957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EE2A416-92C1-7B30-B34B-DF5447537E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5839529" y="5096480"/>
            <a:ext cx="2736935" cy="16895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2DBB532-0C26-26BC-3638-E7D45439B404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150314" y="36833"/>
            <a:ext cx="2736935" cy="168957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BC4020D-B790-0212-B4B6-6BAF591213AD}"/>
              </a:ext>
            </a:extLst>
          </p:cNvPr>
          <p:cNvSpPr txBox="1"/>
          <p:nvPr/>
        </p:nvSpPr>
        <p:spPr>
          <a:xfrm>
            <a:off x="-64912" y="-1002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2999EB-04F7-93E7-31A2-285013CFFB00}"/>
              </a:ext>
            </a:extLst>
          </p:cNvPr>
          <p:cNvSpPr txBox="1"/>
          <p:nvPr/>
        </p:nvSpPr>
        <p:spPr>
          <a:xfrm>
            <a:off x="-59852" y="15893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074197-1593-1E27-CC74-BD719AA8BF23}"/>
              </a:ext>
            </a:extLst>
          </p:cNvPr>
          <p:cNvSpPr txBox="1"/>
          <p:nvPr/>
        </p:nvSpPr>
        <p:spPr>
          <a:xfrm>
            <a:off x="-59853" y="32789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824907-D4EC-CB67-630F-A0ED1C9016E7}"/>
              </a:ext>
            </a:extLst>
          </p:cNvPr>
          <p:cNvSpPr txBox="1"/>
          <p:nvPr/>
        </p:nvSpPr>
        <p:spPr>
          <a:xfrm>
            <a:off x="-64912" y="47838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7C1F54-932B-CE46-BC41-8FB3650469B4}"/>
              </a:ext>
            </a:extLst>
          </p:cNvPr>
          <p:cNvSpPr txBox="1"/>
          <p:nvPr/>
        </p:nvSpPr>
        <p:spPr>
          <a:xfrm>
            <a:off x="2834362" y="-1035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92642D-64FC-DBD9-26D7-2E1C836BBEC6}"/>
              </a:ext>
            </a:extLst>
          </p:cNvPr>
          <p:cNvSpPr txBox="1"/>
          <p:nvPr/>
        </p:nvSpPr>
        <p:spPr>
          <a:xfrm>
            <a:off x="2839422" y="158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6CFAE7-02CE-7C6D-C86C-FC02237CA7A0}"/>
              </a:ext>
            </a:extLst>
          </p:cNvPr>
          <p:cNvSpPr txBox="1"/>
          <p:nvPr/>
        </p:nvSpPr>
        <p:spPr>
          <a:xfrm>
            <a:off x="2839421" y="32756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4E31C6-3F0B-9D7C-E461-32CE5F20D55F}"/>
              </a:ext>
            </a:extLst>
          </p:cNvPr>
          <p:cNvSpPr txBox="1"/>
          <p:nvPr/>
        </p:nvSpPr>
        <p:spPr>
          <a:xfrm>
            <a:off x="2834362" y="478054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5A5940-AA1E-9403-70F9-4615434EF563}"/>
              </a:ext>
            </a:extLst>
          </p:cNvPr>
          <p:cNvSpPr txBox="1"/>
          <p:nvPr/>
        </p:nvSpPr>
        <p:spPr>
          <a:xfrm>
            <a:off x="5682104" y="-10350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AB4930-80D9-B672-7EA8-3306AE889A07}"/>
              </a:ext>
            </a:extLst>
          </p:cNvPr>
          <p:cNvSpPr txBox="1"/>
          <p:nvPr/>
        </p:nvSpPr>
        <p:spPr>
          <a:xfrm>
            <a:off x="5687164" y="158606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7E077D-9A27-B4DE-9989-9086A01769F6}"/>
              </a:ext>
            </a:extLst>
          </p:cNvPr>
          <p:cNvSpPr txBox="1"/>
          <p:nvPr/>
        </p:nvSpPr>
        <p:spPr>
          <a:xfrm>
            <a:off x="5687163" y="327564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0B4011-A6FF-FA3B-EDB2-CAAC224ED2AF}"/>
              </a:ext>
            </a:extLst>
          </p:cNvPr>
          <p:cNvSpPr txBox="1"/>
          <p:nvPr/>
        </p:nvSpPr>
        <p:spPr>
          <a:xfrm>
            <a:off x="5682104" y="478054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87935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Belyeu, Jonathan</dc:creator>
  <cp:lastModifiedBy>Belyeu, Jonathan</cp:lastModifiedBy>
  <cp:revision>2</cp:revision>
  <dcterms:created xsi:type="dcterms:W3CDTF">2023-02-17T19:45:49Z</dcterms:created>
  <dcterms:modified xsi:type="dcterms:W3CDTF">2023-02-17T21:04:35Z</dcterms:modified>
</cp:coreProperties>
</file>