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8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8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2DCA-807F-4F8D-B454-D9E7B9052801}" type="datetimeFigureOut">
              <a:rPr lang="ru-RU" smtClean="0"/>
              <a:t>24.04.2018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676017" cy="6131469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Halvetica"/>
              </a:rPr>
              <a:t>	  Simple Library Management System</a:t>
            </a:r>
            <a:endParaRPr lang="ru-RU" sz="8800" dirty="0">
              <a:latin typeface="Ha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0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1450"/>
            <a:ext cx="11468100" cy="651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8240" y="3161211"/>
            <a:ext cx="3056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Structure, main files</a:t>
            </a:r>
          </a:p>
        </p:txBody>
      </p:sp>
    </p:spTree>
    <p:extLst>
      <p:ext uri="{BB962C8B-B14F-4D97-AF65-F5344CB8AC3E}">
        <p14:creationId xmlns:p14="http://schemas.microsoft.com/office/powerpoint/2010/main" val="4169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98761"/>
          </a:xfrm>
        </p:spPr>
        <p:txBody>
          <a:bodyPr>
            <a:normAutofit/>
          </a:bodyPr>
          <a:lstStyle/>
          <a:p>
            <a:r>
              <a:rPr lang="en-US" dirty="0" smtClean="0"/>
              <a:t>MongoDB is used as a database, we store all data in JSON (or BSON). So are configuration files.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app is server based with multiple of routes.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2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Users.json</a:t>
            </a:r>
            <a:r>
              <a:rPr lang="en-US" dirty="0" smtClean="0"/>
              <a:t>. Basically templates to store users in database.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02" y="1825625"/>
            <a:ext cx="7619048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Users.json</a:t>
            </a:r>
            <a:r>
              <a:rPr lang="en-US" dirty="0" smtClean="0"/>
              <a:t> (cont.)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01" y="1690688"/>
            <a:ext cx="829523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Documents.json</a:t>
            </a:r>
            <a:r>
              <a:rPr lang="en-US" dirty="0"/>
              <a:t> </a:t>
            </a:r>
            <a:r>
              <a:rPr lang="en-US" dirty="0" smtClean="0"/>
              <a:t>– documents templates for database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398" y="1922240"/>
            <a:ext cx="7914286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10" y="622033"/>
            <a:ext cx="3238095" cy="2428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230" y="2262930"/>
            <a:ext cx="2628571" cy="2390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13" y="3806805"/>
            <a:ext cx="2228571" cy="18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0513" y="3135003"/>
            <a:ext cx="24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book with id=2 in the library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8496" y="325819"/>
            <a:ext cx="19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example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412479" y="1710580"/>
            <a:ext cx="196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1743" y="2927046"/>
            <a:ext cx="230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of the book with </a:t>
            </a:r>
            <a:r>
              <a:rPr lang="en-US" dirty="0"/>
              <a:t>id=2 </a:t>
            </a:r>
            <a:r>
              <a:rPr lang="en-US" dirty="0" smtClean="0"/>
              <a:t>in </a:t>
            </a:r>
            <a:r>
              <a:rPr lang="en-US" dirty="0"/>
              <a:t>the hands of the user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93076" y="369990"/>
            <a:ext cx="2124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Examples of database entries</a:t>
            </a:r>
            <a:endParaRPr lang="ru-RU" sz="3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063" y="4073472"/>
            <a:ext cx="27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57" y="1690688"/>
            <a:ext cx="2904762" cy="21142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24" y="1814636"/>
            <a:ext cx="2352381" cy="1428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511" y="1814636"/>
            <a:ext cx="1923810" cy="13238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892" y="3804974"/>
            <a:ext cx="3171429" cy="20571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57" y="4414498"/>
            <a:ext cx="714285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Halvetica</vt:lpstr>
      <vt:lpstr>Тема Office</vt:lpstr>
      <vt:lpstr>   Simple Library Management System</vt:lpstr>
      <vt:lpstr>Презентация PowerPoint</vt:lpstr>
      <vt:lpstr>MongoDB is used as a database, we store all data in JSON (or BSON). So are configuration files.   The app is server based with multiple of routes.</vt:lpstr>
      <vt:lpstr>Users.json. Basically templates to store users in database.</vt:lpstr>
      <vt:lpstr>   Users.json (cont.)</vt:lpstr>
      <vt:lpstr>Documents.json – documents templates for database </vt:lpstr>
      <vt:lpstr>Презентация PowerPoint</vt:lpstr>
      <vt:lpstr>More examples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Library Management System</dc:title>
  <dc:creator>Ришат Ризванов</dc:creator>
  <cp:lastModifiedBy>Ришат Ризванов</cp:lastModifiedBy>
  <cp:revision>10</cp:revision>
  <dcterms:created xsi:type="dcterms:W3CDTF">2018-03-05T11:34:19Z</dcterms:created>
  <dcterms:modified xsi:type="dcterms:W3CDTF">2018-04-24T19:30:20Z</dcterms:modified>
</cp:coreProperties>
</file>